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sldIdLst>
    <p:sldId id="256" r:id="rId2"/>
    <p:sldId id="267" r:id="rId3"/>
    <p:sldId id="257" r:id="rId4"/>
    <p:sldId id="264" r:id="rId5"/>
    <p:sldId id="265" r:id="rId6"/>
    <p:sldId id="258" r:id="rId7"/>
    <p:sldId id="259" r:id="rId8"/>
    <p:sldId id="260" r:id="rId9"/>
    <p:sldId id="261" r:id="rId10"/>
    <p:sldId id="262" r:id="rId11"/>
    <p:sldId id="263" r:id="rId12"/>
    <p:sldId id="266" r:id="rId13"/>
  </p:sldIdLst>
  <p:sldSz cx="9144000" cy="6858000" type="screen4x3"/>
  <p:notesSz cx="6775450" cy="9906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ktangel med rundade hörn diagonalt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ubrik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sv-SE"/>
              <a:t>Klicka här för att ändra format</a:t>
            </a:r>
            <a:endParaRPr kumimoji="0" lang="en-US"/>
          </a:p>
        </p:txBody>
      </p:sp>
      <p:sp>
        <p:nvSpPr>
          <p:cNvPr id="9" name="Underrubrik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sv-SE"/>
              <a:t>Klicka här för att ändra format på underrubrik i bakgrunden</a:t>
            </a:r>
            <a:endParaRPr kumimoji="0" lang="en-US"/>
          </a:p>
        </p:txBody>
      </p:sp>
      <p:sp>
        <p:nvSpPr>
          <p:cNvPr id="10" name="Platshållare för datum 9"/>
          <p:cNvSpPr>
            <a:spLocks noGrp="1"/>
          </p:cNvSpPr>
          <p:nvPr>
            <p:ph type="dt" sz="half" idx="10"/>
          </p:nvPr>
        </p:nvSpPr>
        <p:spPr>
          <a:xfrm>
            <a:off x="5562600" y="6509004"/>
            <a:ext cx="3002280" cy="274320"/>
          </a:xfrm>
        </p:spPr>
        <p:txBody>
          <a:bodyPr vert="horz" rtlCol="0"/>
          <a:lstStyle/>
          <a:p>
            <a:fld id="{EC650185-0C61-4DD4-A066-8E46EDF56618}" type="datetimeFigureOut">
              <a:rPr lang="sv-SE" smtClean="0"/>
              <a:pPr/>
              <a:t>2020-07-30</a:t>
            </a:fld>
            <a:endParaRPr lang="sv-SE"/>
          </a:p>
        </p:txBody>
      </p:sp>
      <p:sp>
        <p:nvSpPr>
          <p:cNvPr id="11" name="Platshållare för bildnumm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
        <p:nvSpPr>
          <p:cNvPr id="12" name="Platshållare för sidfot 11"/>
          <p:cNvSpPr>
            <a:spLocks noGrp="1"/>
          </p:cNvSpPr>
          <p:nvPr>
            <p:ph type="ftr" sz="quarter" idx="12"/>
          </p:nvPr>
        </p:nvSpPr>
        <p:spPr>
          <a:xfrm>
            <a:off x="1600200" y="6509004"/>
            <a:ext cx="3907464" cy="274320"/>
          </a:xfrm>
        </p:spPr>
        <p:txBody>
          <a:bodyPr vert="horz" rtlCol="0"/>
          <a:lstStyle/>
          <a:p>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a:t>Klicka här för att ändra format</a:t>
            </a:r>
            <a:endParaRPr kumimoji="0" lang="en-US"/>
          </a:p>
        </p:txBody>
      </p:sp>
      <p:sp>
        <p:nvSpPr>
          <p:cNvPr id="3" name="Platshållare för lodrät text 2"/>
          <p:cNvSpPr>
            <a:spLocks noGrp="1"/>
          </p:cNvSpPr>
          <p:nvPr>
            <p:ph type="body" orient="vert" idx="1"/>
          </p:nvPr>
        </p:nvSpPr>
        <p:spPr/>
        <p:txBody>
          <a:bodyPr vert="eaVert"/>
          <a:lstStyle/>
          <a:p>
            <a:pPr lvl="0" eaLnBrk="1" latinLnBrk="0" hangingPunct="1"/>
            <a:r>
              <a:rPr lang="sv-SE"/>
              <a:t>Klicka här för att ändra format på bakgrundstexten</a:t>
            </a:r>
          </a:p>
          <a:p>
            <a:pPr lvl="1" eaLnBrk="1" latinLnBrk="0" hangingPunct="1"/>
            <a:r>
              <a:rPr lang="sv-SE"/>
              <a:t>Nivå två</a:t>
            </a:r>
          </a:p>
          <a:p>
            <a:pPr lvl="2" eaLnBrk="1" latinLnBrk="0" hangingPunct="1"/>
            <a:r>
              <a:rPr lang="sv-SE"/>
              <a:t>Nivå tre</a:t>
            </a:r>
          </a:p>
          <a:p>
            <a:pPr lvl="3" eaLnBrk="1" latinLnBrk="0" hangingPunct="1"/>
            <a:r>
              <a:rPr lang="sv-SE"/>
              <a:t>Nivå fyra</a:t>
            </a:r>
          </a:p>
          <a:p>
            <a:pPr lvl="4" eaLnBrk="1" latinLnBrk="0" hangingPunct="1"/>
            <a:r>
              <a:rPr lang="sv-SE"/>
              <a:t>Nivå fem</a:t>
            </a:r>
            <a:endParaRPr kumimoji="0" lang="en-US"/>
          </a:p>
        </p:txBody>
      </p:sp>
      <p:sp>
        <p:nvSpPr>
          <p:cNvPr id="4" name="Platshållare för datum 3"/>
          <p:cNvSpPr>
            <a:spLocks noGrp="1"/>
          </p:cNvSpPr>
          <p:nvPr>
            <p:ph type="dt" sz="half" idx="10"/>
          </p:nvPr>
        </p:nvSpPr>
        <p:spPr/>
        <p:txBody>
          <a:bodyPr/>
          <a:lstStyle/>
          <a:p>
            <a:fld id="{EC650185-0C61-4DD4-A066-8E46EDF56618}" type="datetimeFigureOut">
              <a:rPr lang="sv-SE" smtClean="0"/>
              <a:pPr/>
              <a:t>2020-07-30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4CEF55F-E944-4252-B560-9757B29A9C4A}"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lvl1pPr algn="l">
              <a:defRPr/>
            </a:lvl1pPr>
            <a:extLst/>
          </a:lstStyle>
          <a:p>
            <a:r>
              <a:rPr kumimoji="0" lang="sv-SE"/>
              <a:t>Klicka här för att ändra format</a:t>
            </a:r>
            <a:endParaRPr kumimoji="0" lang="en-US"/>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eaLnBrk="1" latinLnBrk="0" hangingPunct="1"/>
            <a:r>
              <a:rPr lang="sv-SE"/>
              <a:t>Klicka här för att ändra format på bakgrundstexten</a:t>
            </a:r>
          </a:p>
          <a:p>
            <a:pPr lvl="1" eaLnBrk="1" latinLnBrk="0" hangingPunct="1"/>
            <a:r>
              <a:rPr lang="sv-SE"/>
              <a:t>Nivå två</a:t>
            </a:r>
          </a:p>
          <a:p>
            <a:pPr lvl="2" eaLnBrk="1" latinLnBrk="0" hangingPunct="1"/>
            <a:r>
              <a:rPr lang="sv-SE"/>
              <a:t>Nivå tre</a:t>
            </a:r>
          </a:p>
          <a:p>
            <a:pPr lvl="3" eaLnBrk="1" latinLnBrk="0" hangingPunct="1"/>
            <a:r>
              <a:rPr lang="sv-SE"/>
              <a:t>Nivå fyra</a:t>
            </a:r>
          </a:p>
          <a:p>
            <a:pPr lvl="4" eaLnBrk="1" latinLnBrk="0" hangingPunct="1"/>
            <a:r>
              <a:rPr lang="sv-SE"/>
              <a:t>Nivå fem</a:t>
            </a:r>
            <a:endParaRPr kumimoji="0" lang="en-US"/>
          </a:p>
        </p:txBody>
      </p:sp>
      <p:sp>
        <p:nvSpPr>
          <p:cNvPr id="4" name="Platshållare för datum 3"/>
          <p:cNvSpPr>
            <a:spLocks noGrp="1"/>
          </p:cNvSpPr>
          <p:nvPr>
            <p:ph type="dt" sz="half" idx="10"/>
          </p:nvPr>
        </p:nvSpPr>
        <p:spPr/>
        <p:txBody>
          <a:bodyPr/>
          <a:lstStyle/>
          <a:p>
            <a:fld id="{EC650185-0C61-4DD4-A066-8E46EDF56618}" type="datetimeFigureOut">
              <a:rPr lang="sv-SE" smtClean="0"/>
              <a:pPr/>
              <a:t>2020-07-30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4CEF55F-E944-4252-B560-9757B29A9C4A}"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7" name="Rektangel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p:txBody>
          <a:bodyPr/>
          <a:lstStyle/>
          <a:p>
            <a:r>
              <a:rPr kumimoji="0" lang="sv-SE"/>
              <a:t>Klicka här för att ändra format</a:t>
            </a:r>
            <a:endParaRPr kumimoji="0" lang="en-US"/>
          </a:p>
        </p:txBody>
      </p:sp>
      <p:sp>
        <p:nvSpPr>
          <p:cNvPr id="3" name="Platshållare för innehåll 2"/>
          <p:cNvSpPr>
            <a:spLocks noGrp="1"/>
          </p:cNvSpPr>
          <p:nvPr>
            <p:ph idx="1"/>
          </p:nvPr>
        </p:nvSpPr>
        <p:spPr/>
        <p:txBody>
          <a:bodyPr/>
          <a:lstStyle/>
          <a:p>
            <a:pPr lvl="0" eaLnBrk="1" latinLnBrk="0" hangingPunct="1"/>
            <a:r>
              <a:rPr lang="sv-SE"/>
              <a:t>Klicka här för att ändra format på bakgrundstexten</a:t>
            </a:r>
          </a:p>
          <a:p>
            <a:pPr lvl="1" eaLnBrk="1" latinLnBrk="0" hangingPunct="1"/>
            <a:r>
              <a:rPr lang="sv-SE"/>
              <a:t>Nivå två</a:t>
            </a:r>
          </a:p>
          <a:p>
            <a:pPr lvl="2" eaLnBrk="1" latinLnBrk="0" hangingPunct="1"/>
            <a:r>
              <a:rPr lang="sv-SE"/>
              <a:t>Nivå tre</a:t>
            </a:r>
          </a:p>
          <a:p>
            <a:pPr lvl="3" eaLnBrk="1" latinLnBrk="0" hangingPunct="1"/>
            <a:r>
              <a:rPr lang="sv-SE"/>
              <a:t>Nivå fyra</a:t>
            </a:r>
          </a:p>
          <a:p>
            <a:pPr lvl="4" eaLnBrk="1" latinLnBrk="0" hangingPunct="1"/>
            <a:r>
              <a:rPr lang="sv-SE"/>
              <a:t>Nivå fem</a:t>
            </a:r>
            <a:endParaRPr kumimoji="0" lang="en-US"/>
          </a:p>
        </p:txBody>
      </p:sp>
      <p:sp>
        <p:nvSpPr>
          <p:cNvPr id="4" name="Platshållare för datum 3"/>
          <p:cNvSpPr>
            <a:spLocks noGrp="1"/>
          </p:cNvSpPr>
          <p:nvPr>
            <p:ph type="dt" sz="half" idx="10"/>
          </p:nvPr>
        </p:nvSpPr>
        <p:spPr/>
        <p:txBody>
          <a:bodyPr/>
          <a:lstStyle/>
          <a:p>
            <a:fld id="{EC650185-0C61-4DD4-A066-8E46EDF56618}" type="datetimeFigureOut">
              <a:rPr lang="sv-SE" smtClean="0"/>
              <a:pPr/>
              <a:t>2020-07-30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4CEF55F-E944-4252-B560-9757B29A9C4A}"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bg>
      <p:bgRef idx="1001">
        <a:schemeClr val="bg2"/>
      </p:bgRef>
    </p:bg>
    <p:spTree>
      <p:nvGrpSpPr>
        <p:cNvPr id="1" name=""/>
        <p:cNvGrpSpPr/>
        <p:nvPr/>
      </p:nvGrpSpPr>
      <p:grpSpPr>
        <a:xfrm>
          <a:off x="0" y="0"/>
          <a:ext cx="0" cy="0"/>
          <a:chOff x="0" y="0"/>
          <a:chExt cx="0" cy="0"/>
        </a:xfrm>
      </p:grpSpPr>
      <p:sp>
        <p:nvSpPr>
          <p:cNvPr id="7" name="Rektangel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sv-SE"/>
              <a:t>Klicka här för att ändra format</a:t>
            </a:r>
            <a:endParaRPr kumimoji="0" lang="en-US"/>
          </a:p>
        </p:txBody>
      </p:sp>
      <p:sp>
        <p:nvSpPr>
          <p:cNvPr id="3" name="Platshållare för text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sv-SE"/>
              <a:t>Klicka här för att ändra format på bakgrundstexten</a:t>
            </a:r>
          </a:p>
        </p:txBody>
      </p:sp>
      <p:sp>
        <p:nvSpPr>
          <p:cNvPr id="8" name="Platshållare för datum 7"/>
          <p:cNvSpPr>
            <a:spLocks noGrp="1"/>
          </p:cNvSpPr>
          <p:nvPr>
            <p:ph type="dt" sz="half" idx="10"/>
          </p:nvPr>
        </p:nvSpPr>
        <p:spPr>
          <a:xfrm>
            <a:off x="5562600" y="6513670"/>
            <a:ext cx="3002280" cy="274320"/>
          </a:xfrm>
        </p:spPr>
        <p:txBody>
          <a:bodyPr vert="horz" rtlCol="0"/>
          <a:lstStyle/>
          <a:p>
            <a:fld id="{EC650185-0C61-4DD4-A066-8E46EDF56618}" type="datetimeFigureOut">
              <a:rPr lang="sv-SE" smtClean="0"/>
              <a:pPr/>
              <a:t>2020-07-30</a:t>
            </a:fld>
            <a:endParaRPr lang="sv-SE"/>
          </a:p>
        </p:txBody>
      </p:sp>
      <p:sp>
        <p:nvSpPr>
          <p:cNvPr id="9" name="Platshållare för bildnumm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44CEF55F-E944-4252-B560-9757B29A9C4A}" type="slidenum">
              <a:rPr lang="sv-SE" smtClean="0"/>
              <a:pPr/>
              <a:t>‹#›</a:t>
            </a:fld>
            <a:endParaRPr lang="sv-SE"/>
          </a:p>
        </p:txBody>
      </p:sp>
      <p:sp>
        <p:nvSpPr>
          <p:cNvPr id="10" name="Platshållare för sidfot 9"/>
          <p:cNvSpPr>
            <a:spLocks noGrp="1"/>
          </p:cNvSpPr>
          <p:nvPr>
            <p:ph type="ftr" sz="quarter" idx="12"/>
          </p:nvPr>
        </p:nvSpPr>
        <p:spPr>
          <a:xfrm>
            <a:off x="1600200" y="6513670"/>
            <a:ext cx="3907464" cy="274320"/>
          </a:xfrm>
        </p:spPr>
        <p:txBody>
          <a:bodyPr vert="horz" rtlCol="0"/>
          <a:lstStyle/>
          <a:p>
            <a:endParaRPr lang="sv-S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a:t>Klicka här för att ändra format</a:t>
            </a:r>
            <a:endParaRPr kumimoji="0" lang="en-US"/>
          </a:p>
        </p:txBody>
      </p:sp>
      <p:sp>
        <p:nvSpPr>
          <p:cNvPr id="3" name="Platshållare för innehåll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v-SE"/>
              <a:t>Klicka här för att ändra format på bakgrundstexten</a:t>
            </a:r>
          </a:p>
          <a:p>
            <a:pPr lvl="1" eaLnBrk="1" latinLnBrk="0" hangingPunct="1"/>
            <a:r>
              <a:rPr lang="sv-SE"/>
              <a:t>Nivå två</a:t>
            </a:r>
          </a:p>
          <a:p>
            <a:pPr lvl="2" eaLnBrk="1" latinLnBrk="0" hangingPunct="1"/>
            <a:r>
              <a:rPr lang="sv-SE"/>
              <a:t>Nivå tre</a:t>
            </a:r>
          </a:p>
          <a:p>
            <a:pPr lvl="3" eaLnBrk="1" latinLnBrk="0" hangingPunct="1"/>
            <a:r>
              <a:rPr lang="sv-SE"/>
              <a:t>Nivå fyra</a:t>
            </a:r>
          </a:p>
          <a:p>
            <a:pPr lvl="4" eaLnBrk="1" latinLnBrk="0" hangingPunct="1"/>
            <a:r>
              <a:rPr lang="sv-SE"/>
              <a:t>Nivå fem</a:t>
            </a:r>
            <a:endParaRPr kumimoji="0" lang="en-US"/>
          </a:p>
        </p:txBody>
      </p:sp>
      <p:sp>
        <p:nvSpPr>
          <p:cNvPr id="4" name="Platshållare för innehåll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v-SE"/>
              <a:t>Klicka här för att ändra format på bakgrundstexten</a:t>
            </a:r>
          </a:p>
          <a:p>
            <a:pPr lvl="1" eaLnBrk="1" latinLnBrk="0" hangingPunct="1"/>
            <a:r>
              <a:rPr lang="sv-SE"/>
              <a:t>Nivå två</a:t>
            </a:r>
          </a:p>
          <a:p>
            <a:pPr lvl="2" eaLnBrk="1" latinLnBrk="0" hangingPunct="1"/>
            <a:r>
              <a:rPr lang="sv-SE"/>
              <a:t>Nivå tre</a:t>
            </a:r>
          </a:p>
          <a:p>
            <a:pPr lvl="3" eaLnBrk="1" latinLnBrk="0" hangingPunct="1"/>
            <a:r>
              <a:rPr lang="sv-SE"/>
              <a:t>Nivå fyra</a:t>
            </a:r>
          </a:p>
          <a:p>
            <a:pPr lvl="4" eaLnBrk="1" latinLnBrk="0" hangingPunct="1"/>
            <a:r>
              <a:rPr lang="sv-SE"/>
              <a:t>Nivå fem</a:t>
            </a:r>
            <a:endParaRPr kumimoji="0" lang="en-US"/>
          </a:p>
        </p:txBody>
      </p:sp>
      <p:sp>
        <p:nvSpPr>
          <p:cNvPr id="5" name="Platshållare för datum 4"/>
          <p:cNvSpPr>
            <a:spLocks noGrp="1"/>
          </p:cNvSpPr>
          <p:nvPr>
            <p:ph type="dt" sz="half" idx="10"/>
          </p:nvPr>
        </p:nvSpPr>
        <p:spPr/>
        <p:txBody>
          <a:bodyPr/>
          <a:lstStyle/>
          <a:p>
            <a:fld id="{EC650185-0C61-4DD4-A066-8E46EDF56618}" type="datetimeFigureOut">
              <a:rPr lang="sv-SE" smtClean="0"/>
              <a:pPr/>
              <a:t>2020-07-30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a:xfrm>
            <a:off x="8641080" y="6514568"/>
            <a:ext cx="464288" cy="274320"/>
          </a:xfrm>
        </p:spPr>
        <p:txBody>
          <a:bodyPr/>
          <a:lstStyle/>
          <a:p>
            <a:fld id="{44CEF55F-E944-4252-B560-9757B29A9C4A}" type="slidenum">
              <a:rPr lang="sv-SE" smtClean="0"/>
              <a:pPr/>
              <a:t>‹#›</a:t>
            </a:fld>
            <a:endParaRPr lang="sv-SE"/>
          </a:p>
        </p:txBody>
      </p:sp>
      <p:sp>
        <p:nvSpPr>
          <p:cNvPr id="10" name="Rektangel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Rektangel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ktangel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Rubrik 1"/>
          <p:cNvSpPr>
            <a:spLocks noGrp="1"/>
          </p:cNvSpPr>
          <p:nvPr>
            <p:ph type="title"/>
          </p:nvPr>
        </p:nvSpPr>
        <p:spPr>
          <a:xfrm>
            <a:off x="457200" y="251948"/>
            <a:ext cx="8229600" cy="1143000"/>
          </a:xfrm>
        </p:spPr>
        <p:txBody>
          <a:bodyPr anchor="b"/>
          <a:lstStyle>
            <a:lvl1pPr>
              <a:defRPr/>
            </a:lvl1pPr>
            <a:extLst/>
          </a:lstStyle>
          <a:p>
            <a:r>
              <a:rPr kumimoji="0" lang="sv-SE"/>
              <a:t>Klicka här för att ändra format</a:t>
            </a:r>
            <a:endParaRPr kumimoji="0" lang="en-US"/>
          </a:p>
        </p:txBody>
      </p:sp>
      <p:sp>
        <p:nvSpPr>
          <p:cNvPr id="3" name="Platshållare för text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sv-SE"/>
              <a:t>Klicka här för att ändra format på bakgrundstexten</a:t>
            </a:r>
          </a:p>
        </p:txBody>
      </p:sp>
      <p:sp>
        <p:nvSpPr>
          <p:cNvPr id="4" name="Platshållare för text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sv-SE"/>
              <a:t>Klicka här för att ändra format på bakgrundstexten</a:t>
            </a:r>
          </a:p>
        </p:txBody>
      </p:sp>
      <p:sp>
        <p:nvSpPr>
          <p:cNvPr id="5" name="Platshållare för innehåll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sv-SE"/>
              <a:t>Klicka här för att ändra format på bakgrundstexten</a:t>
            </a:r>
          </a:p>
          <a:p>
            <a:pPr lvl="1" eaLnBrk="1" latinLnBrk="0" hangingPunct="1"/>
            <a:r>
              <a:rPr lang="sv-SE"/>
              <a:t>Nivå två</a:t>
            </a:r>
          </a:p>
          <a:p>
            <a:pPr lvl="2" eaLnBrk="1" latinLnBrk="0" hangingPunct="1"/>
            <a:r>
              <a:rPr lang="sv-SE"/>
              <a:t>Nivå tre</a:t>
            </a:r>
          </a:p>
          <a:p>
            <a:pPr lvl="3" eaLnBrk="1" latinLnBrk="0" hangingPunct="1"/>
            <a:r>
              <a:rPr lang="sv-SE"/>
              <a:t>Nivå fyra</a:t>
            </a:r>
          </a:p>
          <a:p>
            <a:pPr lvl="4" eaLnBrk="1" latinLnBrk="0" hangingPunct="1"/>
            <a:r>
              <a:rPr lang="sv-SE"/>
              <a:t>Nivå fem</a:t>
            </a:r>
            <a:endParaRPr kumimoji="0" lang="en-US"/>
          </a:p>
        </p:txBody>
      </p:sp>
      <p:sp>
        <p:nvSpPr>
          <p:cNvPr id="6" name="Platshållare för innehåll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sv-SE"/>
              <a:t>Klicka här för att ändra format på bakgrundstexten</a:t>
            </a:r>
          </a:p>
          <a:p>
            <a:pPr lvl="1" eaLnBrk="1" latinLnBrk="0" hangingPunct="1"/>
            <a:r>
              <a:rPr lang="sv-SE"/>
              <a:t>Nivå två</a:t>
            </a:r>
          </a:p>
          <a:p>
            <a:pPr lvl="2" eaLnBrk="1" latinLnBrk="0" hangingPunct="1"/>
            <a:r>
              <a:rPr lang="sv-SE"/>
              <a:t>Nivå tre</a:t>
            </a:r>
          </a:p>
          <a:p>
            <a:pPr lvl="3" eaLnBrk="1" latinLnBrk="0" hangingPunct="1"/>
            <a:r>
              <a:rPr lang="sv-SE"/>
              <a:t>Nivå fyra</a:t>
            </a:r>
          </a:p>
          <a:p>
            <a:pPr lvl="4" eaLnBrk="1" latinLnBrk="0" hangingPunct="1"/>
            <a:r>
              <a:rPr lang="sv-SE"/>
              <a:t>Nivå fem</a:t>
            </a:r>
            <a:endParaRPr kumimoji="0" lang="en-US"/>
          </a:p>
        </p:txBody>
      </p:sp>
      <p:sp>
        <p:nvSpPr>
          <p:cNvPr id="7" name="Platshållare för datum 6"/>
          <p:cNvSpPr>
            <a:spLocks noGrp="1"/>
          </p:cNvSpPr>
          <p:nvPr>
            <p:ph type="dt" sz="half" idx="10"/>
          </p:nvPr>
        </p:nvSpPr>
        <p:spPr/>
        <p:txBody>
          <a:bodyPr/>
          <a:lstStyle/>
          <a:p>
            <a:fld id="{EC650185-0C61-4DD4-A066-8E46EDF56618}" type="datetimeFigureOut">
              <a:rPr lang="sv-SE" smtClean="0"/>
              <a:pPr/>
              <a:t>2020-07-30</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a:xfrm>
            <a:off x="8641080" y="6514568"/>
            <a:ext cx="464288" cy="274320"/>
          </a:xfrm>
        </p:spPr>
        <p:txBody>
          <a:bodyPr/>
          <a:lstStyle/>
          <a:p>
            <a:fld id="{44CEF55F-E944-4252-B560-9757B29A9C4A}"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57200" y="253218"/>
            <a:ext cx="8229600" cy="1143000"/>
          </a:xfrm>
        </p:spPr>
        <p:txBody>
          <a:bodyPr/>
          <a:lstStyle/>
          <a:p>
            <a:r>
              <a:rPr kumimoji="0" lang="sv-SE"/>
              <a:t>Klicka här för att ändra format</a:t>
            </a:r>
            <a:endParaRPr kumimoji="0" lang="en-US"/>
          </a:p>
        </p:txBody>
      </p:sp>
      <p:sp>
        <p:nvSpPr>
          <p:cNvPr id="3" name="Platshållare för datum 2"/>
          <p:cNvSpPr>
            <a:spLocks noGrp="1"/>
          </p:cNvSpPr>
          <p:nvPr>
            <p:ph type="dt" sz="half" idx="10"/>
          </p:nvPr>
        </p:nvSpPr>
        <p:spPr/>
        <p:txBody>
          <a:bodyPr/>
          <a:lstStyle/>
          <a:p>
            <a:fld id="{EC650185-0C61-4DD4-A066-8E46EDF56618}" type="datetimeFigureOut">
              <a:rPr lang="sv-SE" smtClean="0"/>
              <a:pPr/>
              <a:t>2020-07-30</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44CEF55F-E944-4252-B560-9757B29A9C4A}" type="slidenum">
              <a:rPr lang="sv-SE" smtClean="0"/>
              <a:pPr/>
              <a:t>‹#›</a:t>
            </a:fld>
            <a:endParaRPr lang="sv-SE"/>
          </a:p>
        </p:txBody>
      </p:sp>
      <p:sp>
        <p:nvSpPr>
          <p:cNvPr id="7" name="Rektangel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C650185-0C61-4DD4-A066-8E46EDF56618}" type="datetimeFigureOut">
              <a:rPr lang="sv-SE" smtClean="0"/>
              <a:pPr/>
              <a:t>2020-07-30</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44CEF55F-E944-4252-B560-9757B29A9C4A}"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ehåll med bildtext">
    <p:bg>
      <p:bgRef idx="1001">
        <a:schemeClr val="bg2"/>
      </p:bgRef>
    </p:bg>
    <p:spTree>
      <p:nvGrpSpPr>
        <p:cNvPr id="1" name=""/>
        <p:cNvGrpSpPr/>
        <p:nvPr/>
      </p:nvGrpSpPr>
      <p:grpSpPr>
        <a:xfrm>
          <a:off x="0" y="0"/>
          <a:ext cx="0" cy="0"/>
          <a:chOff x="0" y="0"/>
          <a:chExt cx="0" cy="0"/>
        </a:xfrm>
      </p:grpSpPr>
      <p:sp>
        <p:nvSpPr>
          <p:cNvPr id="8" name="Rektangel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4963136" y="304800"/>
            <a:ext cx="3931920" cy="762000"/>
          </a:xfrm>
        </p:spPr>
        <p:txBody>
          <a:bodyPr anchor="b"/>
          <a:lstStyle>
            <a:lvl1pPr marL="0" algn="r">
              <a:buNone/>
              <a:defRPr sz="2000" b="1"/>
            </a:lvl1pPr>
            <a:extLst/>
          </a:lstStyle>
          <a:p>
            <a:r>
              <a:rPr kumimoji="0" lang="sv-SE"/>
              <a:t>Klicka här för att ändra format</a:t>
            </a:r>
            <a:endParaRPr kumimoji="0" lang="en-US"/>
          </a:p>
        </p:txBody>
      </p:sp>
      <p:sp>
        <p:nvSpPr>
          <p:cNvPr id="3" name="Platshållare för text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sv-SE"/>
              <a:t>Klicka här för att ändra format på bakgrundstexten</a:t>
            </a:r>
          </a:p>
        </p:txBody>
      </p:sp>
      <p:sp>
        <p:nvSpPr>
          <p:cNvPr id="4" name="Platshållare för innehåll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sv-SE"/>
              <a:t>Klicka här för att ändra format på bakgrundstexten</a:t>
            </a:r>
          </a:p>
          <a:p>
            <a:pPr lvl="1" eaLnBrk="1" latinLnBrk="0" hangingPunct="1"/>
            <a:r>
              <a:rPr lang="sv-SE"/>
              <a:t>Nivå två</a:t>
            </a:r>
          </a:p>
          <a:p>
            <a:pPr lvl="2" eaLnBrk="1" latinLnBrk="0" hangingPunct="1"/>
            <a:r>
              <a:rPr lang="sv-SE"/>
              <a:t>Nivå tre</a:t>
            </a:r>
          </a:p>
          <a:p>
            <a:pPr lvl="3" eaLnBrk="1" latinLnBrk="0" hangingPunct="1"/>
            <a:r>
              <a:rPr lang="sv-SE"/>
              <a:t>Nivå fyra</a:t>
            </a:r>
          </a:p>
          <a:p>
            <a:pPr lvl="4" eaLnBrk="1" latinLnBrk="0" hangingPunct="1"/>
            <a:r>
              <a:rPr lang="sv-SE"/>
              <a:t>Nivå fem</a:t>
            </a:r>
            <a:endParaRPr kumimoji="0" lang="en-US"/>
          </a:p>
        </p:txBody>
      </p:sp>
      <p:sp>
        <p:nvSpPr>
          <p:cNvPr id="9" name="Platshållare för datum 8"/>
          <p:cNvSpPr>
            <a:spLocks noGrp="1"/>
          </p:cNvSpPr>
          <p:nvPr>
            <p:ph type="dt" sz="half" idx="10"/>
          </p:nvPr>
        </p:nvSpPr>
        <p:spPr>
          <a:xfrm>
            <a:off x="5562600" y="6513670"/>
            <a:ext cx="3002280" cy="274320"/>
          </a:xfrm>
        </p:spPr>
        <p:txBody>
          <a:bodyPr vert="horz" rtlCol="0"/>
          <a:lstStyle/>
          <a:p>
            <a:fld id="{EC650185-0C61-4DD4-A066-8E46EDF56618}" type="datetimeFigureOut">
              <a:rPr lang="sv-SE" smtClean="0"/>
              <a:pPr/>
              <a:t>2020-07-30</a:t>
            </a:fld>
            <a:endParaRPr lang="sv-SE"/>
          </a:p>
        </p:txBody>
      </p:sp>
      <p:sp>
        <p:nvSpPr>
          <p:cNvPr id="10" name="Platshållare för bildnumm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44CEF55F-E944-4252-B560-9757B29A9C4A}" type="slidenum">
              <a:rPr lang="sv-SE" smtClean="0"/>
              <a:pPr/>
              <a:t>‹#›</a:t>
            </a:fld>
            <a:endParaRPr lang="sv-SE"/>
          </a:p>
        </p:txBody>
      </p:sp>
      <p:sp>
        <p:nvSpPr>
          <p:cNvPr id="11" name="Platshållare för sidfot 10"/>
          <p:cNvSpPr>
            <a:spLocks noGrp="1"/>
          </p:cNvSpPr>
          <p:nvPr>
            <p:ph type="ftr" sz="quarter" idx="12"/>
          </p:nvPr>
        </p:nvSpPr>
        <p:spPr>
          <a:xfrm>
            <a:off x="1600200" y="6513670"/>
            <a:ext cx="3907464" cy="274320"/>
          </a:xfrm>
        </p:spPr>
        <p:txBody>
          <a:bodyPr vert="horz" rtlCol="0"/>
          <a:lstStyle/>
          <a:p>
            <a:endParaRPr lang="sv-S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3040443" y="4724400"/>
            <a:ext cx="5486400" cy="664536"/>
          </a:xfrm>
        </p:spPr>
        <p:txBody>
          <a:bodyPr anchor="b"/>
          <a:lstStyle>
            <a:lvl1pPr marL="0" algn="r">
              <a:buNone/>
              <a:defRPr sz="2000" b="1"/>
            </a:lvl1pPr>
            <a:extLst/>
          </a:lstStyle>
          <a:p>
            <a:r>
              <a:rPr kumimoji="0" lang="sv-SE"/>
              <a:t>Klicka här för att ändra format</a:t>
            </a:r>
            <a:endParaRPr kumimoji="0" lang="en-US"/>
          </a:p>
        </p:txBody>
      </p:sp>
      <p:sp>
        <p:nvSpPr>
          <p:cNvPr id="4" name="Platshållare för text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sv-SE"/>
              <a:t>Klicka här för att ändra format på bakgrundstexten</a:t>
            </a:r>
          </a:p>
        </p:txBody>
      </p:sp>
      <p:sp>
        <p:nvSpPr>
          <p:cNvPr id="13" name="Platshållare för bild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sv-SE">
                <a:solidFill>
                  <a:schemeClr val="lt1"/>
                </a:solidFill>
                <a:latin typeface="+mn-lt"/>
                <a:ea typeface="+mn-ea"/>
                <a:cs typeface="+mn-cs"/>
              </a:rPr>
              <a:t>Klicka på ikonen för att lägga till en bild</a:t>
            </a:r>
            <a:endParaRPr kumimoji="0" lang="en-US" dirty="0">
              <a:solidFill>
                <a:schemeClr val="lt1"/>
              </a:solidFill>
              <a:latin typeface="+mn-lt"/>
              <a:ea typeface="+mn-ea"/>
              <a:cs typeface="+mn-cs"/>
            </a:endParaRPr>
          </a:p>
        </p:txBody>
      </p:sp>
      <p:sp>
        <p:nvSpPr>
          <p:cNvPr id="8" name="Platshållare för datum 7"/>
          <p:cNvSpPr>
            <a:spLocks noGrp="1"/>
          </p:cNvSpPr>
          <p:nvPr>
            <p:ph type="dt" sz="half" idx="10"/>
          </p:nvPr>
        </p:nvSpPr>
        <p:spPr>
          <a:xfrm>
            <a:off x="5562600" y="6509004"/>
            <a:ext cx="3002280" cy="274320"/>
          </a:xfrm>
        </p:spPr>
        <p:txBody>
          <a:bodyPr vert="horz" rtlCol="0"/>
          <a:lstStyle/>
          <a:p>
            <a:fld id="{EC650185-0C61-4DD4-A066-8E46EDF56618}" type="datetimeFigureOut">
              <a:rPr lang="sv-SE" smtClean="0"/>
              <a:pPr/>
              <a:t>2020-07-30</a:t>
            </a:fld>
            <a:endParaRPr lang="sv-SE"/>
          </a:p>
        </p:txBody>
      </p:sp>
      <p:sp>
        <p:nvSpPr>
          <p:cNvPr id="9" name="Platshållare för bildnumm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44CEF55F-E944-4252-B560-9757B29A9C4A}" type="slidenum">
              <a:rPr lang="sv-SE" smtClean="0"/>
              <a:pPr/>
              <a:t>‹#›</a:t>
            </a:fld>
            <a:endParaRPr lang="sv-SE"/>
          </a:p>
        </p:txBody>
      </p:sp>
      <p:sp>
        <p:nvSpPr>
          <p:cNvPr id="10" name="Platshållare för sidfot 9"/>
          <p:cNvSpPr>
            <a:spLocks noGrp="1"/>
          </p:cNvSpPr>
          <p:nvPr>
            <p:ph type="ftr" sz="quarter" idx="12"/>
          </p:nvPr>
        </p:nvSpPr>
        <p:spPr>
          <a:xfrm>
            <a:off x="1600200" y="6509004"/>
            <a:ext cx="3907464" cy="274320"/>
          </a:xfrm>
        </p:spPr>
        <p:txBody>
          <a:bodyPr vert="horz" rtlCol="0"/>
          <a:lstStyle/>
          <a:p>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ktangel med rundade hörn diagonalt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latshållare för sidfot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sv-SE"/>
          </a:p>
        </p:txBody>
      </p:sp>
      <p:sp>
        <p:nvSpPr>
          <p:cNvPr id="14" name="Platshållare för datum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EC650185-0C61-4DD4-A066-8E46EDF56618}" type="datetimeFigureOut">
              <a:rPr lang="sv-SE" smtClean="0"/>
              <a:pPr/>
              <a:t>2020-07-30</a:t>
            </a:fld>
            <a:endParaRPr lang="sv-SE"/>
          </a:p>
        </p:txBody>
      </p:sp>
      <p:sp>
        <p:nvSpPr>
          <p:cNvPr id="23" name="Platshållare för bildnumm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44CEF55F-E944-4252-B560-9757B29A9C4A}" type="slidenum">
              <a:rPr lang="sv-SE" smtClean="0"/>
              <a:pPr/>
              <a:t>‹#›</a:t>
            </a:fld>
            <a:endParaRPr lang="sv-SE"/>
          </a:p>
        </p:txBody>
      </p:sp>
      <p:sp>
        <p:nvSpPr>
          <p:cNvPr id="22" name="Platshållare för rubrik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sv-SE"/>
              <a:t>Klicka här för att ändra format</a:t>
            </a:r>
            <a:endParaRPr kumimoji="0" lang="en-US"/>
          </a:p>
        </p:txBody>
      </p:sp>
      <p:sp>
        <p:nvSpPr>
          <p:cNvPr id="13" name="Platshållare för text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sv-SE"/>
              <a:t>Klicka här för att ändra format på bakgrundstexten</a:t>
            </a:r>
          </a:p>
          <a:p>
            <a:pPr lvl="1" eaLnBrk="1" latinLnBrk="0" hangingPunct="1"/>
            <a:r>
              <a:rPr kumimoji="0" lang="sv-SE"/>
              <a:t>Nivå två</a:t>
            </a:r>
          </a:p>
          <a:p>
            <a:pPr lvl="2" eaLnBrk="1" latinLnBrk="0" hangingPunct="1"/>
            <a:r>
              <a:rPr kumimoji="0" lang="sv-SE"/>
              <a:t>Nivå tre</a:t>
            </a:r>
          </a:p>
          <a:p>
            <a:pPr lvl="3" eaLnBrk="1" latinLnBrk="0" hangingPunct="1"/>
            <a:r>
              <a:rPr kumimoji="0" lang="sv-SE"/>
              <a:t>Nivå fyra</a:t>
            </a:r>
          </a:p>
          <a:p>
            <a:pPr lvl="4" eaLnBrk="1" latinLnBrk="0" hangingPunct="1"/>
            <a:r>
              <a:rPr kumimoji="0" lang="sv-SE"/>
              <a:t>Nivå fem</a:t>
            </a:r>
            <a:endParaRPr kumimoji="0" lang="en-US"/>
          </a:p>
        </p:txBody>
      </p:sp>
    </p:spTree>
  </p:cSld>
  <p:clrMap bg1="dk1" tx1="lt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descr="Otto 4645355.jpg"/>
          <p:cNvPicPr>
            <a:picLocks noChangeAspect="1"/>
          </p:cNvPicPr>
          <p:nvPr/>
        </p:nvPicPr>
        <p:blipFill>
          <a:blip r:embed="rId2" cstate="print"/>
          <a:stretch>
            <a:fillRect/>
          </a:stretch>
        </p:blipFill>
        <p:spPr>
          <a:xfrm>
            <a:off x="5436096" y="4365104"/>
            <a:ext cx="3044684" cy="2020275"/>
          </a:xfrm>
          <a:prstGeom prst="rect">
            <a:avLst/>
          </a:prstGeom>
        </p:spPr>
      </p:pic>
      <p:pic>
        <p:nvPicPr>
          <p:cNvPr id="5" name="Bildobjekt 4" descr="C:\Users\PEFA03\AppData\Local\Temp\notes0DA251\Jublande Fabbe 3076229_utan_reklam.jpg"/>
          <p:cNvPicPr/>
          <p:nvPr/>
        </p:nvPicPr>
        <p:blipFill>
          <a:blip r:embed="rId3" cstate="print"/>
          <a:srcRect/>
          <a:stretch>
            <a:fillRect/>
          </a:stretch>
        </p:blipFill>
        <p:spPr bwMode="auto">
          <a:xfrm>
            <a:off x="395536" y="2996952"/>
            <a:ext cx="2880320" cy="1872208"/>
          </a:xfrm>
          <a:prstGeom prst="rect">
            <a:avLst/>
          </a:prstGeom>
          <a:noFill/>
          <a:ln w="9525">
            <a:noFill/>
            <a:miter lim="800000"/>
            <a:headEnd/>
            <a:tailEnd/>
          </a:ln>
        </p:spPr>
      </p:pic>
      <p:sp>
        <p:nvSpPr>
          <p:cNvPr id="2" name="Rubrik 1"/>
          <p:cNvSpPr>
            <a:spLocks noGrp="1"/>
          </p:cNvSpPr>
          <p:nvPr>
            <p:ph type="ctrTitle"/>
          </p:nvPr>
        </p:nvSpPr>
        <p:spPr>
          <a:xfrm>
            <a:off x="251520" y="-243408"/>
            <a:ext cx="8373616" cy="2664296"/>
          </a:xfrm>
        </p:spPr>
        <p:txBody>
          <a:bodyPr>
            <a:normAutofit fontScale="90000"/>
          </a:bodyPr>
          <a:lstStyle/>
          <a:p>
            <a:pPr algn="ctr"/>
            <a:br>
              <a:rPr lang="sv-SE" dirty="0"/>
            </a:br>
            <a:br>
              <a:rPr lang="sv-SE" dirty="0"/>
            </a:br>
            <a:br>
              <a:rPr lang="sv-SE" dirty="0"/>
            </a:br>
            <a:br>
              <a:rPr lang="sv-SE" dirty="0"/>
            </a:br>
            <a:r>
              <a:rPr lang="sv-SE" b="1" i="1" dirty="0"/>
              <a:t> </a:t>
            </a:r>
            <a:br>
              <a:rPr lang="sv-SE" dirty="0"/>
            </a:br>
            <a:br>
              <a:rPr lang="sv-SE" dirty="0"/>
            </a:br>
            <a:br>
              <a:rPr lang="sv-SE" dirty="0"/>
            </a:br>
            <a:br>
              <a:rPr lang="sv-SE" dirty="0"/>
            </a:br>
            <a:br>
              <a:rPr lang="sv-SE" dirty="0"/>
            </a:br>
            <a:br>
              <a:rPr lang="sv-SE" dirty="0"/>
            </a:br>
            <a:br>
              <a:rPr lang="sv-SE" dirty="0"/>
            </a:br>
            <a:br>
              <a:rPr lang="sv-SE" dirty="0"/>
            </a:br>
            <a:br>
              <a:rPr lang="sv-SE" dirty="0"/>
            </a:br>
            <a:r>
              <a:rPr lang="sv-SE" b="1" i="1" dirty="0"/>
              <a:t>Valbo HC  </a:t>
            </a:r>
            <a:br>
              <a:rPr lang="sv-SE" b="1" i="1" dirty="0"/>
            </a:br>
            <a:r>
              <a:rPr lang="sv-SE" sz="1800" b="1" i="1" dirty="0"/>
              <a:t>på ungdomarnas villkor </a:t>
            </a:r>
            <a:br>
              <a:rPr lang="sv-SE" sz="1600" b="1" i="1" dirty="0"/>
            </a:br>
            <a:r>
              <a:rPr lang="sv-SE" b="1" i="1" dirty="0"/>
              <a:t> </a:t>
            </a:r>
            <a:r>
              <a:rPr lang="sv-SE" sz="7300" b="1" i="1" dirty="0"/>
              <a:t>Hockeybibel</a:t>
            </a:r>
            <a:br>
              <a:rPr lang="sv-SE" sz="7300" b="1" i="1" dirty="0"/>
            </a:br>
            <a:r>
              <a:rPr lang="sv-SE" sz="1100" b="1" i="1" dirty="0"/>
              <a:t>Ledarträff 19/11</a:t>
            </a:r>
            <a:br>
              <a:rPr lang="sv-SE" sz="1100" dirty="0"/>
            </a:br>
            <a:endParaRPr lang="sv-SE" sz="1100" dirty="0"/>
          </a:p>
        </p:txBody>
      </p:sp>
      <p:sp>
        <p:nvSpPr>
          <p:cNvPr id="3" name="Underrubrik 2"/>
          <p:cNvSpPr>
            <a:spLocks noGrp="1"/>
          </p:cNvSpPr>
          <p:nvPr>
            <p:ph type="subTitle" idx="1"/>
          </p:nvPr>
        </p:nvSpPr>
        <p:spPr/>
        <p:txBody>
          <a:bodyPr/>
          <a:lstStyle/>
          <a:p>
            <a:endParaRPr lang="sv-SE" dirty="0"/>
          </a:p>
        </p:txBody>
      </p:sp>
      <p:pic>
        <p:nvPicPr>
          <p:cNvPr id="1026" name="Picture 2" descr="H:\Per F\Per F\Per F\Per\Valbo HC\Loggor\VHC_logo_stor.JPG"/>
          <p:cNvPicPr>
            <a:picLocks noChangeAspect="1" noChangeArrowheads="1"/>
          </p:cNvPicPr>
          <p:nvPr/>
        </p:nvPicPr>
        <p:blipFill>
          <a:blip r:embed="rId4" cstate="print"/>
          <a:srcRect/>
          <a:stretch>
            <a:fillRect/>
          </a:stretch>
        </p:blipFill>
        <p:spPr bwMode="auto">
          <a:xfrm>
            <a:off x="2771800" y="3789040"/>
            <a:ext cx="3024336" cy="168993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6600" dirty="0"/>
              <a:t>Nästa steg…</a:t>
            </a:r>
          </a:p>
        </p:txBody>
      </p:sp>
      <p:sp>
        <p:nvSpPr>
          <p:cNvPr id="3" name="Platshållare för innehåll 2"/>
          <p:cNvSpPr>
            <a:spLocks noGrp="1"/>
          </p:cNvSpPr>
          <p:nvPr>
            <p:ph idx="1"/>
          </p:nvPr>
        </p:nvSpPr>
        <p:spPr/>
        <p:txBody>
          <a:bodyPr/>
          <a:lstStyle/>
          <a:p>
            <a:pPr>
              <a:buNone/>
            </a:pPr>
            <a:r>
              <a:rPr lang="sv-SE" dirty="0"/>
              <a:t>Det ligger många timmars jobb bakom att ta fram hockeybibeln, men det är ändå den enklare delen i processen…</a:t>
            </a:r>
          </a:p>
          <a:p>
            <a:endParaRPr lang="sv-SE" dirty="0"/>
          </a:p>
          <a:p>
            <a:pPr>
              <a:buNone/>
            </a:pPr>
            <a:r>
              <a:rPr lang="sv-SE" dirty="0"/>
              <a:t>Nu ska innebörden av allt det som står skrivet implementeras i hela föreningen!</a:t>
            </a:r>
          </a:p>
          <a:p>
            <a:pPr>
              <a:buNone/>
            </a:pPr>
            <a:endParaRPr lang="sv-SE" dirty="0"/>
          </a:p>
          <a:p>
            <a:pPr>
              <a:buNone/>
            </a:pPr>
            <a:r>
              <a:rPr lang="sv-SE" dirty="0"/>
              <a:t>Där har vi </a:t>
            </a:r>
            <a:r>
              <a:rPr lang="sv-SE" u="sng" dirty="0"/>
              <a:t>alla</a:t>
            </a:r>
            <a:r>
              <a:rPr lang="sv-SE" dirty="0"/>
              <a:t> ett ansvar!</a:t>
            </a:r>
          </a:p>
          <a:p>
            <a:pPr>
              <a:buNone/>
            </a:pPr>
            <a:endParaRPr lang="sv-SE" dirty="0"/>
          </a:p>
        </p:txBody>
      </p:sp>
      <p:pic>
        <p:nvPicPr>
          <p:cNvPr id="5" name="Bildobjekt 4" descr="implementera 2 untitled.png"/>
          <p:cNvPicPr>
            <a:picLocks noChangeAspect="1"/>
          </p:cNvPicPr>
          <p:nvPr/>
        </p:nvPicPr>
        <p:blipFill>
          <a:blip r:embed="rId2" cstate="print"/>
          <a:stretch>
            <a:fillRect/>
          </a:stretch>
        </p:blipFill>
        <p:spPr>
          <a:xfrm>
            <a:off x="6156176" y="4797152"/>
            <a:ext cx="1562191" cy="158320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Autofit/>
          </a:bodyPr>
          <a:lstStyle/>
          <a:p>
            <a:pPr algn="ctr"/>
            <a:r>
              <a:rPr lang="sv-SE" sz="7200" dirty="0"/>
              <a:t>Kom ihåg</a:t>
            </a:r>
          </a:p>
        </p:txBody>
      </p:sp>
      <p:sp>
        <p:nvSpPr>
          <p:cNvPr id="3" name="Platshållare för innehåll 2"/>
          <p:cNvSpPr>
            <a:spLocks noGrp="1"/>
          </p:cNvSpPr>
          <p:nvPr>
            <p:ph idx="1"/>
          </p:nvPr>
        </p:nvSpPr>
        <p:spPr/>
        <p:txBody>
          <a:bodyPr/>
          <a:lstStyle/>
          <a:p>
            <a:r>
              <a:rPr lang="sv-SE" sz="2400" dirty="0"/>
              <a:t>Skriften är publik och något vi gärna sprider och ser som en marknadsföring av Valbo HC. Något som vi ska vara stolta över. Då gäller det att vi lever upp till innehållet också…</a:t>
            </a:r>
          </a:p>
          <a:p>
            <a:endParaRPr lang="sv-SE" dirty="0"/>
          </a:p>
          <a:p>
            <a:endParaRPr lang="sv-SE" dirty="0"/>
          </a:p>
        </p:txBody>
      </p:sp>
      <p:pic>
        <p:nvPicPr>
          <p:cNvPr id="4" name="Bildobjekt 3" descr="Från ord till handling images.jpg"/>
          <p:cNvPicPr>
            <a:picLocks noChangeAspect="1"/>
          </p:cNvPicPr>
          <p:nvPr/>
        </p:nvPicPr>
        <p:blipFill>
          <a:blip r:embed="rId2" cstate="print"/>
          <a:stretch>
            <a:fillRect/>
          </a:stretch>
        </p:blipFill>
        <p:spPr>
          <a:xfrm>
            <a:off x="3995936" y="3356992"/>
            <a:ext cx="4057317" cy="303907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pPr algn="ctr"/>
            <a:r>
              <a:rPr lang="sv-SE" sz="8800" dirty="0"/>
              <a:t>REGÖS</a:t>
            </a:r>
            <a:r>
              <a:rPr lang="sv-SE" sz="8900" dirty="0"/>
              <a:t>!</a:t>
            </a:r>
          </a:p>
        </p:txBody>
      </p:sp>
      <p:sp>
        <p:nvSpPr>
          <p:cNvPr id="3" name="Platshållare för innehåll 2"/>
          <p:cNvSpPr>
            <a:spLocks noGrp="1"/>
          </p:cNvSpPr>
          <p:nvPr>
            <p:ph idx="1"/>
          </p:nvPr>
        </p:nvSpPr>
        <p:spPr/>
        <p:txBody>
          <a:bodyPr>
            <a:normAutofit fontScale="55000" lnSpcReduction="20000"/>
          </a:bodyPr>
          <a:lstStyle/>
          <a:p>
            <a:pPr>
              <a:buNone/>
            </a:pPr>
            <a:r>
              <a:rPr lang="sv-SE" sz="7000" b="1" dirty="0"/>
              <a:t>R</a:t>
            </a:r>
            <a:r>
              <a:rPr lang="sv-SE" b="1" dirty="0"/>
              <a:t>espekt </a:t>
            </a:r>
          </a:p>
          <a:p>
            <a:pPr>
              <a:buNone/>
            </a:pPr>
            <a:endParaRPr lang="sv-SE" b="1" dirty="0"/>
          </a:p>
          <a:p>
            <a:pPr>
              <a:buNone/>
            </a:pPr>
            <a:endParaRPr lang="sv-SE" b="1" dirty="0"/>
          </a:p>
          <a:p>
            <a:pPr>
              <a:buNone/>
            </a:pPr>
            <a:r>
              <a:rPr lang="sv-SE" sz="7700" b="1" dirty="0"/>
              <a:t>E</a:t>
            </a:r>
            <a:r>
              <a:rPr lang="sv-SE" b="1" dirty="0"/>
              <a:t>ntusiasm</a:t>
            </a:r>
          </a:p>
          <a:p>
            <a:pPr>
              <a:buNone/>
            </a:pPr>
            <a:endParaRPr lang="sv-SE" b="1" dirty="0"/>
          </a:p>
          <a:p>
            <a:pPr>
              <a:buNone/>
            </a:pPr>
            <a:endParaRPr lang="sv-SE" b="1" dirty="0"/>
          </a:p>
          <a:p>
            <a:pPr>
              <a:buNone/>
            </a:pPr>
            <a:r>
              <a:rPr lang="sv-SE" sz="7700" b="1" dirty="0"/>
              <a:t>G</a:t>
            </a:r>
            <a:r>
              <a:rPr lang="sv-SE" b="1" dirty="0"/>
              <a:t>lädje</a:t>
            </a:r>
          </a:p>
          <a:p>
            <a:pPr>
              <a:buNone/>
            </a:pPr>
            <a:endParaRPr lang="sv-SE" b="1" dirty="0"/>
          </a:p>
          <a:p>
            <a:pPr>
              <a:buNone/>
            </a:pPr>
            <a:endParaRPr lang="sv-SE" b="1" dirty="0"/>
          </a:p>
          <a:p>
            <a:pPr>
              <a:buNone/>
            </a:pPr>
            <a:r>
              <a:rPr lang="sv-SE" sz="8700" b="1" dirty="0"/>
              <a:t>Ö</a:t>
            </a:r>
            <a:r>
              <a:rPr lang="sv-SE" b="1" dirty="0"/>
              <a:t>dmjukhet</a:t>
            </a:r>
          </a:p>
          <a:p>
            <a:pPr>
              <a:buNone/>
            </a:pPr>
            <a:endParaRPr lang="sv-SE" b="1" dirty="0"/>
          </a:p>
          <a:p>
            <a:pPr>
              <a:buNone/>
            </a:pPr>
            <a:endParaRPr lang="sv-SE" b="1" dirty="0"/>
          </a:p>
          <a:p>
            <a:pPr>
              <a:buNone/>
            </a:pPr>
            <a:r>
              <a:rPr lang="sv-SE" sz="8700" b="1" dirty="0"/>
              <a:t>S</a:t>
            </a:r>
            <a:r>
              <a:rPr lang="sv-SE" b="1" dirty="0"/>
              <a:t>tolthet</a:t>
            </a:r>
            <a:endParaRPr lang="sv-SE" dirty="0"/>
          </a:p>
        </p:txBody>
      </p:sp>
      <p:pic>
        <p:nvPicPr>
          <p:cNvPr id="5" name="Bildobjekt 4" descr="Stjärnor untitled.png"/>
          <p:cNvPicPr>
            <a:picLocks noChangeAspect="1"/>
          </p:cNvPicPr>
          <p:nvPr/>
        </p:nvPicPr>
        <p:blipFill>
          <a:blip r:embed="rId2" cstate="print"/>
          <a:stretch>
            <a:fillRect/>
          </a:stretch>
        </p:blipFill>
        <p:spPr>
          <a:xfrm>
            <a:off x="3627340" y="1700808"/>
            <a:ext cx="4320480" cy="432048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Syftet med hockeybibeln</a:t>
            </a:r>
          </a:p>
        </p:txBody>
      </p:sp>
      <p:sp>
        <p:nvSpPr>
          <p:cNvPr id="3" name="Platshållare för innehåll 2"/>
          <p:cNvSpPr>
            <a:spLocks noGrp="1"/>
          </p:cNvSpPr>
          <p:nvPr>
            <p:ph idx="1"/>
          </p:nvPr>
        </p:nvSpPr>
        <p:spPr/>
        <p:txBody>
          <a:bodyPr/>
          <a:lstStyle/>
          <a:p>
            <a:endParaRPr lang="sv-SE" dirty="0"/>
          </a:p>
          <a:p>
            <a:r>
              <a:rPr lang="sv-SE" dirty="0"/>
              <a:t>Vi ska alla veta vad Valbo HC står för och leva upp till det.</a:t>
            </a:r>
          </a:p>
          <a:p>
            <a:endParaRPr lang="sv-SE" dirty="0"/>
          </a:p>
          <a:p>
            <a:r>
              <a:rPr lang="sv-SE" dirty="0"/>
              <a:t>Styra</a:t>
            </a:r>
          </a:p>
          <a:p>
            <a:endParaRPr lang="sv-SE" dirty="0"/>
          </a:p>
          <a:p>
            <a:r>
              <a:rPr lang="sv-SE" dirty="0"/>
              <a:t>Tydliggöra</a:t>
            </a:r>
          </a:p>
          <a:p>
            <a:endParaRPr lang="sv-SE" dirty="0"/>
          </a:p>
          <a:p>
            <a:r>
              <a:rPr lang="sv-SE" dirty="0"/>
              <a:t>Marknadsföra/berätta</a:t>
            </a:r>
          </a:p>
          <a:p>
            <a:endParaRPr lang="sv-S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pPr algn="ctr"/>
            <a:br>
              <a:rPr lang="sv-SE" dirty="0"/>
            </a:br>
            <a:r>
              <a:rPr lang="sv-SE" sz="7300" dirty="0"/>
              <a:t>Innehåll</a:t>
            </a:r>
          </a:p>
        </p:txBody>
      </p:sp>
      <p:sp>
        <p:nvSpPr>
          <p:cNvPr id="3" name="Platshållare för innehåll 2"/>
          <p:cNvSpPr>
            <a:spLocks noGrp="1"/>
          </p:cNvSpPr>
          <p:nvPr>
            <p:ph idx="1"/>
          </p:nvPr>
        </p:nvSpPr>
        <p:spPr>
          <a:xfrm>
            <a:off x="611560" y="1700808"/>
            <a:ext cx="8229600" cy="4526280"/>
          </a:xfrm>
        </p:spPr>
        <p:txBody>
          <a:bodyPr>
            <a:normAutofit fontScale="55000" lnSpcReduction="20000"/>
          </a:bodyPr>
          <a:lstStyle/>
          <a:p>
            <a:pPr lvl="0"/>
            <a:r>
              <a:rPr lang="sv-SE" sz="3600" b="1" dirty="0"/>
              <a:t>Värdegrund, mål och ledstjärnor			</a:t>
            </a:r>
            <a:endParaRPr lang="sv-SE" sz="3600" dirty="0"/>
          </a:p>
          <a:p>
            <a:pPr>
              <a:buNone/>
            </a:pPr>
            <a:r>
              <a:rPr lang="sv-SE" sz="3600" b="1" dirty="0"/>
              <a:t> </a:t>
            </a:r>
            <a:endParaRPr lang="sv-SE" sz="3600" dirty="0"/>
          </a:p>
          <a:p>
            <a:pPr lvl="0"/>
            <a:r>
              <a:rPr lang="sv-SE" sz="3600" b="1" dirty="0"/>
              <a:t>Verksamhetsplan			</a:t>
            </a:r>
            <a:endParaRPr lang="sv-SE" sz="3600" dirty="0"/>
          </a:p>
          <a:p>
            <a:pPr>
              <a:buNone/>
            </a:pPr>
            <a:r>
              <a:rPr lang="sv-SE" sz="3600" b="1" dirty="0"/>
              <a:t> </a:t>
            </a:r>
            <a:endParaRPr lang="sv-SE" sz="3600" dirty="0"/>
          </a:p>
          <a:p>
            <a:pPr lvl="0"/>
            <a:r>
              <a:rPr lang="sv-SE" sz="3600" b="1" dirty="0"/>
              <a:t>Organisation &amp; ansvarsområden</a:t>
            </a:r>
            <a:r>
              <a:rPr lang="sv-SE" b="1" dirty="0"/>
              <a:t>			</a:t>
            </a:r>
            <a:endParaRPr lang="sv-SE" dirty="0"/>
          </a:p>
          <a:p>
            <a:pPr>
              <a:buNone/>
            </a:pPr>
            <a:r>
              <a:rPr lang="sv-SE" sz="2900" b="1" dirty="0"/>
              <a:t>Styrelsen</a:t>
            </a:r>
            <a:endParaRPr lang="sv-SE" sz="2900" dirty="0"/>
          </a:p>
          <a:p>
            <a:pPr>
              <a:buNone/>
            </a:pPr>
            <a:r>
              <a:rPr lang="sv-SE" sz="2900" b="1" dirty="0"/>
              <a:t>Kansli</a:t>
            </a:r>
            <a:endParaRPr lang="sv-SE" sz="2900" dirty="0"/>
          </a:p>
          <a:p>
            <a:pPr>
              <a:buNone/>
            </a:pPr>
            <a:r>
              <a:rPr lang="sv-SE" sz="2900" b="1" dirty="0"/>
              <a:t>Sportchef</a:t>
            </a:r>
            <a:endParaRPr lang="sv-SE" sz="2900" dirty="0"/>
          </a:p>
          <a:p>
            <a:pPr>
              <a:buNone/>
            </a:pPr>
            <a:r>
              <a:rPr lang="sv-SE" sz="2900" b="1" dirty="0"/>
              <a:t>Sportkommitté</a:t>
            </a:r>
            <a:endParaRPr lang="sv-SE" sz="2900" dirty="0"/>
          </a:p>
          <a:p>
            <a:pPr>
              <a:buNone/>
            </a:pPr>
            <a:r>
              <a:rPr lang="sv-SE" sz="2900" b="1" dirty="0"/>
              <a:t>Ungdomsråd</a:t>
            </a:r>
            <a:endParaRPr lang="sv-SE" sz="2900" dirty="0"/>
          </a:p>
          <a:p>
            <a:pPr>
              <a:buNone/>
            </a:pPr>
            <a:r>
              <a:rPr lang="sv-SE" sz="2900" b="1" dirty="0"/>
              <a:t>Ekonomi &amp; marknadskommitté</a:t>
            </a:r>
            <a:endParaRPr lang="sv-SE" sz="2900" dirty="0"/>
          </a:p>
          <a:p>
            <a:pPr>
              <a:buNone/>
            </a:pPr>
            <a:r>
              <a:rPr lang="sv-SE" sz="2900" b="1" dirty="0"/>
              <a:t>Cafékommitté</a:t>
            </a:r>
            <a:endParaRPr lang="sv-SE" sz="2900" dirty="0"/>
          </a:p>
          <a:p>
            <a:pPr>
              <a:buNone/>
            </a:pPr>
            <a:r>
              <a:rPr lang="sv-SE" sz="2900" b="1" dirty="0"/>
              <a:t>Ungdomsansvarig</a:t>
            </a:r>
            <a:endParaRPr lang="sv-SE" sz="2900" dirty="0"/>
          </a:p>
          <a:p>
            <a:pPr>
              <a:buNone/>
            </a:pPr>
            <a:r>
              <a:rPr lang="sv-SE" sz="2900" b="1" dirty="0"/>
              <a:t>Ekonomiansvarig</a:t>
            </a:r>
            <a:endParaRPr lang="sv-SE" sz="2900" dirty="0"/>
          </a:p>
          <a:p>
            <a:pPr>
              <a:buNone/>
            </a:pPr>
            <a:r>
              <a:rPr lang="sv-SE" sz="2900" b="1" dirty="0"/>
              <a:t>Marknads- och arrangemangsansvarig</a:t>
            </a:r>
            <a:endParaRPr lang="sv-SE" sz="2900" dirty="0"/>
          </a:p>
          <a:p>
            <a:pPr>
              <a:buNone/>
            </a:pPr>
            <a:r>
              <a:rPr lang="sv-SE" sz="2900" b="1" dirty="0"/>
              <a:t>Sponsoransvarig</a:t>
            </a:r>
            <a:endParaRPr lang="sv-SE" sz="2900" dirty="0"/>
          </a:p>
          <a:p>
            <a:pPr>
              <a:buNone/>
            </a:pPr>
            <a:r>
              <a:rPr lang="sv-SE" sz="2900" b="1" dirty="0"/>
              <a:t>Ansvarig för hemsida</a:t>
            </a:r>
            <a:endParaRPr lang="sv-SE" sz="2900" dirty="0"/>
          </a:p>
          <a:p>
            <a:pPr>
              <a:buNone/>
            </a:pPr>
            <a:r>
              <a:rPr lang="sv-SE" sz="2900" b="1" dirty="0"/>
              <a:t>Caféansvarig</a:t>
            </a:r>
            <a:endParaRPr lang="sv-SE" sz="2900" dirty="0"/>
          </a:p>
          <a:p>
            <a:pPr>
              <a:buNone/>
            </a:pPr>
            <a:r>
              <a:rPr lang="sv-SE" sz="2900" b="1" dirty="0"/>
              <a:t>Målvaktsansvarig</a:t>
            </a:r>
            <a:endParaRPr lang="sv-SE" sz="2900" dirty="0"/>
          </a:p>
          <a:p>
            <a:pPr>
              <a:buNone/>
            </a:pPr>
            <a:r>
              <a:rPr lang="sv-SE" sz="2900" b="1" dirty="0"/>
              <a:t>Domaransvarig</a:t>
            </a:r>
            <a:endParaRPr lang="sv-SE" sz="2900" dirty="0"/>
          </a:p>
          <a:p>
            <a:endParaRPr lang="sv-SE" dirty="0"/>
          </a:p>
        </p:txBody>
      </p:sp>
      <p:pic>
        <p:nvPicPr>
          <p:cNvPr id="15362" name="Picture 2" descr="C:\Users\PEFA03\AppData\Local\Microsoft\Windows\Temporary Internet Files\Content.IE5\CHUVIIST\MC900239363[1].wmf"/>
          <p:cNvPicPr>
            <a:picLocks noChangeAspect="1" noChangeArrowheads="1"/>
          </p:cNvPicPr>
          <p:nvPr/>
        </p:nvPicPr>
        <p:blipFill>
          <a:blip r:embed="rId2" cstate="print"/>
          <a:srcRect/>
          <a:stretch>
            <a:fillRect/>
          </a:stretch>
        </p:blipFill>
        <p:spPr bwMode="auto">
          <a:xfrm>
            <a:off x="6156176" y="1988840"/>
            <a:ext cx="1729130" cy="1682496"/>
          </a:xfrm>
          <a:prstGeom prst="rect">
            <a:avLst/>
          </a:prstGeom>
          <a:noFill/>
        </p:spPr>
      </p:pic>
      <p:pic>
        <p:nvPicPr>
          <p:cNvPr id="15363" name="Picture 3" descr="C:\Users\PEFA03\AppData\Local\Microsoft\Windows\Temporary Internet Files\Content.IE5\SDZYZ2DJ\MC900441954[1].wmf"/>
          <p:cNvPicPr>
            <a:picLocks noChangeAspect="1" noChangeArrowheads="1"/>
          </p:cNvPicPr>
          <p:nvPr/>
        </p:nvPicPr>
        <p:blipFill>
          <a:blip r:embed="rId3" cstate="print"/>
          <a:srcRect/>
          <a:stretch>
            <a:fillRect/>
          </a:stretch>
        </p:blipFill>
        <p:spPr bwMode="auto">
          <a:xfrm>
            <a:off x="5436096" y="4581128"/>
            <a:ext cx="1819275" cy="12255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4000" dirty="0"/>
              <a:t>Värdegrund – Mål - Ledstjärnor</a:t>
            </a:r>
          </a:p>
        </p:txBody>
      </p:sp>
      <p:sp>
        <p:nvSpPr>
          <p:cNvPr id="3" name="Platshållare för innehåll 2"/>
          <p:cNvSpPr>
            <a:spLocks noGrp="1"/>
          </p:cNvSpPr>
          <p:nvPr>
            <p:ph idx="1"/>
          </p:nvPr>
        </p:nvSpPr>
        <p:spPr/>
        <p:txBody>
          <a:bodyPr>
            <a:normAutofit fontScale="47500" lnSpcReduction="20000"/>
          </a:bodyPr>
          <a:lstStyle/>
          <a:p>
            <a:pPr>
              <a:buNone/>
            </a:pPr>
            <a:r>
              <a:rPr lang="sv-SE" sz="6700" b="1" dirty="0"/>
              <a:t>Värdegrund </a:t>
            </a:r>
          </a:p>
          <a:p>
            <a:pPr>
              <a:buNone/>
            </a:pPr>
            <a:r>
              <a:rPr lang="sv-SE" b="1" dirty="0"/>
              <a:t>	Valbo Hockey Clubs värdegrund har sin utgångspunkt i våra ungdomar. Den bygger på respekt för individen.  Att vi förstår att alla är olika och att vi behandlar varandra därefter.  Allt vi gör och säger ska ha våra ungdomar som utgångspunkt. Det som är bra för ungdomarna är bra för Valbo Hockey Club. </a:t>
            </a:r>
          </a:p>
          <a:p>
            <a:pPr>
              <a:buNone/>
            </a:pPr>
            <a:endParaRPr lang="sv-SE" b="1" dirty="0"/>
          </a:p>
          <a:p>
            <a:pPr>
              <a:buNone/>
            </a:pPr>
            <a:r>
              <a:rPr lang="sv-SE" b="1" dirty="0"/>
              <a:t>	Vi ska vara ödmjuka i vår framtoning och vår kommunikation. Ödmjukhet innebär att man har förmågan att lyssna och se saker &amp; ting ur olika perspektiv. </a:t>
            </a:r>
          </a:p>
          <a:p>
            <a:pPr>
              <a:buNone/>
            </a:pPr>
            <a:r>
              <a:rPr lang="sv-SE" b="1" dirty="0"/>
              <a:t>	Alla som kommer i kontakt med Valbo Hockey Club  ska känna av den entusiasm och glädje som präglar föreningen. Vi ska alla känna stolthet över att vara en del av föreningen. </a:t>
            </a:r>
          </a:p>
          <a:p>
            <a:pPr>
              <a:buNone/>
            </a:pPr>
            <a:endParaRPr lang="sv-SE" sz="5100" b="1" dirty="0"/>
          </a:p>
          <a:p>
            <a:pPr>
              <a:buNone/>
            </a:pPr>
            <a:r>
              <a:rPr lang="sv-SE" sz="6700" b="1" dirty="0"/>
              <a:t> Mål </a:t>
            </a:r>
          </a:p>
          <a:p>
            <a:pPr>
              <a:buNone/>
            </a:pPr>
            <a:r>
              <a:rPr lang="sv-SE" b="1" dirty="0"/>
              <a:t>	Vi ska bli Sveriges bästa förening på att ta hand om ungdomar och få dem att trivas och känna trygghet och stolthet. På det sättet utvecklar vi inte bara bra ishockeyspelare utan också bra individer.</a:t>
            </a:r>
          </a:p>
          <a:p>
            <a:pPr>
              <a:buNone/>
            </a:pPr>
            <a:endParaRPr lang="sv-SE" b="1" dirty="0"/>
          </a:p>
          <a:p>
            <a:pPr>
              <a:buNone/>
            </a:pPr>
            <a:r>
              <a:rPr lang="sv-SE" sz="6700" b="1" dirty="0"/>
              <a:t>Ledstjärnor </a:t>
            </a:r>
            <a:r>
              <a:rPr lang="sv-SE" sz="4400" b="1" dirty="0"/>
              <a:t>  </a:t>
            </a:r>
            <a:endParaRPr lang="sv-SE" sz="6700" b="1" dirty="0"/>
          </a:p>
          <a:p>
            <a:pPr>
              <a:buNone/>
            </a:pPr>
            <a:r>
              <a:rPr lang="sv-SE" b="1" dirty="0"/>
              <a:t>	</a:t>
            </a:r>
            <a:r>
              <a:rPr lang="sv-SE" sz="5100" b="1" dirty="0"/>
              <a:t>R</a:t>
            </a:r>
            <a:r>
              <a:rPr lang="sv-SE" b="1" dirty="0"/>
              <a:t>espekt  -  </a:t>
            </a:r>
            <a:r>
              <a:rPr lang="sv-SE" sz="5100" b="1" dirty="0"/>
              <a:t>E</a:t>
            </a:r>
            <a:r>
              <a:rPr lang="sv-SE" b="1" dirty="0"/>
              <a:t>ntusiasm  - </a:t>
            </a:r>
            <a:r>
              <a:rPr lang="sv-SE" sz="5100" b="1" dirty="0"/>
              <a:t>G</a:t>
            </a:r>
            <a:r>
              <a:rPr lang="sv-SE" b="1" dirty="0"/>
              <a:t>lädje  - </a:t>
            </a:r>
            <a:r>
              <a:rPr lang="sv-SE" sz="5100" b="1" dirty="0"/>
              <a:t>Ö</a:t>
            </a:r>
            <a:r>
              <a:rPr lang="sv-SE" b="1" dirty="0"/>
              <a:t>dmjukhet  -  </a:t>
            </a:r>
            <a:r>
              <a:rPr lang="sv-SE" sz="5100" b="1" dirty="0"/>
              <a:t>S</a:t>
            </a:r>
            <a:r>
              <a:rPr lang="sv-SE" b="1" dirty="0"/>
              <a:t>tolthet</a:t>
            </a:r>
            <a:endParaRPr lang="sv-SE" dirty="0"/>
          </a:p>
        </p:txBody>
      </p:sp>
      <p:pic>
        <p:nvPicPr>
          <p:cNvPr id="4" name="Bildobjekt 3" descr="Succé imagesCA3I92G9.jpg"/>
          <p:cNvPicPr>
            <a:picLocks noChangeAspect="1"/>
          </p:cNvPicPr>
          <p:nvPr/>
        </p:nvPicPr>
        <p:blipFill>
          <a:blip r:embed="rId2" cstate="print"/>
          <a:stretch>
            <a:fillRect/>
          </a:stretch>
        </p:blipFill>
        <p:spPr>
          <a:xfrm>
            <a:off x="6804248" y="5229200"/>
            <a:ext cx="1623131" cy="108012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Verksamhetsplan 2014/2015</a:t>
            </a:r>
          </a:p>
        </p:txBody>
      </p:sp>
      <p:sp>
        <p:nvSpPr>
          <p:cNvPr id="3" name="Platshållare för innehåll 2"/>
          <p:cNvSpPr>
            <a:spLocks noGrp="1"/>
          </p:cNvSpPr>
          <p:nvPr>
            <p:ph idx="1"/>
          </p:nvPr>
        </p:nvSpPr>
        <p:spPr/>
        <p:txBody>
          <a:bodyPr>
            <a:normAutofit fontScale="92500" lnSpcReduction="10000"/>
          </a:bodyPr>
          <a:lstStyle/>
          <a:p>
            <a:r>
              <a:rPr lang="sv-SE" sz="2800" dirty="0"/>
              <a:t>Implementering av Valbo HC Hockeybibel</a:t>
            </a:r>
          </a:p>
          <a:p>
            <a:endParaRPr lang="sv-SE" sz="2800" dirty="0"/>
          </a:p>
          <a:p>
            <a:r>
              <a:rPr lang="sv-SE" sz="2800" dirty="0"/>
              <a:t>Ledarmöten inom Valbo HC</a:t>
            </a:r>
          </a:p>
          <a:p>
            <a:endParaRPr lang="sv-SE" sz="2800" dirty="0"/>
          </a:p>
          <a:p>
            <a:r>
              <a:rPr lang="sv-SE" sz="2800" dirty="0"/>
              <a:t>Skridsko- och hockeyskolan</a:t>
            </a:r>
          </a:p>
          <a:p>
            <a:endParaRPr lang="sv-SE" sz="2800" dirty="0"/>
          </a:p>
          <a:p>
            <a:r>
              <a:rPr lang="sv-SE" sz="2800" dirty="0"/>
              <a:t>Intäkter för Valbo HC</a:t>
            </a:r>
          </a:p>
          <a:p>
            <a:endParaRPr lang="sv-SE" sz="2800" dirty="0"/>
          </a:p>
          <a:p>
            <a:r>
              <a:rPr lang="sv-SE" sz="2800" dirty="0"/>
              <a:t>Gästriklands Ishockeyförbunds fokuspunkter 2014/2015:   </a:t>
            </a:r>
          </a:p>
          <a:p>
            <a:pPr lvl="8"/>
            <a:r>
              <a:rPr lang="sv-SE" sz="1300" dirty="0"/>
              <a:t>Dam- &amp; flickhockey</a:t>
            </a:r>
          </a:p>
          <a:p>
            <a:pPr lvl="8"/>
            <a:r>
              <a:rPr lang="sv-SE" sz="1300" dirty="0"/>
              <a:t>Ledarlicenser   (”böter”)</a:t>
            </a:r>
          </a:p>
          <a:p>
            <a:pPr lvl="8"/>
            <a:r>
              <a:rPr lang="sv-SE" sz="1300" dirty="0"/>
              <a:t>Samsyn Gästrikland</a:t>
            </a:r>
          </a:p>
          <a:p>
            <a:pPr lvl="8"/>
            <a:endParaRPr lang="sv-SE" sz="1200" dirty="0"/>
          </a:p>
          <a:p>
            <a:endParaRPr lang="sv-S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6600" dirty="0"/>
              <a:t>Innehåll</a:t>
            </a:r>
          </a:p>
        </p:txBody>
      </p:sp>
      <p:sp>
        <p:nvSpPr>
          <p:cNvPr id="3" name="Platshållare för innehåll 2"/>
          <p:cNvSpPr>
            <a:spLocks noGrp="1"/>
          </p:cNvSpPr>
          <p:nvPr>
            <p:ph idx="1"/>
          </p:nvPr>
        </p:nvSpPr>
        <p:spPr/>
        <p:txBody>
          <a:bodyPr>
            <a:normAutofit fontScale="92500" lnSpcReduction="20000"/>
          </a:bodyPr>
          <a:lstStyle/>
          <a:p>
            <a:pPr lvl="0"/>
            <a:r>
              <a:rPr lang="sv-SE" sz="2600" b="1" dirty="0"/>
              <a:t>Policys inom Valbo HC</a:t>
            </a:r>
            <a:r>
              <a:rPr lang="sv-SE" b="1" dirty="0"/>
              <a:t>				</a:t>
            </a:r>
            <a:endParaRPr lang="sv-SE" dirty="0"/>
          </a:p>
          <a:p>
            <a:pPr>
              <a:buNone/>
            </a:pPr>
            <a:r>
              <a:rPr lang="en-US" sz="1900" b="1" dirty="0"/>
              <a:t>Ekonomi- &amp; inköpspolicy</a:t>
            </a:r>
            <a:endParaRPr lang="sv-SE" sz="1900" dirty="0"/>
          </a:p>
          <a:p>
            <a:pPr>
              <a:buNone/>
            </a:pPr>
            <a:r>
              <a:rPr lang="en-US" sz="1900" b="1" dirty="0"/>
              <a:t>Sponsorpolicy</a:t>
            </a:r>
            <a:endParaRPr lang="sv-SE" sz="1900" dirty="0"/>
          </a:p>
          <a:p>
            <a:pPr>
              <a:buNone/>
            </a:pPr>
            <a:r>
              <a:rPr lang="en-US" sz="1900" b="1" dirty="0"/>
              <a:t>Policy tobak</a:t>
            </a:r>
            <a:endParaRPr lang="sv-SE" sz="1900" dirty="0"/>
          </a:p>
          <a:p>
            <a:pPr>
              <a:buNone/>
            </a:pPr>
            <a:r>
              <a:rPr lang="en-US" sz="1900" b="1" dirty="0"/>
              <a:t>Policy </a:t>
            </a:r>
            <a:r>
              <a:rPr lang="en-US" sz="1900" b="1" dirty="0" err="1"/>
              <a:t>droger</a:t>
            </a:r>
            <a:r>
              <a:rPr lang="en-US" sz="1900" b="1" dirty="0"/>
              <a:t> &amp; doping</a:t>
            </a:r>
            <a:endParaRPr lang="sv-SE" sz="1900" dirty="0"/>
          </a:p>
          <a:p>
            <a:pPr>
              <a:buNone/>
            </a:pPr>
            <a:r>
              <a:rPr lang="en-US" sz="1900" b="1" dirty="0"/>
              <a:t>Policy </a:t>
            </a:r>
            <a:r>
              <a:rPr lang="en-US" sz="1900" b="1" dirty="0" err="1"/>
              <a:t>alkohol</a:t>
            </a:r>
            <a:endParaRPr lang="sv-SE" sz="1900" dirty="0"/>
          </a:p>
          <a:p>
            <a:pPr>
              <a:buNone/>
            </a:pPr>
            <a:r>
              <a:rPr lang="en-US" sz="1900" b="1" dirty="0"/>
              <a:t>Policy </a:t>
            </a:r>
            <a:r>
              <a:rPr lang="en-US" sz="1900" b="1" dirty="0" err="1"/>
              <a:t>likabehandling</a:t>
            </a:r>
            <a:endParaRPr lang="sv-SE" sz="1900" dirty="0"/>
          </a:p>
          <a:p>
            <a:pPr>
              <a:buNone/>
            </a:pPr>
            <a:r>
              <a:rPr lang="en-US" sz="1900" b="1" dirty="0"/>
              <a:t>Policy </a:t>
            </a:r>
            <a:r>
              <a:rPr lang="en-US" sz="1900" b="1" dirty="0" err="1"/>
              <a:t>hemsida</a:t>
            </a:r>
            <a:endParaRPr lang="sv-SE" sz="1900" dirty="0"/>
          </a:p>
          <a:p>
            <a:pPr>
              <a:buNone/>
            </a:pPr>
            <a:r>
              <a:rPr lang="sv-SE" sz="1900" b="1" dirty="0"/>
              <a:t>Policy sociala medier</a:t>
            </a:r>
            <a:endParaRPr lang="sv-SE" sz="1900" dirty="0"/>
          </a:p>
          <a:p>
            <a:pPr>
              <a:buNone/>
            </a:pPr>
            <a:r>
              <a:rPr lang="sv-SE" sz="1900" b="1" dirty="0"/>
              <a:t>Policy arenan</a:t>
            </a:r>
            <a:endParaRPr lang="sv-SE" sz="1900" dirty="0"/>
          </a:p>
          <a:p>
            <a:pPr>
              <a:buNone/>
            </a:pPr>
            <a:r>
              <a:rPr lang="sv-SE" sz="1900" b="1" dirty="0"/>
              <a:t>Policy klädsel</a:t>
            </a:r>
            <a:endParaRPr lang="sv-SE" sz="1900" dirty="0"/>
          </a:p>
          <a:p>
            <a:pPr>
              <a:buNone/>
            </a:pPr>
            <a:r>
              <a:rPr lang="sv-SE" sz="1900" b="1" dirty="0"/>
              <a:t> </a:t>
            </a:r>
            <a:endParaRPr lang="sv-SE" sz="1900" dirty="0"/>
          </a:p>
          <a:p>
            <a:pPr lvl="0"/>
            <a:r>
              <a:rPr lang="sv-SE" sz="2600" b="1" dirty="0"/>
              <a:t>Sportsliga riktlinjer inom Valbo HC</a:t>
            </a:r>
            <a:r>
              <a:rPr lang="sv-SE" b="1" dirty="0"/>
              <a:t>		</a:t>
            </a:r>
            <a:endParaRPr lang="sv-SE" dirty="0"/>
          </a:p>
          <a:p>
            <a:pPr>
              <a:buNone/>
            </a:pPr>
            <a:r>
              <a:rPr lang="sv-SE" sz="1900" b="1" dirty="0"/>
              <a:t>Socialt</a:t>
            </a:r>
            <a:endParaRPr lang="sv-SE" sz="1900" dirty="0"/>
          </a:p>
          <a:p>
            <a:pPr>
              <a:buNone/>
            </a:pPr>
            <a:r>
              <a:rPr lang="sv-SE" sz="1900" b="1" dirty="0"/>
              <a:t>Skolan</a:t>
            </a:r>
            <a:endParaRPr lang="sv-SE" sz="1900" dirty="0"/>
          </a:p>
          <a:p>
            <a:pPr>
              <a:buNone/>
            </a:pPr>
            <a:r>
              <a:rPr lang="sv-SE" sz="1900" b="1" dirty="0"/>
              <a:t>Samsyn Gästrikland</a:t>
            </a:r>
            <a:endParaRPr lang="sv-SE" sz="1900" dirty="0"/>
          </a:p>
          <a:p>
            <a:pPr>
              <a:buNone/>
            </a:pPr>
            <a:r>
              <a:rPr lang="sv-SE" sz="1900" b="1" dirty="0"/>
              <a:t>Åldersanpassade riktlinjer</a:t>
            </a:r>
            <a:endParaRPr lang="sv-SE" sz="1900" dirty="0"/>
          </a:p>
          <a:p>
            <a:endParaRPr lang="sv-SE" dirty="0"/>
          </a:p>
        </p:txBody>
      </p:sp>
      <p:pic>
        <p:nvPicPr>
          <p:cNvPr id="16389" name="Picture 5" descr="C:\Users\PEFA03\AppData\Local\Microsoft\Windows\Temporary Internet Files\Content.IE5\QN1GOCP9\MP900227539[1].jpg"/>
          <p:cNvPicPr>
            <a:picLocks noChangeAspect="1" noChangeArrowheads="1"/>
          </p:cNvPicPr>
          <p:nvPr/>
        </p:nvPicPr>
        <p:blipFill>
          <a:blip r:embed="rId2" cstate="print"/>
          <a:srcRect/>
          <a:stretch>
            <a:fillRect/>
          </a:stretch>
        </p:blipFill>
        <p:spPr bwMode="auto">
          <a:xfrm>
            <a:off x="6372200" y="1916832"/>
            <a:ext cx="2457467" cy="1621928"/>
          </a:xfrm>
          <a:prstGeom prst="rect">
            <a:avLst/>
          </a:prstGeom>
          <a:noFill/>
        </p:spPr>
      </p:pic>
      <p:pic>
        <p:nvPicPr>
          <p:cNvPr id="8" name="Bildobjekt 7" descr="Facebook untitled.png"/>
          <p:cNvPicPr>
            <a:picLocks noChangeAspect="1"/>
          </p:cNvPicPr>
          <p:nvPr/>
        </p:nvPicPr>
        <p:blipFill>
          <a:blip r:embed="rId3" cstate="print"/>
          <a:stretch>
            <a:fillRect/>
          </a:stretch>
        </p:blipFill>
        <p:spPr>
          <a:xfrm>
            <a:off x="6732240" y="4797152"/>
            <a:ext cx="1207021" cy="1207021"/>
          </a:xfrm>
          <a:prstGeom prst="rect">
            <a:avLst/>
          </a:prstGeom>
        </p:spPr>
      </p:pic>
      <p:pic>
        <p:nvPicPr>
          <p:cNvPr id="7" name="Bildobjekt 6" descr="Likabehandling untitled.png"/>
          <p:cNvPicPr>
            <a:picLocks noChangeAspect="1"/>
          </p:cNvPicPr>
          <p:nvPr/>
        </p:nvPicPr>
        <p:blipFill>
          <a:blip r:embed="rId4" cstate="print"/>
          <a:stretch>
            <a:fillRect/>
          </a:stretch>
        </p:blipFill>
        <p:spPr>
          <a:xfrm>
            <a:off x="3923928" y="2132856"/>
            <a:ext cx="2133600" cy="21431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6600" dirty="0"/>
              <a:t>Innehåll</a:t>
            </a:r>
          </a:p>
        </p:txBody>
      </p:sp>
      <p:sp>
        <p:nvSpPr>
          <p:cNvPr id="3" name="Platshållare för innehåll 2"/>
          <p:cNvSpPr>
            <a:spLocks noGrp="1"/>
          </p:cNvSpPr>
          <p:nvPr>
            <p:ph idx="1"/>
          </p:nvPr>
        </p:nvSpPr>
        <p:spPr/>
        <p:txBody>
          <a:bodyPr>
            <a:normAutofit fontScale="70000" lnSpcReduction="20000"/>
          </a:bodyPr>
          <a:lstStyle/>
          <a:p>
            <a:r>
              <a:rPr lang="sv-SE" sz="3400" b="1" dirty="0"/>
              <a:t>Lagens organisation och funktionsansvar</a:t>
            </a:r>
            <a:r>
              <a:rPr lang="sv-SE" b="1" dirty="0"/>
              <a:t>	</a:t>
            </a:r>
            <a:endParaRPr lang="sv-SE" dirty="0"/>
          </a:p>
          <a:p>
            <a:pPr>
              <a:buNone/>
            </a:pPr>
            <a:r>
              <a:rPr lang="sv-SE" b="1" dirty="0"/>
              <a:t>Tränare </a:t>
            </a:r>
            <a:endParaRPr lang="sv-SE" dirty="0"/>
          </a:p>
          <a:p>
            <a:pPr>
              <a:buNone/>
            </a:pPr>
            <a:r>
              <a:rPr lang="sv-SE" b="1" dirty="0"/>
              <a:t>Målvaktsansvarig</a:t>
            </a:r>
            <a:endParaRPr lang="sv-SE" dirty="0"/>
          </a:p>
          <a:p>
            <a:pPr>
              <a:buNone/>
            </a:pPr>
            <a:r>
              <a:rPr lang="sv-SE" b="1" dirty="0" err="1"/>
              <a:t>Materialare</a:t>
            </a:r>
            <a:endParaRPr lang="sv-SE" b="1" dirty="0"/>
          </a:p>
          <a:p>
            <a:pPr>
              <a:buNone/>
            </a:pPr>
            <a:r>
              <a:rPr lang="sv-SE" b="1" dirty="0"/>
              <a:t>Lagledare</a:t>
            </a:r>
            <a:endParaRPr lang="sv-SE" dirty="0"/>
          </a:p>
          <a:p>
            <a:pPr>
              <a:buNone/>
            </a:pPr>
            <a:r>
              <a:rPr lang="sv-SE" b="1" dirty="0"/>
              <a:t>Caféansvarig</a:t>
            </a:r>
            <a:endParaRPr lang="sv-SE" dirty="0"/>
          </a:p>
          <a:p>
            <a:pPr>
              <a:buNone/>
            </a:pPr>
            <a:r>
              <a:rPr lang="sv-SE" b="1" dirty="0"/>
              <a:t>Ekonomi &amp; sponsoransvarig</a:t>
            </a:r>
            <a:endParaRPr lang="sv-SE" dirty="0"/>
          </a:p>
          <a:p>
            <a:pPr>
              <a:buNone/>
            </a:pPr>
            <a:r>
              <a:rPr lang="sv-SE" b="1" dirty="0"/>
              <a:t>Ansvarig för hemsida/lagsida</a:t>
            </a:r>
            <a:endParaRPr lang="sv-SE" dirty="0"/>
          </a:p>
          <a:p>
            <a:pPr>
              <a:buNone/>
            </a:pPr>
            <a:r>
              <a:rPr lang="sv-SE" b="1" dirty="0"/>
              <a:t>Valberedningsgrupp</a:t>
            </a:r>
            <a:endParaRPr lang="sv-SE" dirty="0"/>
          </a:p>
          <a:p>
            <a:pPr>
              <a:buNone/>
            </a:pPr>
            <a:r>
              <a:rPr lang="sv-SE" b="1" dirty="0" err="1"/>
              <a:t>Ismaskinsförare</a:t>
            </a:r>
            <a:endParaRPr lang="sv-SE" dirty="0"/>
          </a:p>
          <a:p>
            <a:pPr>
              <a:buNone/>
            </a:pPr>
            <a:r>
              <a:rPr lang="sv-SE" b="1" dirty="0"/>
              <a:t> </a:t>
            </a:r>
            <a:endParaRPr lang="sv-SE" dirty="0"/>
          </a:p>
          <a:p>
            <a:pPr lvl="0"/>
            <a:r>
              <a:rPr lang="sv-SE" sz="3400" b="1" dirty="0"/>
              <a:t>Hockeygymnasium				</a:t>
            </a:r>
            <a:endParaRPr lang="sv-SE" sz="3400" dirty="0"/>
          </a:p>
          <a:p>
            <a:pPr>
              <a:buNone/>
            </a:pPr>
            <a:r>
              <a:rPr lang="sv-SE" sz="3400" b="1" dirty="0"/>
              <a:t> </a:t>
            </a:r>
            <a:endParaRPr lang="sv-SE" sz="3400" dirty="0"/>
          </a:p>
          <a:p>
            <a:pPr lvl="0"/>
            <a:r>
              <a:rPr lang="sv-SE" sz="3400" b="1" dirty="0"/>
              <a:t>Samverkan med högstadium</a:t>
            </a:r>
          </a:p>
          <a:p>
            <a:pPr lvl="0">
              <a:buNone/>
            </a:pPr>
            <a:r>
              <a:rPr lang="sv-SE" sz="3400" b="1" dirty="0"/>
              <a:t>				</a:t>
            </a:r>
            <a:endParaRPr lang="sv-SE" sz="3400" dirty="0"/>
          </a:p>
        </p:txBody>
      </p:sp>
      <p:pic>
        <p:nvPicPr>
          <p:cNvPr id="4" name="Bildobjekt 3" descr="Soffe untitled.png"/>
          <p:cNvPicPr>
            <a:picLocks noChangeAspect="1"/>
          </p:cNvPicPr>
          <p:nvPr/>
        </p:nvPicPr>
        <p:blipFill>
          <a:blip r:embed="rId2" cstate="print"/>
          <a:stretch>
            <a:fillRect/>
          </a:stretch>
        </p:blipFill>
        <p:spPr>
          <a:xfrm>
            <a:off x="5652120" y="4077072"/>
            <a:ext cx="2628900" cy="1743075"/>
          </a:xfrm>
          <a:prstGeom prst="rect">
            <a:avLst/>
          </a:prstGeom>
        </p:spPr>
      </p:pic>
      <p:pic>
        <p:nvPicPr>
          <p:cNvPr id="5" name="Bildobjekt 4" descr="Ismaskin imagesCAPFZZQ3.jpg"/>
          <p:cNvPicPr>
            <a:picLocks noChangeAspect="1"/>
          </p:cNvPicPr>
          <p:nvPr/>
        </p:nvPicPr>
        <p:blipFill>
          <a:blip r:embed="rId3" cstate="print"/>
          <a:stretch>
            <a:fillRect/>
          </a:stretch>
        </p:blipFill>
        <p:spPr>
          <a:xfrm>
            <a:off x="5004048" y="2348880"/>
            <a:ext cx="1885817" cy="142532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sz="6600" dirty="0"/>
              <a:t>Innehåll</a:t>
            </a:r>
          </a:p>
        </p:txBody>
      </p:sp>
      <p:sp>
        <p:nvSpPr>
          <p:cNvPr id="3" name="Platshållare för innehåll 2"/>
          <p:cNvSpPr>
            <a:spLocks noGrp="1"/>
          </p:cNvSpPr>
          <p:nvPr>
            <p:ph idx="1"/>
          </p:nvPr>
        </p:nvSpPr>
        <p:spPr/>
        <p:txBody>
          <a:bodyPr>
            <a:normAutofit fontScale="62500" lnSpcReduction="20000"/>
          </a:bodyPr>
          <a:lstStyle/>
          <a:p>
            <a:pPr lvl="0"/>
            <a:r>
              <a:rPr lang="sv-SE" b="1" dirty="0"/>
              <a:t>Att vara ledare i Valbo HC				</a:t>
            </a:r>
            <a:endParaRPr lang="sv-SE" dirty="0"/>
          </a:p>
          <a:p>
            <a:pPr>
              <a:buNone/>
            </a:pPr>
            <a:r>
              <a:rPr lang="sv-SE" b="1" dirty="0"/>
              <a:t> </a:t>
            </a:r>
            <a:endParaRPr lang="sv-SE" dirty="0"/>
          </a:p>
          <a:p>
            <a:pPr lvl="0"/>
            <a:r>
              <a:rPr lang="sv-SE" b="1" dirty="0"/>
              <a:t>Att vara spelare i Valbo HC				</a:t>
            </a:r>
            <a:endParaRPr lang="sv-SE" dirty="0"/>
          </a:p>
          <a:p>
            <a:pPr>
              <a:buNone/>
            </a:pPr>
            <a:r>
              <a:rPr lang="sv-SE" b="1" dirty="0"/>
              <a:t> </a:t>
            </a:r>
            <a:endParaRPr lang="sv-SE" dirty="0"/>
          </a:p>
          <a:p>
            <a:pPr lvl="0"/>
            <a:r>
              <a:rPr lang="sv-SE" b="1" dirty="0"/>
              <a:t>Att vara hockeyförälder i Valbo HC			</a:t>
            </a:r>
            <a:endParaRPr lang="sv-SE" dirty="0"/>
          </a:p>
          <a:p>
            <a:pPr>
              <a:buNone/>
            </a:pPr>
            <a:r>
              <a:rPr lang="sv-SE" b="1" dirty="0"/>
              <a:t> </a:t>
            </a:r>
            <a:endParaRPr lang="sv-SE" dirty="0"/>
          </a:p>
          <a:p>
            <a:pPr lvl="0"/>
            <a:r>
              <a:rPr lang="sv-SE" b="1" dirty="0"/>
              <a:t>Att vara medlem i Valbo HC			</a:t>
            </a:r>
            <a:endParaRPr lang="sv-SE" dirty="0"/>
          </a:p>
          <a:p>
            <a:pPr>
              <a:buNone/>
            </a:pPr>
            <a:r>
              <a:rPr lang="sv-SE" b="1" dirty="0"/>
              <a:t> </a:t>
            </a:r>
            <a:endParaRPr lang="sv-SE" dirty="0"/>
          </a:p>
          <a:p>
            <a:pPr lvl="0"/>
            <a:r>
              <a:rPr lang="sv-SE" b="1" dirty="0"/>
              <a:t>Valberedningens arbete och organisation		</a:t>
            </a:r>
            <a:endParaRPr lang="sv-SE" dirty="0"/>
          </a:p>
          <a:p>
            <a:pPr>
              <a:buNone/>
            </a:pPr>
            <a:r>
              <a:rPr lang="sv-SE" b="1" dirty="0"/>
              <a:t> </a:t>
            </a:r>
            <a:endParaRPr lang="sv-SE" dirty="0"/>
          </a:p>
          <a:p>
            <a:pPr lvl="0"/>
            <a:r>
              <a:rPr lang="sv-SE" b="1" dirty="0"/>
              <a:t>Stadgar för Valbo HC				</a:t>
            </a:r>
            <a:endParaRPr lang="sv-SE" dirty="0"/>
          </a:p>
          <a:p>
            <a:pPr>
              <a:buNone/>
            </a:pPr>
            <a:r>
              <a:rPr lang="sv-SE" b="1" dirty="0"/>
              <a:t> </a:t>
            </a:r>
            <a:endParaRPr lang="sv-SE" dirty="0"/>
          </a:p>
          <a:p>
            <a:pPr lvl="0"/>
            <a:r>
              <a:rPr lang="sv-SE" b="1" dirty="0"/>
              <a:t>Sanktioner/disciplinära åtgärder 			</a:t>
            </a:r>
            <a:endParaRPr lang="sv-SE" dirty="0"/>
          </a:p>
          <a:p>
            <a:pPr>
              <a:buNone/>
            </a:pPr>
            <a:r>
              <a:rPr lang="sv-SE" b="1" dirty="0"/>
              <a:t> </a:t>
            </a:r>
            <a:endParaRPr lang="sv-SE" dirty="0"/>
          </a:p>
          <a:p>
            <a:pPr lvl="0"/>
            <a:r>
              <a:rPr lang="sv-SE" b="1" dirty="0"/>
              <a:t>”Kontrakt” mellan Valbo HC och spelare, ledare, domare,</a:t>
            </a:r>
            <a:endParaRPr lang="sv-SE" dirty="0"/>
          </a:p>
          <a:p>
            <a:pPr>
              <a:buNone/>
            </a:pPr>
            <a:r>
              <a:rPr lang="sv-SE" b="1" dirty="0"/>
              <a:t>    medlemmar och föräldrar i föreningen.</a:t>
            </a:r>
            <a:endParaRPr lang="sv-SE" dirty="0"/>
          </a:p>
          <a:p>
            <a:endParaRPr lang="sv-SE" dirty="0"/>
          </a:p>
        </p:txBody>
      </p:sp>
      <p:pic>
        <p:nvPicPr>
          <p:cNvPr id="4" name="Bildobjekt 3" descr="Ödmjukhet untitled.png"/>
          <p:cNvPicPr>
            <a:picLocks noChangeAspect="1"/>
          </p:cNvPicPr>
          <p:nvPr/>
        </p:nvPicPr>
        <p:blipFill>
          <a:blip r:embed="rId2" cstate="print"/>
          <a:stretch>
            <a:fillRect/>
          </a:stretch>
        </p:blipFill>
        <p:spPr>
          <a:xfrm>
            <a:off x="5652120" y="1484784"/>
            <a:ext cx="2889498" cy="218392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6600" dirty="0"/>
              <a:t>Nu…</a:t>
            </a:r>
          </a:p>
        </p:txBody>
      </p:sp>
      <p:sp>
        <p:nvSpPr>
          <p:cNvPr id="3" name="Platshållare för innehåll 2"/>
          <p:cNvSpPr>
            <a:spLocks noGrp="1"/>
          </p:cNvSpPr>
          <p:nvPr>
            <p:ph idx="1"/>
          </p:nvPr>
        </p:nvSpPr>
        <p:spPr/>
        <p:txBody>
          <a:bodyPr>
            <a:normAutofit fontScale="70000" lnSpcReduction="20000"/>
          </a:bodyPr>
          <a:lstStyle/>
          <a:p>
            <a:r>
              <a:rPr lang="sv-SE" dirty="0"/>
              <a:t>Vi tar gärna emot synpunkter på förbättringar,  förändringar, kompletteringar,  ja på allt i skriften.</a:t>
            </a:r>
          </a:p>
          <a:p>
            <a:pPr>
              <a:buNone/>
            </a:pPr>
            <a:endParaRPr lang="sv-SE" dirty="0"/>
          </a:p>
          <a:p>
            <a:r>
              <a:rPr lang="sv-SE" dirty="0"/>
              <a:t>Styrelsen ”äger” skriften och förändringar i den ska göras vid behov. </a:t>
            </a:r>
          </a:p>
          <a:p>
            <a:endParaRPr lang="sv-SE" dirty="0"/>
          </a:p>
          <a:p>
            <a:r>
              <a:rPr lang="sv-SE" dirty="0"/>
              <a:t>Skriften ska finnas tillgänglig på klubbens hemsida samt i skriftlig form på kansliet. </a:t>
            </a:r>
          </a:p>
          <a:p>
            <a:endParaRPr lang="sv-SE" dirty="0"/>
          </a:p>
          <a:p>
            <a:r>
              <a:rPr lang="sv-SE" dirty="0"/>
              <a:t>Lagledaren och/eller annan ledare i laget ansvarar för att implementering sker i respektive lag:</a:t>
            </a:r>
          </a:p>
          <a:p>
            <a:pPr lvl="1"/>
            <a:r>
              <a:rPr lang="sv-SE" dirty="0"/>
              <a:t>Ledare</a:t>
            </a:r>
          </a:p>
          <a:p>
            <a:pPr lvl="1"/>
            <a:r>
              <a:rPr lang="sv-SE" dirty="0"/>
              <a:t>Spelare</a:t>
            </a:r>
          </a:p>
          <a:p>
            <a:pPr lvl="1"/>
            <a:r>
              <a:rPr lang="sv-SE" dirty="0"/>
              <a:t>Föräldrar/anhöriga</a:t>
            </a:r>
          </a:p>
          <a:p>
            <a:pPr lvl="1"/>
            <a:endParaRPr lang="sv-SE" dirty="0"/>
          </a:p>
          <a:p>
            <a:pPr lvl="1">
              <a:buNone/>
            </a:pPr>
            <a:r>
              <a:rPr lang="sv-SE" sz="2000" i="1" dirty="0"/>
              <a:t>Alla ”familjer” ska ha hockeybibeln i skriftlig form!   </a:t>
            </a:r>
          </a:p>
          <a:p>
            <a:pPr lvl="1"/>
            <a:endParaRPr lang="sv-SE" dirty="0"/>
          </a:p>
          <a:p>
            <a:pPr lvl="1">
              <a:buNone/>
            </a:pPr>
            <a:endParaRPr lang="sv-SE"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jutet">
  <a:themeElements>
    <a:clrScheme name="Gjutet">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Gjutet">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jutet">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265</TotalTime>
  <Words>254</Words>
  <Application>Microsoft Office PowerPoint</Application>
  <PresentationFormat>Bildspel på skärmen (4:3)</PresentationFormat>
  <Paragraphs>142</Paragraphs>
  <Slides>12</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12</vt:i4>
      </vt:variant>
    </vt:vector>
  </HeadingPairs>
  <TitlesOfParts>
    <vt:vector size="15" baseType="lpstr">
      <vt:lpstr>Rockwell</vt:lpstr>
      <vt:lpstr>Wingdings 2</vt:lpstr>
      <vt:lpstr>Gjutet</vt:lpstr>
      <vt:lpstr>              Valbo HC   på ungdomarnas villkor   Hockeybibel Ledarträff 19/11 </vt:lpstr>
      <vt:lpstr>Syftet med hockeybibeln</vt:lpstr>
      <vt:lpstr> Innehåll</vt:lpstr>
      <vt:lpstr>Värdegrund – Mål - Ledstjärnor</vt:lpstr>
      <vt:lpstr>Verksamhetsplan 2014/2015</vt:lpstr>
      <vt:lpstr>Innehåll</vt:lpstr>
      <vt:lpstr>Innehåll</vt:lpstr>
      <vt:lpstr>Innehåll</vt:lpstr>
      <vt:lpstr>Nu…</vt:lpstr>
      <vt:lpstr>Nästa steg…</vt:lpstr>
      <vt:lpstr>Kom ihåg</vt:lpstr>
      <vt:lpstr>REGÖS!</vt:lpstr>
    </vt:vector>
  </TitlesOfParts>
  <Company>Handelsbanken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Valbo HC - på ungdomarnas villkor   Hockeybibel</dc:title>
  <dc:creator>pefa03</dc:creator>
  <cp:lastModifiedBy>Fredrik Gottby</cp:lastModifiedBy>
  <cp:revision>52</cp:revision>
  <dcterms:created xsi:type="dcterms:W3CDTF">2014-05-30T08:35:22Z</dcterms:created>
  <dcterms:modified xsi:type="dcterms:W3CDTF">2020-07-30T19:15:46Z</dcterms:modified>
</cp:coreProperties>
</file>