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sldIdLst>
    <p:sldId id="272" r:id="rId2"/>
    <p:sldId id="268" r:id="rId3"/>
    <p:sldId id="269" r:id="rId4"/>
    <p:sldId id="273" r:id="rId5"/>
    <p:sldId id="287" r:id="rId6"/>
    <p:sldId id="286" r:id="rId7"/>
    <p:sldId id="274" r:id="rId8"/>
    <p:sldId id="288" r:id="rId9"/>
    <p:sldId id="275" r:id="rId10"/>
    <p:sldId id="276" r:id="rId11"/>
    <p:sldId id="277" r:id="rId12"/>
    <p:sldId id="278" r:id="rId13"/>
    <p:sldId id="279" r:id="rId14"/>
    <p:sldId id="280" r:id="rId15"/>
    <p:sldId id="281" r:id="rId16"/>
    <p:sldId id="282" r:id="rId17"/>
    <p:sldId id="283" r:id="rId18"/>
    <p:sldId id="285" r:id="rId19"/>
  </p:sldIdLst>
  <p:sldSz cx="9144000" cy="5143500" type="screen16x9"/>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0900"/>
    <a:srgbClr val="7F1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118" d="100"/>
          <a:sy n="118" d="100"/>
        </p:scale>
        <p:origin x="624" y="108"/>
      </p:cViewPr>
      <p:guideLst>
        <p:guide orient="horz" pos="1620"/>
        <p:guide pos="2880"/>
      </p:guideLst>
    </p:cSldViewPr>
  </p:slideViewPr>
  <p:notesTextViewPr>
    <p:cViewPr>
      <p:scale>
        <a:sx n="100" d="100"/>
        <a:sy n="100" d="100"/>
      </p:scale>
      <p:origin x="0" y="0"/>
    </p:cViewPr>
  </p:notesTextViewPr>
  <p:notesViewPr>
    <p:cSldViewPr>
      <p:cViewPr varScale="1">
        <p:scale>
          <a:sx n="82" d="100"/>
          <a:sy n="82" d="100"/>
        </p:scale>
        <p:origin x="315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9471DB-B463-4138-B557-DDCEE6EA1C90}" type="datetimeFigureOut">
              <a:rPr lang="sv-SE" smtClean="0"/>
              <a:pPr/>
              <a:t>2023-09-05</a:t>
            </a:fld>
            <a:endParaRPr lang="sv-SE"/>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E8D18B-DEA0-4FA7-9201-3F2DF621C670}" type="slidenum">
              <a:rPr lang="sv-SE" smtClean="0"/>
              <a:pPr/>
              <a:t>‹#›</a:t>
            </a:fld>
            <a:endParaRPr lang="sv-SE"/>
          </a:p>
        </p:txBody>
      </p:sp>
    </p:spTree>
    <p:extLst>
      <p:ext uri="{BB962C8B-B14F-4D97-AF65-F5344CB8AC3E}">
        <p14:creationId xmlns:p14="http://schemas.microsoft.com/office/powerpoint/2010/main" val="3708579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tartbild - Vi gör varandra bättre">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827584" y="1203598"/>
            <a:ext cx="7488000" cy="1102519"/>
          </a:xfrm>
        </p:spPr>
        <p:txBody>
          <a:bodyPr/>
          <a:lstStyle>
            <a:lvl1pPr algn="l">
              <a:defRPr>
                <a:solidFill>
                  <a:schemeClr val="bg1"/>
                </a:solidFill>
                <a:latin typeface="Arial" pitchFamily="34" charset="0"/>
                <a:cs typeface="Arial" pitchFamily="34" charset="0"/>
              </a:defRPr>
            </a:lvl1pPr>
          </a:lstStyle>
          <a:p>
            <a:r>
              <a:rPr lang="sv-SE"/>
              <a:t>Klicka här för att ändra mall för rubrikformat</a:t>
            </a:r>
            <a:endParaRPr lang="sv-SE" dirty="0"/>
          </a:p>
        </p:txBody>
      </p:sp>
      <p:sp>
        <p:nvSpPr>
          <p:cNvPr id="3" name="Underrubrik 2"/>
          <p:cNvSpPr>
            <a:spLocks noGrp="1"/>
          </p:cNvSpPr>
          <p:nvPr>
            <p:ph type="subTitle" idx="1"/>
          </p:nvPr>
        </p:nvSpPr>
        <p:spPr>
          <a:xfrm>
            <a:off x="827585" y="2499742"/>
            <a:ext cx="7488000" cy="1314450"/>
          </a:xfrm>
        </p:spPr>
        <p:txBody>
          <a:bodyPr/>
          <a:lstStyle>
            <a:lvl1pPr marL="0" indent="0" algn="l">
              <a:buNone/>
              <a:defRPr>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mall för underrubrikformat</a:t>
            </a:r>
            <a:endParaRPr lang="sv-SE" dirty="0"/>
          </a:p>
        </p:txBody>
      </p:sp>
      <p:pic>
        <p:nvPicPr>
          <p:cNvPr id="4" name="Bildobjekt 3" descr="Sandvikens kommuns logotyp" title="Sandvikens Kommu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536" y="4275410"/>
            <a:ext cx="2196000" cy="560637"/>
          </a:xfrm>
          <a:prstGeom prst="rect">
            <a:avLst/>
          </a:prstGeom>
        </p:spPr>
      </p:pic>
      <p:pic>
        <p:nvPicPr>
          <p:cNvPr id="5" name="Bildobjekt 4" descr="Logotyp - Vi gör varandra bättre" title="Vi gör varandra bättr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16216" y="4323810"/>
            <a:ext cx="2250116" cy="463836"/>
          </a:xfrm>
          <a:prstGeom prst="rect">
            <a:avLst/>
          </a:prstGeom>
        </p:spPr>
      </p:pic>
    </p:spTree>
    <p:extLst>
      <p:ext uri="{BB962C8B-B14F-4D97-AF65-F5344CB8AC3E}">
        <p14:creationId xmlns:p14="http://schemas.microsoft.com/office/powerpoint/2010/main" val="2153952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Smal text med bild till höger">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45C8FF04-0387-AD43-BD8D-602C99CE5BB9}"/>
              </a:ext>
            </a:extLst>
          </p:cNvPr>
          <p:cNvSpPr/>
          <p:nvPr userDrawn="1"/>
        </p:nvSpPr>
        <p:spPr>
          <a:xfrm>
            <a:off x="1" y="0"/>
            <a:ext cx="3059112" cy="46599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Rubrik 1"/>
          <p:cNvSpPr>
            <a:spLocks noGrp="1"/>
          </p:cNvSpPr>
          <p:nvPr>
            <p:ph type="title"/>
          </p:nvPr>
        </p:nvSpPr>
        <p:spPr>
          <a:xfrm>
            <a:off x="323851" y="987425"/>
            <a:ext cx="2447948" cy="1008137"/>
          </a:xfrm>
          <a:prstGeom prst="rect">
            <a:avLst/>
          </a:prstGeom>
        </p:spPr>
        <p:txBody>
          <a:bodyPr anchor="t">
            <a:normAutofit/>
          </a:bodyPr>
          <a:lstStyle>
            <a:lvl1pPr>
              <a:lnSpc>
                <a:spcPct val="100000"/>
              </a:lnSpc>
              <a:defRPr sz="2400" spc="0">
                <a:solidFill>
                  <a:schemeClr val="bg1"/>
                </a:solidFill>
              </a:defRPr>
            </a:lvl1pPr>
          </a:lstStyle>
          <a:p>
            <a:r>
              <a:rPr lang="sv-SE"/>
              <a:t>Klicka här för att ändra mall för rubrikformat</a:t>
            </a:r>
          </a:p>
        </p:txBody>
      </p:sp>
      <p:sp>
        <p:nvSpPr>
          <p:cNvPr id="3" name="Platshållare för innehåll 2"/>
          <p:cNvSpPr>
            <a:spLocks noGrp="1"/>
          </p:cNvSpPr>
          <p:nvPr>
            <p:ph sz="half" idx="1"/>
          </p:nvPr>
        </p:nvSpPr>
        <p:spPr>
          <a:xfrm>
            <a:off x="323528" y="1851024"/>
            <a:ext cx="2448271" cy="2520951"/>
          </a:xfrm>
        </p:spPr>
        <p:txBody>
          <a:bodyPr>
            <a:normAutofit/>
          </a:bodyPr>
          <a:lstStyle>
            <a:lvl1pPr marL="0" indent="0">
              <a:buNone/>
              <a:defRPr sz="1600">
                <a:solidFill>
                  <a:schemeClr val="bg1"/>
                </a:solidFill>
              </a:defRPr>
            </a:lvl1pPr>
            <a:lvl2pPr marL="742950" marR="0" indent="-285750" algn="l" defTabSz="914400" rtl="0" eaLnBrk="1" fontAlgn="auto" latinLnBrk="0" hangingPunct="1">
              <a:lnSpc>
                <a:spcPct val="100000"/>
              </a:lnSpc>
              <a:spcBef>
                <a:spcPct val="20000"/>
              </a:spcBef>
              <a:spcAft>
                <a:spcPts val="0"/>
              </a:spcAft>
              <a:buClrTx/>
              <a:buSzTx/>
              <a:buFont typeface="Arial" pitchFamily="34" charset="0"/>
              <a:buChar char="–"/>
              <a:tabLst/>
              <a:defRPr sz="2000"/>
            </a:lvl2pPr>
            <a:lvl3pPr>
              <a:defRPr sz="1800"/>
            </a:lvl3pPr>
            <a:lvl4pPr>
              <a:defRPr sz="1400"/>
            </a:lvl4pPr>
            <a:lvl5pPr>
              <a:defRPr sz="1400"/>
            </a:lvl5pPr>
            <a:lvl6pPr>
              <a:defRPr sz="1800"/>
            </a:lvl6pPr>
            <a:lvl7pPr>
              <a:defRPr sz="1800"/>
            </a:lvl7pPr>
            <a:lvl8pPr>
              <a:defRPr sz="1800"/>
            </a:lvl8pPr>
            <a:lvl9pPr>
              <a:defRPr sz="1800"/>
            </a:lvl9pPr>
          </a:lstStyle>
          <a:p>
            <a:pPr lvl="0"/>
            <a:r>
              <a:rPr lang="sv-SE"/>
              <a:t>Klicka här för att ändra format på bakgrundstexten</a:t>
            </a:r>
          </a:p>
        </p:txBody>
      </p:sp>
      <p:sp>
        <p:nvSpPr>
          <p:cNvPr id="10" name="Platshållare för text 7">
            <a:extLst>
              <a:ext uri="{FF2B5EF4-FFF2-40B4-BE49-F238E27FC236}">
                <a16:creationId xmlns:a16="http://schemas.microsoft.com/office/drawing/2014/main" id="{11816120-28B2-9E41-BD74-8F0A16D32EBD}"/>
              </a:ext>
            </a:extLst>
          </p:cNvPr>
          <p:cNvSpPr>
            <a:spLocks noGrp="1"/>
          </p:cNvSpPr>
          <p:nvPr>
            <p:ph type="body" sz="quarter" idx="14" hasCustomPrompt="1"/>
          </p:nvPr>
        </p:nvSpPr>
        <p:spPr>
          <a:xfrm>
            <a:off x="341566" y="411163"/>
            <a:ext cx="2447949" cy="217101"/>
          </a:xfrm>
        </p:spPr>
        <p:txBody>
          <a:bodyPr wrap="none">
            <a:noAutofit/>
          </a:bodyPr>
          <a:lstStyle>
            <a:lvl1pPr marL="0" indent="0">
              <a:buNone/>
              <a:defRPr sz="800" b="1" spc="3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sv-SE"/>
              <a:t>KAPITEL</a:t>
            </a:r>
          </a:p>
        </p:txBody>
      </p:sp>
    </p:spTree>
    <p:extLst>
      <p:ext uri="{BB962C8B-B14F-4D97-AF65-F5344CB8AC3E}">
        <p14:creationId xmlns:p14="http://schemas.microsoft.com/office/powerpoint/2010/main" val="2772356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med bild till vänster">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45C8FF04-0387-AD43-BD8D-602C99CE5BB9}"/>
              </a:ext>
            </a:extLst>
          </p:cNvPr>
          <p:cNvSpPr/>
          <p:nvPr userDrawn="1"/>
        </p:nvSpPr>
        <p:spPr>
          <a:xfrm>
            <a:off x="6082008" y="0"/>
            <a:ext cx="3059112" cy="465998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Rubrik 1"/>
          <p:cNvSpPr>
            <a:spLocks noGrp="1"/>
          </p:cNvSpPr>
          <p:nvPr>
            <p:ph type="title"/>
          </p:nvPr>
        </p:nvSpPr>
        <p:spPr>
          <a:xfrm>
            <a:off x="6405858" y="987425"/>
            <a:ext cx="2447948" cy="1008137"/>
          </a:xfrm>
          <a:prstGeom prst="rect">
            <a:avLst/>
          </a:prstGeom>
        </p:spPr>
        <p:txBody>
          <a:bodyPr anchor="t">
            <a:normAutofit/>
          </a:bodyPr>
          <a:lstStyle>
            <a:lvl1pPr>
              <a:lnSpc>
                <a:spcPct val="100000"/>
              </a:lnSpc>
              <a:defRPr sz="2400" spc="0"/>
            </a:lvl1pPr>
          </a:lstStyle>
          <a:p>
            <a:r>
              <a:rPr lang="sv-SE"/>
              <a:t>Klicka här för att ändra mall för rubrikformat</a:t>
            </a:r>
          </a:p>
        </p:txBody>
      </p:sp>
      <p:sp>
        <p:nvSpPr>
          <p:cNvPr id="3" name="Platshållare för innehåll 2"/>
          <p:cNvSpPr>
            <a:spLocks noGrp="1"/>
          </p:cNvSpPr>
          <p:nvPr>
            <p:ph sz="half" idx="1"/>
          </p:nvPr>
        </p:nvSpPr>
        <p:spPr>
          <a:xfrm>
            <a:off x="6405535" y="1851024"/>
            <a:ext cx="2448271" cy="2520951"/>
          </a:xfrm>
        </p:spPr>
        <p:txBody>
          <a:bodyPr>
            <a:normAutofit/>
          </a:bodyPr>
          <a:lstStyle>
            <a:lvl1pPr marL="0" indent="0">
              <a:buNone/>
              <a:defRPr sz="1600"/>
            </a:lvl1pPr>
            <a:lvl2pPr marL="742950" marR="0" indent="-285750" algn="l" defTabSz="914400" rtl="0" eaLnBrk="1" fontAlgn="auto" latinLnBrk="0" hangingPunct="1">
              <a:lnSpc>
                <a:spcPct val="100000"/>
              </a:lnSpc>
              <a:spcBef>
                <a:spcPct val="20000"/>
              </a:spcBef>
              <a:spcAft>
                <a:spcPts val="0"/>
              </a:spcAft>
              <a:buClrTx/>
              <a:buSzTx/>
              <a:buFont typeface="Arial" pitchFamily="34" charset="0"/>
              <a:buChar char="–"/>
              <a:tabLst/>
              <a:defRPr sz="2000"/>
            </a:lvl2pPr>
            <a:lvl3pPr>
              <a:defRPr sz="1800"/>
            </a:lvl3pPr>
            <a:lvl4pPr>
              <a:defRPr sz="1400"/>
            </a:lvl4pPr>
            <a:lvl5pPr>
              <a:defRPr sz="1400"/>
            </a:lvl5pPr>
            <a:lvl6pPr>
              <a:defRPr sz="1800"/>
            </a:lvl6pPr>
            <a:lvl7pPr>
              <a:defRPr sz="1800"/>
            </a:lvl7pPr>
            <a:lvl8pPr>
              <a:defRPr sz="1800"/>
            </a:lvl8pPr>
            <a:lvl9pPr>
              <a:defRPr sz="1800"/>
            </a:lvl9pPr>
          </a:lstStyle>
          <a:p>
            <a:pPr lvl="0"/>
            <a:r>
              <a:rPr lang="sv-SE"/>
              <a:t>Klicka här för att ändra format på bakgrundstexten</a:t>
            </a:r>
          </a:p>
        </p:txBody>
      </p:sp>
      <p:sp>
        <p:nvSpPr>
          <p:cNvPr id="10" name="Platshållare för text 7">
            <a:extLst>
              <a:ext uri="{FF2B5EF4-FFF2-40B4-BE49-F238E27FC236}">
                <a16:creationId xmlns:a16="http://schemas.microsoft.com/office/drawing/2014/main" id="{11816120-28B2-9E41-BD74-8F0A16D32EBD}"/>
              </a:ext>
            </a:extLst>
          </p:cNvPr>
          <p:cNvSpPr>
            <a:spLocks noGrp="1"/>
          </p:cNvSpPr>
          <p:nvPr>
            <p:ph type="body" sz="quarter" idx="14" hasCustomPrompt="1"/>
          </p:nvPr>
        </p:nvSpPr>
        <p:spPr>
          <a:xfrm>
            <a:off x="6423573" y="411163"/>
            <a:ext cx="3816351" cy="217101"/>
          </a:xfrm>
        </p:spPr>
        <p:txBody>
          <a:bodyPr wrap="none">
            <a:noAutofit/>
          </a:bodyPr>
          <a:lstStyle>
            <a:lvl1pPr marL="0" indent="0">
              <a:buNone/>
              <a:defRPr sz="800" b="1" spc="3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sv-SE"/>
              <a:t>KAPITEL</a:t>
            </a:r>
          </a:p>
        </p:txBody>
      </p:sp>
    </p:spTree>
    <p:extLst>
      <p:ext uri="{BB962C8B-B14F-4D97-AF65-F5344CB8AC3E}">
        <p14:creationId xmlns:p14="http://schemas.microsoft.com/office/powerpoint/2010/main" val="20724976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16651C6-7E56-2042-AE55-0D7467808BFE}"/>
              </a:ext>
            </a:extLst>
          </p:cNvPr>
          <p:cNvSpPr>
            <a:spLocks noGrp="1"/>
          </p:cNvSpPr>
          <p:nvPr>
            <p:ph type="title"/>
          </p:nvPr>
        </p:nvSpPr>
        <p:spPr>
          <a:xfrm>
            <a:off x="611187" y="987425"/>
            <a:ext cx="7921625" cy="857250"/>
          </a:xfrm>
          <a:prstGeom prst="rect">
            <a:avLst/>
          </a:prstGeom>
        </p:spPr>
        <p:txBody>
          <a:bodyPr anchor="t"/>
          <a:lstStyle>
            <a:lvl1pPr>
              <a:defRPr spc="0"/>
            </a:lvl1pPr>
          </a:lstStyle>
          <a:p>
            <a:r>
              <a:rPr lang="sv-SE"/>
              <a:t>Klicka här för att ändra mall för rubrikformat</a:t>
            </a:r>
          </a:p>
        </p:txBody>
      </p:sp>
      <p:sp>
        <p:nvSpPr>
          <p:cNvPr id="6" name="Platshållare för text 7">
            <a:extLst>
              <a:ext uri="{FF2B5EF4-FFF2-40B4-BE49-F238E27FC236}">
                <a16:creationId xmlns:a16="http://schemas.microsoft.com/office/drawing/2014/main" id="{151395E6-6A17-A84C-802A-88663D297E2F}"/>
              </a:ext>
            </a:extLst>
          </p:cNvPr>
          <p:cNvSpPr>
            <a:spLocks noGrp="1"/>
          </p:cNvSpPr>
          <p:nvPr>
            <p:ph type="body" sz="quarter" idx="14" hasCustomPrompt="1"/>
          </p:nvPr>
        </p:nvSpPr>
        <p:spPr>
          <a:xfrm>
            <a:off x="611187" y="416641"/>
            <a:ext cx="3816351" cy="217101"/>
          </a:xfrm>
        </p:spPr>
        <p:txBody>
          <a:bodyPr wrap="none">
            <a:noAutofit/>
          </a:bodyPr>
          <a:lstStyle>
            <a:lvl1pPr marL="0" indent="0">
              <a:buNone/>
              <a:defRPr sz="800" b="1" spc="3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sv-SE"/>
              <a:t>KAPITEL</a:t>
            </a:r>
          </a:p>
        </p:txBody>
      </p:sp>
      <p:sp>
        <p:nvSpPr>
          <p:cNvPr id="8" name="Platshållare för bild 7">
            <a:extLst>
              <a:ext uri="{FF2B5EF4-FFF2-40B4-BE49-F238E27FC236}">
                <a16:creationId xmlns:a16="http://schemas.microsoft.com/office/drawing/2014/main" id="{B74CFFD8-ECA7-0440-8D16-805226E99520}"/>
              </a:ext>
            </a:extLst>
          </p:cNvPr>
          <p:cNvSpPr>
            <a:spLocks noGrp="1"/>
          </p:cNvSpPr>
          <p:nvPr>
            <p:ph type="pic" sz="quarter" idx="15"/>
          </p:nvPr>
        </p:nvSpPr>
        <p:spPr>
          <a:xfrm>
            <a:off x="0" y="2571750"/>
            <a:ext cx="9144000" cy="2087563"/>
          </a:xfrm>
        </p:spPr>
        <p:txBody>
          <a:bodyPr/>
          <a:lstStyle/>
          <a:p>
            <a:r>
              <a:rPr lang="sv-SE"/>
              <a:t>Klicka på ikonen för att lägga till en bild</a:t>
            </a:r>
          </a:p>
        </p:txBody>
      </p:sp>
      <p:sp>
        <p:nvSpPr>
          <p:cNvPr id="5" name="Platshållare för text 3">
            <a:extLst>
              <a:ext uri="{FF2B5EF4-FFF2-40B4-BE49-F238E27FC236}">
                <a16:creationId xmlns:a16="http://schemas.microsoft.com/office/drawing/2014/main" id="{A2FB522F-5CCA-3543-A645-834076D89087}"/>
              </a:ext>
            </a:extLst>
          </p:cNvPr>
          <p:cNvSpPr>
            <a:spLocks noGrp="1"/>
          </p:cNvSpPr>
          <p:nvPr>
            <p:ph type="body" sz="quarter" idx="16"/>
          </p:nvPr>
        </p:nvSpPr>
        <p:spPr>
          <a:xfrm>
            <a:off x="611188" y="1844675"/>
            <a:ext cx="7921625" cy="504825"/>
          </a:xfrm>
        </p:spPr>
        <p:txBody>
          <a:bodyPr/>
          <a:lstStyle>
            <a:lvl1pPr marL="0" indent="0">
              <a:buNone/>
              <a:defRPr/>
            </a:lvl1pPr>
            <a:lvl2pPr marL="457200" indent="0">
              <a:buNone/>
              <a:defRPr/>
            </a:lvl2pPr>
          </a:lstStyle>
          <a:p>
            <a:pPr lvl="0"/>
            <a:r>
              <a:rPr lang="sv-SE"/>
              <a:t>Klicka här för att ändra format på bakgrundstexten</a:t>
            </a:r>
          </a:p>
        </p:txBody>
      </p:sp>
    </p:spTree>
    <p:extLst>
      <p:ext uri="{BB962C8B-B14F-4D97-AF65-F5344CB8AC3E}">
        <p14:creationId xmlns:p14="http://schemas.microsoft.com/office/powerpoint/2010/main" val="39780739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Anpassad layou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16651C6-7E56-2042-AE55-0D7467808BFE}"/>
              </a:ext>
            </a:extLst>
          </p:cNvPr>
          <p:cNvSpPr>
            <a:spLocks noGrp="1"/>
          </p:cNvSpPr>
          <p:nvPr>
            <p:ph type="title"/>
          </p:nvPr>
        </p:nvSpPr>
        <p:spPr>
          <a:xfrm>
            <a:off x="611187" y="987425"/>
            <a:ext cx="7921625" cy="857250"/>
          </a:xfrm>
          <a:prstGeom prst="rect">
            <a:avLst/>
          </a:prstGeom>
        </p:spPr>
        <p:txBody>
          <a:bodyPr anchor="t"/>
          <a:lstStyle>
            <a:lvl1pPr>
              <a:defRPr spc="0"/>
            </a:lvl1pPr>
          </a:lstStyle>
          <a:p>
            <a:r>
              <a:rPr lang="sv-SE"/>
              <a:t>Klicka här för att ändra mall för rubrikformat</a:t>
            </a:r>
          </a:p>
        </p:txBody>
      </p:sp>
      <p:sp>
        <p:nvSpPr>
          <p:cNvPr id="6" name="Platshållare för text 7">
            <a:extLst>
              <a:ext uri="{FF2B5EF4-FFF2-40B4-BE49-F238E27FC236}">
                <a16:creationId xmlns:a16="http://schemas.microsoft.com/office/drawing/2014/main" id="{151395E6-6A17-A84C-802A-88663D297E2F}"/>
              </a:ext>
            </a:extLst>
          </p:cNvPr>
          <p:cNvSpPr>
            <a:spLocks noGrp="1"/>
          </p:cNvSpPr>
          <p:nvPr>
            <p:ph type="body" sz="quarter" idx="14" hasCustomPrompt="1"/>
          </p:nvPr>
        </p:nvSpPr>
        <p:spPr>
          <a:xfrm>
            <a:off x="611187" y="416641"/>
            <a:ext cx="3816351" cy="217101"/>
          </a:xfrm>
        </p:spPr>
        <p:txBody>
          <a:bodyPr wrap="none">
            <a:noAutofit/>
          </a:bodyPr>
          <a:lstStyle>
            <a:lvl1pPr marL="0" indent="0">
              <a:buNone/>
              <a:defRPr sz="800" b="1" spc="3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sv-SE"/>
              <a:t>KAPITEL</a:t>
            </a:r>
          </a:p>
        </p:txBody>
      </p:sp>
      <p:sp>
        <p:nvSpPr>
          <p:cNvPr id="4" name="Rektangel 3">
            <a:extLst>
              <a:ext uri="{FF2B5EF4-FFF2-40B4-BE49-F238E27FC236}">
                <a16:creationId xmlns:a16="http://schemas.microsoft.com/office/drawing/2014/main" id="{E27B03CB-ACE4-1041-BF21-625894AFB30F}"/>
              </a:ext>
            </a:extLst>
          </p:cNvPr>
          <p:cNvSpPr/>
          <p:nvPr userDrawn="1"/>
        </p:nvSpPr>
        <p:spPr>
          <a:xfrm>
            <a:off x="0" y="2571750"/>
            <a:ext cx="9144000" cy="20676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Platshållare för text 3">
            <a:extLst>
              <a:ext uri="{FF2B5EF4-FFF2-40B4-BE49-F238E27FC236}">
                <a16:creationId xmlns:a16="http://schemas.microsoft.com/office/drawing/2014/main" id="{2C7CB4B6-06EE-6145-8F42-654E73AAB368}"/>
              </a:ext>
            </a:extLst>
          </p:cNvPr>
          <p:cNvSpPr>
            <a:spLocks noGrp="1"/>
          </p:cNvSpPr>
          <p:nvPr>
            <p:ph type="body" sz="quarter" idx="16"/>
          </p:nvPr>
        </p:nvSpPr>
        <p:spPr>
          <a:xfrm>
            <a:off x="611188" y="1851025"/>
            <a:ext cx="7921625" cy="504825"/>
          </a:xfrm>
        </p:spPr>
        <p:txBody>
          <a:bodyPr/>
          <a:lstStyle>
            <a:lvl1pPr marL="0" indent="0">
              <a:buNone/>
              <a:defRPr/>
            </a:lvl1pPr>
            <a:lvl2pPr marL="457200" indent="0">
              <a:buNone/>
              <a:defRPr/>
            </a:lvl2pPr>
          </a:lstStyle>
          <a:p>
            <a:pPr lvl="0"/>
            <a:r>
              <a:rPr lang="sv-SE"/>
              <a:t>Klicka här för att ändra format på bakgrundstexten</a:t>
            </a:r>
          </a:p>
        </p:txBody>
      </p:sp>
    </p:spTree>
    <p:extLst>
      <p:ext uri="{BB962C8B-B14F-4D97-AF65-F5344CB8AC3E}">
        <p14:creationId xmlns:p14="http://schemas.microsoft.com/office/powerpoint/2010/main" val="15963428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sp>
        <p:nvSpPr>
          <p:cNvPr id="8" name="Platshållare för bild 7">
            <a:extLst>
              <a:ext uri="{FF2B5EF4-FFF2-40B4-BE49-F238E27FC236}">
                <a16:creationId xmlns:a16="http://schemas.microsoft.com/office/drawing/2014/main" id="{B74CFFD8-ECA7-0440-8D16-805226E99520}"/>
              </a:ext>
            </a:extLst>
          </p:cNvPr>
          <p:cNvSpPr>
            <a:spLocks noGrp="1"/>
          </p:cNvSpPr>
          <p:nvPr>
            <p:ph type="pic" sz="quarter" idx="15"/>
          </p:nvPr>
        </p:nvSpPr>
        <p:spPr>
          <a:xfrm>
            <a:off x="0" y="0"/>
            <a:ext cx="9144000" cy="2571750"/>
          </a:xfrm>
        </p:spPr>
        <p:txBody>
          <a:bodyPr/>
          <a:lstStyle/>
          <a:p>
            <a:r>
              <a:rPr lang="sv-SE"/>
              <a:t>Klicka på ikonen för att lägga till en bild</a:t>
            </a:r>
          </a:p>
        </p:txBody>
      </p:sp>
      <p:sp>
        <p:nvSpPr>
          <p:cNvPr id="2" name="Rubrik 1">
            <a:extLst>
              <a:ext uri="{FF2B5EF4-FFF2-40B4-BE49-F238E27FC236}">
                <a16:creationId xmlns:a16="http://schemas.microsoft.com/office/drawing/2014/main" id="{116651C6-7E56-2042-AE55-0D7467808BFE}"/>
              </a:ext>
            </a:extLst>
          </p:cNvPr>
          <p:cNvSpPr>
            <a:spLocks noGrp="1"/>
          </p:cNvSpPr>
          <p:nvPr>
            <p:ph type="title"/>
          </p:nvPr>
        </p:nvSpPr>
        <p:spPr>
          <a:xfrm>
            <a:off x="611187" y="2932113"/>
            <a:ext cx="7921625" cy="857250"/>
          </a:xfrm>
          <a:prstGeom prst="rect">
            <a:avLst/>
          </a:prstGeom>
        </p:spPr>
        <p:txBody>
          <a:bodyPr anchor="t"/>
          <a:lstStyle>
            <a:lvl1pPr>
              <a:defRPr spc="0"/>
            </a:lvl1pPr>
          </a:lstStyle>
          <a:p>
            <a:r>
              <a:rPr lang="sv-SE"/>
              <a:t>Klicka här för att ändra mall för rubrikformat</a:t>
            </a:r>
            <a:endParaRPr lang="sv-SE" dirty="0"/>
          </a:p>
        </p:txBody>
      </p:sp>
      <p:sp>
        <p:nvSpPr>
          <p:cNvPr id="6" name="Platshållare för text 7">
            <a:extLst>
              <a:ext uri="{FF2B5EF4-FFF2-40B4-BE49-F238E27FC236}">
                <a16:creationId xmlns:a16="http://schemas.microsoft.com/office/drawing/2014/main" id="{151395E6-6A17-A84C-802A-88663D297E2F}"/>
              </a:ext>
            </a:extLst>
          </p:cNvPr>
          <p:cNvSpPr>
            <a:spLocks noGrp="1"/>
          </p:cNvSpPr>
          <p:nvPr>
            <p:ph type="body" sz="quarter" idx="14" hasCustomPrompt="1"/>
          </p:nvPr>
        </p:nvSpPr>
        <p:spPr>
          <a:xfrm>
            <a:off x="611187" y="416641"/>
            <a:ext cx="3816351" cy="217101"/>
          </a:xfrm>
        </p:spPr>
        <p:txBody>
          <a:bodyPr wrap="none">
            <a:noAutofit/>
          </a:bodyPr>
          <a:lstStyle>
            <a:lvl1pPr marL="0" indent="0">
              <a:buNone/>
              <a:defRPr sz="800" b="1" spc="3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sv-SE"/>
              <a:t>KAPITEL</a:t>
            </a:r>
          </a:p>
        </p:txBody>
      </p:sp>
      <p:sp>
        <p:nvSpPr>
          <p:cNvPr id="4" name="Platshållare för text 3">
            <a:extLst>
              <a:ext uri="{FF2B5EF4-FFF2-40B4-BE49-F238E27FC236}">
                <a16:creationId xmlns:a16="http://schemas.microsoft.com/office/drawing/2014/main" id="{A44AF764-E352-C74E-836C-EA27CB9AB334}"/>
              </a:ext>
            </a:extLst>
          </p:cNvPr>
          <p:cNvSpPr>
            <a:spLocks noGrp="1"/>
          </p:cNvSpPr>
          <p:nvPr>
            <p:ph type="body" sz="quarter" idx="16"/>
          </p:nvPr>
        </p:nvSpPr>
        <p:spPr>
          <a:xfrm>
            <a:off x="611188" y="3651250"/>
            <a:ext cx="7921625" cy="504825"/>
          </a:xfrm>
        </p:spPr>
        <p:txBody>
          <a:bodyPr/>
          <a:lstStyle>
            <a:lvl1pPr marL="0" indent="0">
              <a:buNone/>
              <a:defRPr/>
            </a:lvl1pPr>
            <a:lvl2pPr marL="457200" indent="0">
              <a:buNone/>
              <a:defRPr/>
            </a:lvl2pPr>
          </a:lstStyle>
          <a:p>
            <a:pPr lvl="0"/>
            <a:r>
              <a:rPr lang="sv-SE"/>
              <a:t>Klicka här för att ändra format på bakgrundstexten</a:t>
            </a:r>
          </a:p>
        </p:txBody>
      </p:sp>
    </p:spTree>
    <p:extLst>
      <p:ext uri="{BB962C8B-B14F-4D97-AF65-F5344CB8AC3E}">
        <p14:creationId xmlns:p14="http://schemas.microsoft.com/office/powerpoint/2010/main" val="3236781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828000" y="1200151"/>
            <a:ext cx="7488000" cy="3315815"/>
          </a:xfrm>
        </p:spPr>
        <p:txBody>
          <a:bodyPr/>
          <a:lstStyle>
            <a:lvl1pPr>
              <a:defRPr sz="2400"/>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Rubrik 6"/>
          <p:cNvSpPr>
            <a:spLocks noGrp="1"/>
          </p:cNvSpPr>
          <p:nvPr>
            <p:ph type="title"/>
          </p:nvPr>
        </p:nvSpPr>
        <p:spPr>
          <a:xfrm>
            <a:off x="828000" y="205979"/>
            <a:ext cx="7488000" cy="857250"/>
          </a:xfrm>
        </p:spPr>
        <p:txBody>
          <a:bodyPr/>
          <a:lstStyle/>
          <a:p>
            <a:r>
              <a:rPr lang="sv-SE"/>
              <a:t>Klicka här för att ändra mall för rubrikformat</a:t>
            </a:r>
            <a:endParaRPr lang="sv-S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med stående bild till höger">
    <p:spTree>
      <p:nvGrpSpPr>
        <p:cNvPr id="1" name=""/>
        <p:cNvGrpSpPr/>
        <p:nvPr/>
      </p:nvGrpSpPr>
      <p:grpSpPr>
        <a:xfrm>
          <a:off x="0" y="0"/>
          <a:ext cx="0" cy="0"/>
          <a:chOff x="0" y="0"/>
          <a:chExt cx="0" cy="0"/>
        </a:xfrm>
      </p:grpSpPr>
      <p:sp>
        <p:nvSpPr>
          <p:cNvPr id="2" name="Rubrik 1"/>
          <p:cNvSpPr>
            <a:spLocks noGrp="1"/>
          </p:cNvSpPr>
          <p:nvPr>
            <p:ph type="title"/>
          </p:nvPr>
        </p:nvSpPr>
        <p:spPr>
          <a:xfrm>
            <a:off x="827584" y="205979"/>
            <a:ext cx="4536504" cy="857250"/>
          </a:xfrm>
        </p:spPr>
        <p:txBody>
          <a:bodyPr/>
          <a:lstStyle/>
          <a:p>
            <a:r>
              <a:rPr lang="sv-SE"/>
              <a:t>Klicka här för att ändra mall för rubrikformat</a:t>
            </a:r>
            <a:endParaRPr lang="sv-SE" dirty="0"/>
          </a:p>
        </p:txBody>
      </p:sp>
      <p:sp>
        <p:nvSpPr>
          <p:cNvPr id="3" name="Platshållare för innehåll 2"/>
          <p:cNvSpPr>
            <a:spLocks noGrp="1"/>
          </p:cNvSpPr>
          <p:nvPr>
            <p:ph sz="half" idx="1"/>
          </p:nvPr>
        </p:nvSpPr>
        <p:spPr>
          <a:xfrm>
            <a:off x="827584" y="1200151"/>
            <a:ext cx="4536504" cy="3315815"/>
          </a:xfrm>
        </p:spPr>
        <p:txBody>
          <a:bodyPr/>
          <a:lstStyle>
            <a:lvl1pPr marL="0" indent="0">
              <a:buNone/>
              <a:defRPr sz="2400"/>
            </a:lvl1pPr>
            <a:lvl2pPr marL="742950" marR="0" indent="-285750" algn="l" defTabSz="914400" rtl="0" eaLnBrk="1" fontAlgn="auto" latinLnBrk="0" hangingPunct="1">
              <a:lnSpc>
                <a:spcPct val="100000"/>
              </a:lnSpc>
              <a:spcBef>
                <a:spcPct val="20000"/>
              </a:spcBef>
              <a:spcAft>
                <a:spcPts val="0"/>
              </a:spcAft>
              <a:buClrTx/>
              <a:buSzTx/>
              <a:buFont typeface="Arial" pitchFamily="34" charset="0"/>
              <a:buChar char="–"/>
              <a:tabLst/>
              <a:defRPr sz="2000"/>
            </a:lvl2pPr>
            <a:lvl3pPr>
              <a:defRPr sz="1800"/>
            </a:lvl3pPr>
            <a:lvl4pPr>
              <a:defRPr sz="1400"/>
            </a:lvl4pPr>
            <a:lvl5pPr>
              <a:defRPr sz="14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6" name="Platshållare för bild 5"/>
          <p:cNvSpPr>
            <a:spLocks noGrp="1"/>
          </p:cNvSpPr>
          <p:nvPr>
            <p:ph type="pic" sz="quarter" idx="13"/>
          </p:nvPr>
        </p:nvSpPr>
        <p:spPr>
          <a:xfrm>
            <a:off x="5508104" y="0"/>
            <a:ext cx="3635896" cy="4659982"/>
          </a:xfrm>
        </p:spPr>
        <p:txBody>
          <a:bodyPr>
            <a:normAutofit/>
          </a:bodyPr>
          <a:lstStyle>
            <a:lvl1pPr marL="0" indent="0">
              <a:buNone/>
              <a:defRPr sz="3600"/>
            </a:lvl1pPr>
          </a:lstStyle>
          <a:p>
            <a:r>
              <a:rPr lang="sv-SE"/>
              <a:t>Klicka på ikonen för att lägga till en bild</a:t>
            </a:r>
            <a:endParaRPr lang="en-US" dirty="0"/>
          </a:p>
        </p:txBody>
      </p:sp>
    </p:spTree>
    <p:extLst>
      <p:ext uri="{BB962C8B-B14F-4D97-AF65-F5344CB8AC3E}">
        <p14:creationId xmlns:p14="http://schemas.microsoft.com/office/powerpoint/2010/main" val="10715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med liggande bild till höger">
    <p:spTree>
      <p:nvGrpSpPr>
        <p:cNvPr id="1" name=""/>
        <p:cNvGrpSpPr/>
        <p:nvPr/>
      </p:nvGrpSpPr>
      <p:grpSpPr>
        <a:xfrm>
          <a:off x="0" y="0"/>
          <a:ext cx="0" cy="0"/>
          <a:chOff x="0" y="0"/>
          <a:chExt cx="0" cy="0"/>
        </a:xfrm>
      </p:grpSpPr>
      <p:sp>
        <p:nvSpPr>
          <p:cNvPr id="2" name="Rubrik 1"/>
          <p:cNvSpPr>
            <a:spLocks noGrp="1"/>
          </p:cNvSpPr>
          <p:nvPr>
            <p:ph type="title"/>
          </p:nvPr>
        </p:nvSpPr>
        <p:spPr>
          <a:xfrm>
            <a:off x="828000" y="205979"/>
            <a:ext cx="7488000" cy="857250"/>
          </a:xfrm>
        </p:spPr>
        <p:txBody>
          <a:bodyPr/>
          <a:lstStyle/>
          <a:p>
            <a:r>
              <a:rPr lang="sv-SE"/>
              <a:t>Klicka här för att ändra mall för rubrikformat</a:t>
            </a:r>
            <a:endParaRPr lang="sv-SE" dirty="0"/>
          </a:p>
        </p:txBody>
      </p:sp>
      <p:sp>
        <p:nvSpPr>
          <p:cNvPr id="3" name="Platshållare för innehåll 2"/>
          <p:cNvSpPr>
            <a:spLocks noGrp="1"/>
          </p:cNvSpPr>
          <p:nvPr>
            <p:ph sz="half" idx="1"/>
          </p:nvPr>
        </p:nvSpPr>
        <p:spPr>
          <a:xfrm>
            <a:off x="828000" y="1200151"/>
            <a:ext cx="4536088" cy="3315815"/>
          </a:xfrm>
        </p:spPr>
        <p:txBody>
          <a:bodyPr/>
          <a:lstStyle>
            <a:lvl1pPr marL="0" indent="0">
              <a:buNone/>
              <a:defRPr sz="2400"/>
            </a:lvl1pPr>
            <a:lvl2pPr marL="742950" marR="0" indent="-285750" algn="l" defTabSz="914400" rtl="0" eaLnBrk="1" fontAlgn="auto" latinLnBrk="0" hangingPunct="1">
              <a:lnSpc>
                <a:spcPct val="100000"/>
              </a:lnSpc>
              <a:spcBef>
                <a:spcPct val="20000"/>
              </a:spcBef>
              <a:spcAft>
                <a:spcPts val="0"/>
              </a:spcAft>
              <a:buClrTx/>
              <a:buSzTx/>
              <a:buFont typeface="Arial" pitchFamily="34" charset="0"/>
              <a:buChar char="–"/>
              <a:tabLst/>
              <a:defRPr sz="2000"/>
            </a:lvl2pPr>
            <a:lvl3pPr>
              <a:defRPr sz="1800"/>
            </a:lvl3pPr>
            <a:lvl4pPr>
              <a:defRPr sz="1400"/>
            </a:lvl4pPr>
            <a:lvl5pPr>
              <a:defRPr sz="14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6" name="Platshållare för bild 5"/>
          <p:cNvSpPr>
            <a:spLocks noGrp="1"/>
          </p:cNvSpPr>
          <p:nvPr>
            <p:ph type="pic" sz="quarter" idx="13"/>
          </p:nvPr>
        </p:nvSpPr>
        <p:spPr>
          <a:xfrm>
            <a:off x="5508104" y="1200150"/>
            <a:ext cx="3635896" cy="3459831"/>
          </a:xfrm>
        </p:spPr>
        <p:txBody>
          <a:bodyPr>
            <a:normAutofit/>
          </a:bodyPr>
          <a:lstStyle>
            <a:lvl1pPr marL="0" indent="0">
              <a:buNone/>
              <a:defRPr sz="3600"/>
            </a:lvl1pPr>
          </a:lstStyle>
          <a:p>
            <a:r>
              <a:rPr lang="sv-SE"/>
              <a:t>Klicka på ikonen för att lägga till en bild</a:t>
            </a:r>
            <a:endParaRPr lang="en-US" dirty="0"/>
          </a:p>
        </p:txBody>
      </p:sp>
    </p:spTree>
    <p:extLst>
      <p:ext uri="{BB962C8B-B14F-4D97-AF65-F5344CB8AC3E}">
        <p14:creationId xmlns:p14="http://schemas.microsoft.com/office/powerpoint/2010/main" val="256091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3704278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ext med stående bild till höger">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45C8FF04-0387-AD43-BD8D-602C99CE5BB9}"/>
              </a:ext>
            </a:extLst>
          </p:cNvPr>
          <p:cNvSpPr/>
          <p:nvPr userDrawn="1"/>
        </p:nvSpPr>
        <p:spPr>
          <a:xfrm>
            <a:off x="1" y="0"/>
            <a:ext cx="4572000" cy="465998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Rubrik 1"/>
          <p:cNvSpPr>
            <a:spLocks noGrp="1"/>
          </p:cNvSpPr>
          <p:nvPr>
            <p:ph type="title"/>
          </p:nvPr>
        </p:nvSpPr>
        <p:spPr>
          <a:xfrm>
            <a:off x="325468" y="987425"/>
            <a:ext cx="3816350" cy="1008137"/>
          </a:xfrm>
          <a:prstGeom prst="rect">
            <a:avLst/>
          </a:prstGeom>
        </p:spPr>
        <p:txBody>
          <a:bodyPr anchor="t"/>
          <a:lstStyle>
            <a:lvl1pPr>
              <a:defRPr spc="0"/>
            </a:lvl1pPr>
          </a:lstStyle>
          <a:p>
            <a:r>
              <a:rPr lang="sv-SE"/>
              <a:t>Klicka här för att ändra mall för rubrikformat</a:t>
            </a:r>
          </a:p>
        </p:txBody>
      </p:sp>
      <p:sp>
        <p:nvSpPr>
          <p:cNvPr id="3" name="Platshållare för innehåll 2"/>
          <p:cNvSpPr>
            <a:spLocks noGrp="1"/>
          </p:cNvSpPr>
          <p:nvPr>
            <p:ph sz="half" idx="1"/>
          </p:nvPr>
        </p:nvSpPr>
        <p:spPr>
          <a:xfrm>
            <a:off x="325468" y="1851025"/>
            <a:ext cx="3816350" cy="2520951"/>
          </a:xfrm>
        </p:spPr>
        <p:txBody>
          <a:bodyPr>
            <a:normAutofit/>
          </a:bodyPr>
          <a:lstStyle>
            <a:lvl1pPr marL="0" indent="0">
              <a:buNone/>
              <a:defRPr sz="1800"/>
            </a:lvl1pPr>
            <a:lvl2pPr marL="742950" marR="0" indent="-285750" algn="l" defTabSz="914400" rtl="0" eaLnBrk="1" fontAlgn="auto" latinLnBrk="0" hangingPunct="1">
              <a:lnSpc>
                <a:spcPct val="100000"/>
              </a:lnSpc>
              <a:spcBef>
                <a:spcPct val="20000"/>
              </a:spcBef>
              <a:spcAft>
                <a:spcPts val="0"/>
              </a:spcAft>
              <a:buClrTx/>
              <a:buSzTx/>
              <a:buFont typeface="Arial" pitchFamily="34" charset="0"/>
              <a:buChar char="–"/>
              <a:tabLst/>
              <a:defRPr sz="2000"/>
            </a:lvl2pPr>
            <a:lvl3pPr>
              <a:defRPr sz="1800"/>
            </a:lvl3pPr>
            <a:lvl4pPr>
              <a:defRPr sz="1400"/>
            </a:lvl4pPr>
            <a:lvl5pPr>
              <a:defRPr sz="1400"/>
            </a:lvl5pPr>
            <a:lvl6pPr>
              <a:defRPr sz="1800"/>
            </a:lvl6pPr>
            <a:lvl7pPr>
              <a:defRPr sz="1800"/>
            </a:lvl7pPr>
            <a:lvl8pPr>
              <a:defRPr sz="1800"/>
            </a:lvl8pPr>
            <a:lvl9pPr>
              <a:defRPr sz="1800"/>
            </a:lvl9pPr>
          </a:lstStyle>
          <a:p>
            <a:pPr lvl="0"/>
            <a:r>
              <a:rPr lang="sv-SE"/>
              <a:t>Klicka här för att ändra format på bakgrundstexten</a:t>
            </a:r>
          </a:p>
        </p:txBody>
      </p:sp>
      <p:sp>
        <p:nvSpPr>
          <p:cNvPr id="6" name="Platshållare för bild 5"/>
          <p:cNvSpPr>
            <a:spLocks noGrp="1"/>
          </p:cNvSpPr>
          <p:nvPr>
            <p:ph type="pic" sz="quarter" idx="13"/>
          </p:nvPr>
        </p:nvSpPr>
        <p:spPr>
          <a:xfrm>
            <a:off x="4572001" y="0"/>
            <a:ext cx="4572000" cy="4659982"/>
          </a:xfrm>
        </p:spPr>
        <p:txBody>
          <a:bodyPr>
            <a:normAutofit/>
          </a:bodyPr>
          <a:lstStyle>
            <a:lvl1pPr marL="0" indent="0">
              <a:buNone/>
              <a:defRPr sz="3600"/>
            </a:lvl1pPr>
          </a:lstStyle>
          <a:p>
            <a:r>
              <a:rPr lang="sv-SE"/>
              <a:t>Klicka på ikonen för att lägga till en bild</a:t>
            </a:r>
            <a:endParaRPr lang="en-US"/>
          </a:p>
        </p:txBody>
      </p:sp>
      <p:sp>
        <p:nvSpPr>
          <p:cNvPr id="10" name="Platshållare för text 7">
            <a:extLst>
              <a:ext uri="{FF2B5EF4-FFF2-40B4-BE49-F238E27FC236}">
                <a16:creationId xmlns:a16="http://schemas.microsoft.com/office/drawing/2014/main" id="{11816120-28B2-9E41-BD74-8F0A16D32EBD}"/>
              </a:ext>
            </a:extLst>
          </p:cNvPr>
          <p:cNvSpPr>
            <a:spLocks noGrp="1"/>
          </p:cNvSpPr>
          <p:nvPr>
            <p:ph type="body" sz="quarter" idx="14" hasCustomPrompt="1"/>
          </p:nvPr>
        </p:nvSpPr>
        <p:spPr>
          <a:xfrm>
            <a:off x="325467" y="416641"/>
            <a:ext cx="3816351" cy="217101"/>
          </a:xfrm>
        </p:spPr>
        <p:txBody>
          <a:bodyPr wrap="none">
            <a:noAutofit/>
          </a:bodyPr>
          <a:lstStyle>
            <a:lvl1pPr marL="0" indent="0">
              <a:buNone/>
              <a:defRPr sz="800" b="1" spc="3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sv-SE"/>
              <a:t>KAPITEL</a:t>
            </a:r>
          </a:p>
        </p:txBody>
      </p:sp>
    </p:spTree>
    <p:extLst>
      <p:ext uri="{BB962C8B-B14F-4D97-AF65-F5344CB8AC3E}">
        <p14:creationId xmlns:p14="http://schemas.microsoft.com/office/powerpoint/2010/main" val="1005731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med stående bild till vänster">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45C8FF04-0387-AD43-BD8D-602C99CE5BB9}"/>
              </a:ext>
            </a:extLst>
          </p:cNvPr>
          <p:cNvSpPr/>
          <p:nvPr userDrawn="1"/>
        </p:nvSpPr>
        <p:spPr>
          <a:xfrm>
            <a:off x="4572001" y="0"/>
            <a:ext cx="4572000" cy="465998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Rubrik 1"/>
          <p:cNvSpPr>
            <a:spLocks noGrp="1"/>
          </p:cNvSpPr>
          <p:nvPr>
            <p:ph type="title"/>
          </p:nvPr>
        </p:nvSpPr>
        <p:spPr>
          <a:xfrm>
            <a:off x="4986083" y="987425"/>
            <a:ext cx="3816350" cy="1008137"/>
          </a:xfrm>
          <a:prstGeom prst="rect">
            <a:avLst/>
          </a:prstGeom>
        </p:spPr>
        <p:txBody>
          <a:bodyPr anchor="t"/>
          <a:lstStyle>
            <a:lvl1pPr>
              <a:defRPr spc="0"/>
            </a:lvl1pPr>
          </a:lstStyle>
          <a:p>
            <a:r>
              <a:rPr lang="sv-SE"/>
              <a:t>Klicka här för att ändra mall för rubrikformat</a:t>
            </a:r>
          </a:p>
        </p:txBody>
      </p:sp>
      <p:sp>
        <p:nvSpPr>
          <p:cNvPr id="3" name="Platshållare för innehåll 2"/>
          <p:cNvSpPr>
            <a:spLocks noGrp="1"/>
          </p:cNvSpPr>
          <p:nvPr>
            <p:ph sz="half" idx="1"/>
          </p:nvPr>
        </p:nvSpPr>
        <p:spPr>
          <a:xfrm>
            <a:off x="4986083" y="1851025"/>
            <a:ext cx="3816350" cy="2520951"/>
          </a:xfrm>
        </p:spPr>
        <p:txBody>
          <a:bodyPr>
            <a:normAutofit/>
          </a:bodyPr>
          <a:lstStyle>
            <a:lvl1pPr marL="0" indent="0">
              <a:buNone/>
              <a:defRPr sz="1800"/>
            </a:lvl1pPr>
            <a:lvl2pPr marL="742950" marR="0" indent="-285750" algn="l" defTabSz="914400" rtl="0" eaLnBrk="1" fontAlgn="auto" latinLnBrk="0" hangingPunct="1">
              <a:lnSpc>
                <a:spcPct val="100000"/>
              </a:lnSpc>
              <a:spcBef>
                <a:spcPct val="20000"/>
              </a:spcBef>
              <a:spcAft>
                <a:spcPts val="0"/>
              </a:spcAft>
              <a:buClrTx/>
              <a:buSzTx/>
              <a:buFont typeface="Arial" pitchFamily="34" charset="0"/>
              <a:buChar char="–"/>
              <a:tabLst/>
              <a:defRPr sz="2000"/>
            </a:lvl2pPr>
            <a:lvl3pPr>
              <a:defRPr sz="1800"/>
            </a:lvl3pPr>
            <a:lvl4pPr>
              <a:defRPr sz="1400"/>
            </a:lvl4pPr>
            <a:lvl5pPr>
              <a:defRPr sz="1400"/>
            </a:lvl5pPr>
            <a:lvl6pPr>
              <a:defRPr sz="1800"/>
            </a:lvl6pPr>
            <a:lvl7pPr>
              <a:defRPr sz="1800"/>
            </a:lvl7pPr>
            <a:lvl8pPr>
              <a:defRPr sz="1800"/>
            </a:lvl8pPr>
            <a:lvl9pPr>
              <a:defRPr sz="1800"/>
            </a:lvl9pPr>
          </a:lstStyle>
          <a:p>
            <a:pPr lvl="0"/>
            <a:r>
              <a:rPr lang="sv-SE"/>
              <a:t>Klicka här för att ändra format på bakgrundstexten</a:t>
            </a:r>
          </a:p>
        </p:txBody>
      </p:sp>
      <p:sp>
        <p:nvSpPr>
          <p:cNvPr id="6" name="Platshållare för bild 5"/>
          <p:cNvSpPr>
            <a:spLocks noGrp="1"/>
          </p:cNvSpPr>
          <p:nvPr>
            <p:ph type="pic" sz="quarter" idx="13"/>
          </p:nvPr>
        </p:nvSpPr>
        <p:spPr>
          <a:xfrm>
            <a:off x="0" y="0"/>
            <a:ext cx="4572000" cy="4659982"/>
          </a:xfrm>
        </p:spPr>
        <p:txBody>
          <a:bodyPr>
            <a:normAutofit/>
          </a:bodyPr>
          <a:lstStyle>
            <a:lvl1pPr marL="0" indent="0">
              <a:buNone/>
              <a:defRPr sz="3600"/>
            </a:lvl1pPr>
          </a:lstStyle>
          <a:p>
            <a:r>
              <a:rPr lang="sv-SE"/>
              <a:t>Klicka på ikonen för att lägga till en bild</a:t>
            </a:r>
            <a:endParaRPr lang="en-US"/>
          </a:p>
        </p:txBody>
      </p:sp>
      <p:sp>
        <p:nvSpPr>
          <p:cNvPr id="10" name="Platshållare för text 7">
            <a:extLst>
              <a:ext uri="{FF2B5EF4-FFF2-40B4-BE49-F238E27FC236}">
                <a16:creationId xmlns:a16="http://schemas.microsoft.com/office/drawing/2014/main" id="{11816120-28B2-9E41-BD74-8F0A16D32EBD}"/>
              </a:ext>
            </a:extLst>
          </p:cNvPr>
          <p:cNvSpPr>
            <a:spLocks noGrp="1"/>
          </p:cNvSpPr>
          <p:nvPr>
            <p:ph type="body" sz="quarter" idx="14" hasCustomPrompt="1"/>
          </p:nvPr>
        </p:nvSpPr>
        <p:spPr>
          <a:xfrm>
            <a:off x="4986082" y="416641"/>
            <a:ext cx="3816351" cy="217101"/>
          </a:xfrm>
        </p:spPr>
        <p:txBody>
          <a:bodyPr wrap="none">
            <a:noAutofit/>
          </a:bodyPr>
          <a:lstStyle>
            <a:lvl1pPr marL="0" indent="0">
              <a:buNone/>
              <a:defRPr sz="800" b="1" spc="3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sv-SE"/>
              <a:t>KAPITEL</a:t>
            </a:r>
          </a:p>
        </p:txBody>
      </p:sp>
    </p:spTree>
    <p:extLst>
      <p:ext uri="{BB962C8B-B14F-4D97-AF65-F5344CB8AC3E}">
        <p14:creationId xmlns:p14="http://schemas.microsoft.com/office/powerpoint/2010/main" val="1901808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 text med bild till höger">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45C8FF04-0387-AD43-BD8D-602C99CE5BB9}"/>
              </a:ext>
            </a:extLst>
          </p:cNvPr>
          <p:cNvSpPr/>
          <p:nvPr userDrawn="1"/>
        </p:nvSpPr>
        <p:spPr>
          <a:xfrm>
            <a:off x="1" y="0"/>
            <a:ext cx="3059112" cy="465998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Rubrik 1"/>
          <p:cNvSpPr>
            <a:spLocks noGrp="1"/>
          </p:cNvSpPr>
          <p:nvPr>
            <p:ph type="title"/>
          </p:nvPr>
        </p:nvSpPr>
        <p:spPr>
          <a:xfrm>
            <a:off x="323851" y="987425"/>
            <a:ext cx="2447948" cy="1008137"/>
          </a:xfrm>
          <a:prstGeom prst="rect">
            <a:avLst/>
          </a:prstGeom>
        </p:spPr>
        <p:txBody>
          <a:bodyPr anchor="t">
            <a:normAutofit/>
          </a:bodyPr>
          <a:lstStyle>
            <a:lvl1pPr>
              <a:lnSpc>
                <a:spcPct val="100000"/>
              </a:lnSpc>
              <a:defRPr sz="2400" spc="0"/>
            </a:lvl1pPr>
          </a:lstStyle>
          <a:p>
            <a:r>
              <a:rPr lang="sv-SE"/>
              <a:t>Klicka här för att ändra mall för rubrikformat</a:t>
            </a:r>
          </a:p>
        </p:txBody>
      </p:sp>
      <p:sp>
        <p:nvSpPr>
          <p:cNvPr id="3" name="Platshållare för innehåll 2"/>
          <p:cNvSpPr>
            <a:spLocks noGrp="1"/>
          </p:cNvSpPr>
          <p:nvPr>
            <p:ph sz="half" idx="1"/>
          </p:nvPr>
        </p:nvSpPr>
        <p:spPr>
          <a:xfrm>
            <a:off x="323528" y="1851024"/>
            <a:ext cx="2448271" cy="2520951"/>
          </a:xfrm>
        </p:spPr>
        <p:txBody>
          <a:bodyPr>
            <a:normAutofit/>
          </a:bodyPr>
          <a:lstStyle>
            <a:lvl1pPr marL="0" indent="0">
              <a:buNone/>
              <a:defRPr sz="1600"/>
            </a:lvl1pPr>
            <a:lvl2pPr marL="742950" marR="0" indent="-285750" algn="l" defTabSz="914400" rtl="0" eaLnBrk="1" fontAlgn="auto" latinLnBrk="0" hangingPunct="1">
              <a:lnSpc>
                <a:spcPct val="100000"/>
              </a:lnSpc>
              <a:spcBef>
                <a:spcPct val="20000"/>
              </a:spcBef>
              <a:spcAft>
                <a:spcPts val="0"/>
              </a:spcAft>
              <a:buClrTx/>
              <a:buSzTx/>
              <a:buFont typeface="Arial" pitchFamily="34" charset="0"/>
              <a:buChar char="–"/>
              <a:tabLst/>
              <a:defRPr sz="2000"/>
            </a:lvl2pPr>
            <a:lvl3pPr>
              <a:defRPr sz="1800"/>
            </a:lvl3pPr>
            <a:lvl4pPr>
              <a:defRPr sz="1400"/>
            </a:lvl4pPr>
            <a:lvl5pPr>
              <a:defRPr sz="1400"/>
            </a:lvl5pPr>
            <a:lvl6pPr>
              <a:defRPr sz="1800"/>
            </a:lvl6pPr>
            <a:lvl7pPr>
              <a:defRPr sz="1800"/>
            </a:lvl7pPr>
            <a:lvl8pPr>
              <a:defRPr sz="1800"/>
            </a:lvl8pPr>
            <a:lvl9pPr>
              <a:defRPr sz="1800"/>
            </a:lvl9pPr>
          </a:lstStyle>
          <a:p>
            <a:pPr lvl="0"/>
            <a:r>
              <a:rPr lang="sv-SE"/>
              <a:t>Klicka här för att ändra format på bakgrundstexten</a:t>
            </a:r>
          </a:p>
        </p:txBody>
      </p:sp>
      <p:sp>
        <p:nvSpPr>
          <p:cNvPr id="10" name="Platshållare för text 7">
            <a:extLst>
              <a:ext uri="{FF2B5EF4-FFF2-40B4-BE49-F238E27FC236}">
                <a16:creationId xmlns:a16="http://schemas.microsoft.com/office/drawing/2014/main" id="{11816120-28B2-9E41-BD74-8F0A16D32EBD}"/>
              </a:ext>
            </a:extLst>
          </p:cNvPr>
          <p:cNvSpPr>
            <a:spLocks noGrp="1"/>
          </p:cNvSpPr>
          <p:nvPr>
            <p:ph type="body" sz="quarter" idx="14" hasCustomPrompt="1"/>
          </p:nvPr>
        </p:nvSpPr>
        <p:spPr>
          <a:xfrm>
            <a:off x="341566" y="411163"/>
            <a:ext cx="2430233" cy="217101"/>
          </a:xfrm>
        </p:spPr>
        <p:txBody>
          <a:bodyPr wrap="none">
            <a:noAutofit/>
          </a:bodyPr>
          <a:lstStyle>
            <a:lvl1pPr marL="0" indent="0">
              <a:buNone/>
              <a:defRPr sz="800" b="1" spc="3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sv-SE"/>
              <a:t>KAPITEL</a:t>
            </a:r>
          </a:p>
        </p:txBody>
      </p:sp>
    </p:spTree>
    <p:extLst>
      <p:ext uri="{BB962C8B-B14F-4D97-AF65-F5344CB8AC3E}">
        <p14:creationId xmlns:p14="http://schemas.microsoft.com/office/powerpoint/2010/main" val="370910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ktangel 6"/>
          <p:cNvSpPr/>
          <p:nvPr userDrawn="1"/>
        </p:nvSpPr>
        <p:spPr>
          <a:xfrm>
            <a:off x="0" y="4659982"/>
            <a:ext cx="9144000" cy="483517"/>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sp>
        <p:nvSpPr>
          <p:cNvPr id="2" name="Platshållare för rubrik 1"/>
          <p:cNvSpPr>
            <a:spLocks noGrp="1"/>
          </p:cNvSpPr>
          <p:nvPr>
            <p:ph type="title"/>
          </p:nvPr>
        </p:nvSpPr>
        <p:spPr>
          <a:xfrm>
            <a:off x="828000" y="205979"/>
            <a:ext cx="7488000" cy="857250"/>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828000" y="1200151"/>
            <a:ext cx="7488000" cy="3315815"/>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8136000" y="4890195"/>
            <a:ext cx="1008000" cy="162000"/>
          </a:xfrm>
          <a:prstGeom prst="rect">
            <a:avLst/>
          </a:prstGeom>
        </p:spPr>
        <p:txBody>
          <a:bodyPr vert="horz" lIns="91440" tIns="45720" rIns="91440" bIns="45720" rtlCol="0" anchor="ctr"/>
          <a:lstStyle>
            <a:lvl1pPr algn="l">
              <a:defRPr sz="800">
                <a:solidFill>
                  <a:schemeClr val="bg1"/>
                </a:solidFill>
                <a:latin typeface="Arial" pitchFamily="34" charset="0"/>
                <a:cs typeface="Arial" pitchFamily="34" charset="0"/>
              </a:defRPr>
            </a:lvl1pPr>
          </a:lstStyle>
          <a:p>
            <a:pPr algn="r"/>
            <a:fld id="{37B8C782-2B85-427F-87EE-2B562690B968}" type="datetime1">
              <a:rPr lang="sv-SE" smtClean="0"/>
              <a:pPr algn="r"/>
              <a:t>2023-09-05</a:t>
            </a:fld>
            <a:endParaRPr lang="sv-SE" dirty="0"/>
          </a:p>
        </p:txBody>
      </p:sp>
      <p:sp>
        <p:nvSpPr>
          <p:cNvPr id="5" name="Platshållare för sidfot 4"/>
          <p:cNvSpPr>
            <a:spLocks noGrp="1"/>
          </p:cNvSpPr>
          <p:nvPr>
            <p:ph type="ftr" sz="quarter" idx="3"/>
          </p:nvPr>
        </p:nvSpPr>
        <p:spPr>
          <a:xfrm>
            <a:off x="2249742" y="4767263"/>
            <a:ext cx="4644516" cy="273844"/>
          </a:xfrm>
          <a:prstGeom prst="rect">
            <a:avLst/>
          </a:prstGeom>
        </p:spPr>
        <p:txBody>
          <a:bodyPr vert="horz" lIns="91440" tIns="45720" rIns="91440" bIns="45720" rtlCol="0" anchor="ctr"/>
          <a:lstStyle>
            <a:lvl1pPr algn="ctr">
              <a:defRPr sz="1000">
                <a:solidFill>
                  <a:schemeClr val="bg1"/>
                </a:solidFill>
                <a:latin typeface="Arial" pitchFamily="34" charset="0"/>
                <a:cs typeface="Arial" pitchFamily="34" charset="0"/>
              </a:defRPr>
            </a:lvl1pPr>
          </a:lstStyle>
          <a:p>
            <a:endParaRPr lang="sv-SE" dirty="0"/>
          </a:p>
        </p:txBody>
      </p:sp>
      <p:sp>
        <p:nvSpPr>
          <p:cNvPr id="6" name="Platshållare för bildnummer 5"/>
          <p:cNvSpPr>
            <a:spLocks noGrp="1"/>
          </p:cNvSpPr>
          <p:nvPr>
            <p:ph type="sldNum" sz="quarter" idx="4"/>
          </p:nvPr>
        </p:nvSpPr>
        <p:spPr>
          <a:xfrm>
            <a:off x="8136000" y="4732008"/>
            <a:ext cx="1008112" cy="162000"/>
          </a:xfrm>
          <a:prstGeom prst="rect">
            <a:avLst/>
          </a:prstGeom>
        </p:spPr>
        <p:txBody>
          <a:bodyPr vert="horz" lIns="91440" tIns="45720" rIns="91440" bIns="45720" rtlCol="0" anchor="ctr"/>
          <a:lstStyle>
            <a:lvl1pPr algn="l">
              <a:defRPr sz="800">
                <a:solidFill>
                  <a:schemeClr val="bg1"/>
                </a:solidFill>
                <a:latin typeface="Arial" pitchFamily="34" charset="0"/>
                <a:cs typeface="Arial" pitchFamily="34" charset="0"/>
              </a:defRPr>
            </a:lvl1pPr>
          </a:lstStyle>
          <a:p>
            <a:pPr algn="r"/>
            <a:r>
              <a:rPr lang="sv-SE"/>
              <a:t>Sida </a:t>
            </a:r>
            <a:fld id="{442FF2AC-5952-4A76-A4C8-7FBE2B124180}" type="slidenum">
              <a:rPr lang="sv-SE" smtClean="0"/>
              <a:pPr algn="r"/>
              <a:t>‹#›</a:t>
            </a:fld>
            <a:endParaRPr lang="sv-SE" dirty="0"/>
          </a:p>
        </p:txBody>
      </p:sp>
      <p:pic>
        <p:nvPicPr>
          <p:cNvPr id="8" name="Bildobjekt 7"/>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7504" y="4717905"/>
            <a:ext cx="1440160" cy="367672"/>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50" r:id="rId2"/>
    <p:sldLayoutId id="2147483662" r:id="rId3"/>
    <p:sldLayoutId id="2147483663" r:id="rId4"/>
    <p:sldLayoutId id="2147483655" r:id="rId5"/>
    <p:sldLayoutId id="2147483664" r:id="rId6"/>
    <p:sldLayoutId id="2147483666" r:id="rId7"/>
    <p:sldLayoutId id="2147483668" r:id="rId8"/>
    <p:sldLayoutId id="2147483669" r:id="rId9"/>
    <p:sldLayoutId id="2147483670" r:id="rId10"/>
    <p:sldLayoutId id="2147483671" r:id="rId11"/>
    <p:sldLayoutId id="2147483672" r:id="rId12"/>
    <p:sldLayoutId id="2147483673" r:id="rId13"/>
    <p:sldLayoutId id="2147483674" r:id="rId14"/>
  </p:sldLayoutIdLst>
  <p:hf hdr="0"/>
  <p:txStyles>
    <p:titleStyle>
      <a:lvl1pPr algn="l" defTabSz="914400" rtl="0" eaLnBrk="1" latinLnBrk="0" hangingPunct="1">
        <a:spcBef>
          <a:spcPct val="0"/>
        </a:spcBef>
        <a:buNone/>
        <a:defRPr sz="36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www.valbohc.se/?firstRef" TargetMode="Externa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intersport.se/guider/hockeyguider/hur-skoter-jag-min-utrustning" TargetMode="Externa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755813" y="1707654"/>
            <a:ext cx="7488000" cy="1314450"/>
          </a:xfrm>
        </p:spPr>
        <p:txBody>
          <a:bodyPr/>
          <a:lstStyle/>
          <a:p>
            <a:r>
              <a:rPr lang="sv-SE" sz="3200" dirty="0"/>
              <a:t>Inför säsongen 2023/2024</a:t>
            </a:r>
          </a:p>
          <a:p>
            <a:endParaRPr lang="sv-SE" dirty="0"/>
          </a:p>
        </p:txBody>
      </p:sp>
      <p:sp>
        <p:nvSpPr>
          <p:cNvPr id="4" name="Rektangel 3">
            <a:extLst>
              <a:ext uri="{FF2B5EF4-FFF2-40B4-BE49-F238E27FC236}">
                <a16:creationId xmlns:a16="http://schemas.microsoft.com/office/drawing/2014/main" id="{9C51922A-4DE5-D872-CE3F-B60D371E59E9}"/>
              </a:ext>
            </a:extLst>
          </p:cNvPr>
          <p:cNvSpPr/>
          <p:nvPr/>
        </p:nvSpPr>
        <p:spPr>
          <a:xfrm>
            <a:off x="251520" y="4083918"/>
            <a:ext cx="8640960" cy="79208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sp>
        <p:nvSpPr>
          <p:cNvPr id="5" name="Title 1">
            <a:extLst>
              <a:ext uri="{FF2B5EF4-FFF2-40B4-BE49-F238E27FC236}">
                <a16:creationId xmlns:a16="http://schemas.microsoft.com/office/drawing/2014/main" id="{5AC6B409-365C-2D66-22E1-9554AC77F998}"/>
              </a:ext>
            </a:extLst>
          </p:cNvPr>
          <p:cNvSpPr txBox="1">
            <a:spLocks noGrp="1"/>
          </p:cNvSpPr>
          <p:nvPr>
            <p:ph type="ctrTitle"/>
          </p:nvPr>
        </p:nvSpPr>
        <p:spPr>
          <a:xfrm>
            <a:off x="755576" y="267494"/>
            <a:ext cx="7488237" cy="1103313"/>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sv-SE" sz="4400" dirty="0">
                <a:solidFill>
                  <a:schemeClr val="bg1"/>
                </a:solidFill>
              </a:rPr>
              <a:t>Föräldramöte</a:t>
            </a:r>
          </a:p>
          <a:p>
            <a:pPr algn="l">
              <a:lnSpc>
                <a:spcPct val="100000"/>
              </a:lnSpc>
            </a:pPr>
            <a:r>
              <a:rPr lang="sv-SE" sz="4400" dirty="0">
                <a:solidFill>
                  <a:schemeClr val="bg1"/>
                </a:solidFill>
              </a:rPr>
              <a:t>Valbo U12/U13 </a:t>
            </a:r>
          </a:p>
        </p:txBody>
      </p:sp>
      <p:pic>
        <p:nvPicPr>
          <p:cNvPr id="6" name="Bildobjekt 1" descr="C:\Users\Valbo HC Kontor\Desktop\Nya loggan 2018.png">
            <a:extLst>
              <a:ext uri="{FF2B5EF4-FFF2-40B4-BE49-F238E27FC236}">
                <a16:creationId xmlns:a16="http://schemas.microsoft.com/office/drawing/2014/main" id="{FEF6749C-26FC-C93E-7935-D085339BD5D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43489" y="136523"/>
            <a:ext cx="1200647" cy="1176794"/>
          </a:xfrm>
          <a:prstGeom prst="rect">
            <a:avLst/>
          </a:prstGeom>
          <a:noFill/>
          <a:ln>
            <a:noFill/>
          </a:ln>
        </p:spPr>
      </p:pic>
      <p:pic>
        <p:nvPicPr>
          <p:cNvPr id="9" name="Bildobjekt 8">
            <a:extLst>
              <a:ext uri="{FF2B5EF4-FFF2-40B4-BE49-F238E27FC236}">
                <a16:creationId xmlns:a16="http://schemas.microsoft.com/office/drawing/2014/main" id="{30472568-5FC4-57B9-C4DB-B170DFCD5441}"/>
              </a:ext>
            </a:extLst>
          </p:cNvPr>
          <p:cNvPicPr>
            <a:picLocks noChangeAspect="1"/>
          </p:cNvPicPr>
          <p:nvPr/>
        </p:nvPicPr>
        <p:blipFill>
          <a:blip r:embed="rId3"/>
          <a:stretch>
            <a:fillRect/>
          </a:stretch>
        </p:blipFill>
        <p:spPr>
          <a:xfrm>
            <a:off x="6471343" y="2211710"/>
            <a:ext cx="2344291" cy="2557408"/>
          </a:xfrm>
          <a:prstGeom prst="rect">
            <a:avLst/>
          </a:prstGeom>
        </p:spPr>
      </p:pic>
    </p:spTree>
    <p:extLst>
      <p:ext uri="{BB962C8B-B14F-4D97-AF65-F5344CB8AC3E}">
        <p14:creationId xmlns:p14="http://schemas.microsoft.com/office/powerpoint/2010/main" val="397342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804243" y="123478"/>
            <a:ext cx="7488000" cy="1102519"/>
          </a:xfrm>
        </p:spPr>
        <p:txBody>
          <a:bodyPr/>
          <a:lstStyle/>
          <a:p>
            <a:r>
              <a:rPr lang="sv-SE" dirty="0"/>
              <a:t>Föräldravettsregler</a:t>
            </a:r>
          </a:p>
        </p:txBody>
      </p:sp>
      <p:sp>
        <p:nvSpPr>
          <p:cNvPr id="3" name="Underrubrik 2"/>
          <p:cNvSpPr>
            <a:spLocks noGrp="1"/>
          </p:cNvSpPr>
          <p:nvPr>
            <p:ph type="subTitle" idx="1"/>
          </p:nvPr>
        </p:nvSpPr>
        <p:spPr>
          <a:xfrm>
            <a:off x="794381" y="1185292"/>
            <a:ext cx="4896543" cy="1314450"/>
          </a:xfrm>
        </p:spPr>
        <p:txBody>
          <a:bodyPr>
            <a:normAutofit fontScale="25000" lnSpcReduction="20000"/>
          </a:bodyPr>
          <a:lstStyle/>
          <a:p>
            <a:pPr marL="685800" lvl="0" indent="-685800">
              <a:buFont typeface="Arial" panose="020B0604020202020204" pitchFamily="34" charset="0"/>
              <a:buChar char="•"/>
            </a:pPr>
            <a:r>
              <a:rPr lang="sv-SE" sz="4800" dirty="0"/>
              <a:t>Ställ upp vid match och träning - barnen vill det.</a:t>
            </a:r>
          </a:p>
          <a:p>
            <a:pPr marL="685800" lvl="0" indent="-685800">
              <a:buFont typeface="Arial" panose="020B0604020202020204" pitchFamily="34" charset="0"/>
              <a:buChar char="•"/>
            </a:pPr>
            <a:r>
              <a:rPr lang="sv-SE" sz="4800" dirty="0"/>
              <a:t>Uppmuntra alla spelare under träning och match - inte bara din son eller dotter.</a:t>
            </a:r>
          </a:p>
          <a:p>
            <a:pPr marL="685800" lvl="0" indent="-685800">
              <a:buFont typeface="Arial" panose="020B0604020202020204" pitchFamily="34" charset="0"/>
              <a:buChar char="•"/>
            </a:pPr>
            <a:r>
              <a:rPr lang="sv-SE" sz="4800" dirty="0"/>
              <a:t>Uppmuntra i både medgång och motgång - kritisera inte</a:t>
            </a:r>
          </a:p>
          <a:p>
            <a:pPr marL="685800" lvl="0" indent="-685800">
              <a:buFont typeface="Arial" panose="020B0604020202020204" pitchFamily="34" charset="0"/>
              <a:buChar char="•"/>
            </a:pPr>
            <a:r>
              <a:rPr lang="sv-SE" sz="4800" dirty="0"/>
              <a:t>Respektera ledarnas matchning av laget. Försök inte påverka dem under matchen.</a:t>
            </a:r>
          </a:p>
          <a:p>
            <a:pPr marL="685800" lvl="0" indent="-685800">
              <a:buFont typeface="Arial" panose="020B0604020202020204" pitchFamily="34" charset="0"/>
              <a:buChar char="•"/>
            </a:pPr>
            <a:r>
              <a:rPr lang="sv-SE" sz="4800" dirty="0"/>
              <a:t>Se domaren som vägledare - kritisera aldrig hans/hennes bedömningar. </a:t>
            </a:r>
          </a:p>
          <a:p>
            <a:pPr marL="685800" lvl="0" indent="-685800">
              <a:buFont typeface="Arial" panose="020B0604020202020204" pitchFamily="34" charset="0"/>
              <a:buChar char="•"/>
            </a:pPr>
            <a:r>
              <a:rPr lang="sv-SE" sz="4800" dirty="0"/>
              <a:t>Hjälp ditt barn att tåla både seger och förlust.</a:t>
            </a:r>
          </a:p>
          <a:p>
            <a:pPr marL="685800" indent="-685800">
              <a:buFont typeface="Arial" panose="020B0604020202020204" pitchFamily="34" charset="0"/>
              <a:buChar char="•"/>
            </a:pPr>
            <a:r>
              <a:rPr lang="sv-SE" sz="4800" dirty="0"/>
              <a:t>Stimulera och uppmuntra ditt barn att deltaga - pressa inte.</a:t>
            </a:r>
          </a:p>
          <a:p>
            <a:endParaRPr lang="sv-SE" dirty="0"/>
          </a:p>
        </p:txBody>
      </p:sp>
      <p:sp>
        <p:nvSpPr>
          <p:cNvPr id="4" name="Rektangel 3">
            <a:extLst>
              <a:ext uri="{FF2B5EF4-FFF2-40B4-BE49-F238E27FC236}">
                <a16:creationId xmlns:a16="http://schemas.microsoft.com/office/drawing/2014/main" id="{9C51922A-4DE5-D872-CE3F-B60D371E59E9}"/>
              </a:ext>
            </a:extLst>
          </p:cNvPr>
          <p:cNvSpPr/>
          <p:nvPr/>
        </p:nvSpPr>
        <p:spPr>
          <a:xfrm>
            <a:off x="251520" y="4083918"/>
            <a:ext cx="8640960" cy="79208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pic>
        <p:nvPicPr>
          <p:cNvPr id="5" name="Bildobjekt 1" descr="C:\Users\Valbo HC Kontor\Desktop\Nya loggan 2018.png">
            <a:extLst>
              <a:ext uri="{FF2B5EF4-FFF2-40B4-BE49-F238E27FC236}">
                <a16:creationId xmlns:a16="http://schemas.microsoft.com/office/drawing/2014/main" id="{61EAF3AC-B68A-34D6-CFBE-EEDF82C341F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15260" y="123478"/>
            <a:ext cx="1200647" cy="1176794"/>
          </a:xfrm>
          <a:prstGeom prst="rect">
            <a:avLst/>
          </a:prstGeom>
          <a:noFill/>
          <a:ln>
            <a:noFill/>
          </a:ln>
        </p:spPr>
      </p:pic>
      <p:sp>
        <p:nvSpPr>
          <p:cNvPr id="6" name="Underrubrik 2">
            <a:extLst>
              <a:ext uri="{FF2B5EF4-FFF2-40B4-BE49-F238E27FC236}">
                <a16:creationId xmlns:a16="http://schemas.microsoft.com/office/drawing/2014/main" id="{A430C23C-C420-D832-214B-46F0B7D29EB1}"/>
              </a:ext>
            </a:extLst>
          </p:cNvPr>
          <p:cNvSpPr txBox="1">
            <a:spLocks/>
          </p:cNvSpPr>
          <p:nvPr/>
        </p:nvSpPr>
        <p:spPr>
          <a:xfrm>
            <a:off x="3995937" y="3075806"/>
            <a:ext cx="4896543" cy="131445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3200" kern="1200">
                <a:solidFill>
                  <a:schemeClr val="bg1"/>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Arial" pitchFamily="34" charset="0"/>
              </a:defRPr>
            </a:lvl2pPr>
            <a:lvl3pPr marL="914400" indent="0" algn="ctr" defTabSz="914400" rtl="0" eaLnBrk="1" latinLnBrk="0" hangingPunct="1">
              <a:spcBef>
                <a:spcPct val="20000"/>
              </a:spcBef>
              <a:buFont typeface="Arial" pitchFamily="34" charset="0"/>
              <a:buNone/>
              <a:defRPr sz="1800" kern="1200">
                <a:solidFill>
                  <a:schemeClr val="tx1">
                    <a:tint val="75000"/>
                  </a:schemeClr>
                </a:solidFill>
                <a:latin typeface="Arial" pitchFamily="34" charset="0"/>
                <a:ea typeface="+mn-ea"/>
                <a:cs typeface="Arial" pitchFamily="34" charset="0"/>
              </a:defRPr>
            </a:lvl3pPr>
            <a:lvl4pPr marL="1371600" indent="0" algn="ctr" defTabSz="914400" rtl="0" eaLnBrk="1" latinLnBrk="0" hangingPunct="1">
              <a:spcBef>
                <a:spcPct val="20000"/>
              </a:spcBef>
              <a:buFont typeface="Arial" pitchFamily="34" charset="0"/>
              <a:buNone/>
              <a:defRPr sz="1600" kern="1200">
                <a:solidFill>
                  <a:schemeClr val="tx1">
                    <a:tint val="75000"/>
                  </a:schemeClr>
                </a:solidFill>
                <a:latin typeface="Arial" pitchFamily="34" charset="0"/>
                <a:ea typeface="+mn-ea"/>
                <a:cs typeface="Arial" pitchFamily="34" charset="0"/>
              </a:defRPr>
            </a:lvl4pPr>
            <a:lvl5pPr marL="1828800" indent="0" algn="ctr" defTabSz="914400"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sv-SE" dirty="0"/>
          </a:p>
        </p:txBody>
      </p:sp>
      <p:sp>
        <p:nvSpPr>
          <p:cNvPr id="8" name="textruta 7">
            <a:extLst>
              <a:ext uri="{FF2B5EF4-FFF2-40B4-BE49-F238E27FC236}">
                <a16:creationId xmlns:a16="http://schemas.microsoft.com/office/drawing/2014/main" id="{FD034CC5-F745-5300-608D-D257EC17424C}"/>
              </a:ext>
            </a:extLst>
          </p:cNvPr>
          <p:cNvSpPr txBox="1"/>
          <p:nvPr/>
        </p:nvSpPr>
        <p:spPr>
          <a:xfrm>
            <a:off x="4343907" y="3075806"/>
            <a:ext cx="4572000" cy="1754326"/>
          </a:xfrm>
          <a:prstGeom prst="rect">
            <a:avLst/>
          </a:prstGeom>
          <a:noFill/>
        </p:spPr>
        <p:txBody>
          <a:bodyPr wrap="square">
            <a:spAutoFit/>
          </a:bodyPr>
          <a:lstStyle/>
          <a:p>
            <a:pPr marL="171450" lvl="0" indent="-171450">
              <a:buFont typeface="Arial" panose="020B0604020202020204" pitchFamily="34" charset="0"/>
              <a:buChar char="•"/>
            </a:pPr>
            <a:r>
              <a:rPr lang="sv-SE" sz="1200" dirty="0">
                <a:solidFill>
                  <a:schemeClr val="bg1"/>
                </a:solidFill>
                <a:latin typeface="Arial" panose="020B0604020202020204" pitchFamily="34" charset="0"/>
                <a:cs typeface="Arial" panose="020B0604020202020204" pitchFamily="34" charset="0"/>
              </a:rPr>
              <a:t>Fråga om matchen var skojig och spännande - inte bara om resultatet.</a:t>
            </a:r>
          </a:p>
          <a:p>
            <a:pPr marL="171450" lvl="0" indent="-171450">
              <a:buFont typeface="Arial" panose="020B0604020202020204" pitchFamily="34" charset="0"/>
              <a:buChar char="•"/>
            </a:pPr>
            <a:r>
              <a:rPr lang="sv-SE" sz="1200" dirty="0">
                <a:solidFill>
                  <a:schemeClr val="bg1"/>
                </a:solidFill>
                <a:latin typeface="Arial" panose="020B0604020202020204" pitchFamily="34" charset="0"/>
                <a:cs typeface="Arial" panose="020B0604020202020204" pitchFamily="34" charset="0"/>
              </a:rPr>
              <a:t>Se till att ditt barn har riktig och förnuftig utrustning - överdriv inte.</a:t>
            </a:r>
          </a:p>
          <a:p>
            <a:pPr marL="171450" lvl="0" indent="-171450">
              <a:buFont typeface="Arial" panose="020B0604020202020204" pitchFamily="34" charset="0"/>
              <a:buChar char="•"/>
            </a:pPr>
            <a:r>
              <a:rPr lang="sv-SE" sz="1200" dirty="0">
                <a:solidFill>
                  <a:schemeClr val="bg1"/>
                </a:solidFill>
                <a:latin typeface="Arial" panose="020B0604020202020204" pitchFamily="34" charset="0"/>
                <a:cs typeface="Arial" panose="020B0604020202020204" pitchFamily="34" charset="0"/>
              </a:rPr>
              <a:t>Visa respekt för det arbete som klubben och ledarna/tränarna lägger ned. Vi behöver  hjälp och stöd.</a:t>
            </a:r>
          </a:p>
          <a:p>
            <a:pPr marL="171450" lvl="0" indent="-171450">
              <a:buFont typeface="Arial" panose="020B0604020202020204" pitchFamily="34" charset="0"/>
              <a:buChar char="•"/>
            </a:pPr>
            <a:r>
              <a:rPr lang="sv-SE" sz="1200" dirty="0">
                <a:solidFill>
                  <a:schemeClr val="bg1"/>
                </a:solidFill>
                <a:latin typeface="Arial" panose="020B0604020202020204" pitchFamily="34" charset="0"/>
                <a:cs typeface="Arial" panose="020B0604020202020204" pitchFamily="34" charset="0"/>
              </a:rPr>
              <a:t>Tänk på, att det är ditt barn som spelar ishockey, inte du.</a:t>
            </a:r>
          </a:p>
          <a:p>
            <a:pPr marL="171450" lvl="0" indent="-171450">
              <a:buFont typeface="Arial" panose="020B0604020202020204" pitchFamily="34" charset="0"/>
              <a:buChar char="•"/>
            </a:pPr>
            <a:r>
              <a:rPr lang="sv-SE" sz="1200" dirty="0">
                <a:solidFill>
                  <a:schemeClr val="bg1"/>
                </a:solidFill>
                <a:latin typeface="Arial" panose="020B0604020202020204" pitchFamily="34" charset="0"/>
                <a:cs typeface="Arial" panose="020B0604020202020204" pitchFamily="34" charset="0"/>
              </a:rPr>
              <a:t>Kom ihåg, att det viktigaste av allt, är att ditt barn trivs och har roligt tillsammans med kompisarna.</a:t>
            </a:r>
          </a:p>
        </p:txBody>
      </p:sp>
    </p:spTree>
    <p:extLst>
      <p:ext uri="{BB962C8B-B14F-4D97-AF65-F5344CB8AC3E}">
        <p14:creationId xmlns:p14="http://schemas.microsoft.com/office/powerpoint/2010/main" val="3277042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819329" y="160615"/>
            <a:ext cx="7488000" cy="1102519"/>
          </a:xfrm>
        </p:spPr>
        <p:txBody>
          <a:bodyPr/>
          <a:lstStyle/>
          <a:p>
            <a:r>
              <a:rPr lang="sv-SE" dirty="0"/>
              <a:t>Lagregler Team 2012</a:t>
            </a:r>
          </a:p>
        </p:txBody>
      </p:sp>
      <p:sp>
        <p:nvSpPr>
          <p:cNvPr id="3" name="Underrubrik 2"/>
          <p:cNvSpPr>
            <a:spLocks noGrp="1"/>
          </p:cNvSpPr>
          <p:nvPr>
            <p:ph type="subTitle" idx="1"/>
          </p:nvPr>
        </p:nvSpPr>
        <p:spPr>
          <a:xfrm>
            <a:off x="827585" y="1300270"/>
            <a:ext cx="7488000" cy="3359711"/>
          </a:xfrm>
        </p:spPr>
        <p:txBody>
          <a:bodyPr>
            <a:normAutofit fontScale="25000" lnSpcReduction="20000"/>
          </a:bodyPr>
          <a:lstStyle/>
          <a:p>
            <a:pPr lvl="0"/>
            <a:r>
              <a:rPr lang="sv-SE" sz="6400" dirty="0"/>
              <a:t>Mobilförbud vid träningar och matcher.</a:t>
            </a:r>
          </a:p>
          <a:p>
            <a:pPr lvl="0"/>
            <a:r>
              <a:rPr lang="sv-SE" sz="6400" dirty="0"/>
              <a:t>Vi är </a:t>
            </a:r>
            <a:r>
              <a:rPr lang="sv-SE" sz="6400" b="1" dirty="0"/>
              <a:t>snälla</a:t>
            </a:r>
            <a:r>
              <a:rPr lang="sv-SE" sz="6400" dirty="0"/>
              <a:t> och omtänksamma mot varandra och lämnar aldrig en kamrat utanför – alla får vara med.</a:t>
            </a:r>
          </a:p>
          <a:p>
            <a:pPr lvl="0"/>
            <a:r>
              <a:rPr lang="sv-SE" sz="6400" dirty="0"/>
              <a:t>Vi är positiva mot varandra och ger varandra beröm när bra saker görs. </a:t>
            </a:r>
          </a:p>
          <a:p>
            <a:pPr lvl="0"/>
            <a:r>
              <a:rPr lang="sv-SE" sz="6400" dirty="0"/>
              <a:t>Vi ifrågasätter inte andra spelares kunskaper och klagar inte på andras misstag.</a:t>
            </a:r>
          </a:p>
          <a:p>
            <a:pPr lvl="0"/>
            <a:r>
              <a:rPr lang="sv-SE" sz="6400" dirty="0"/>
              <a:t>Vi uppträder alltid sportsligt och vänligt gentemot medspelare, motståndare, domare, ledare och föräldrar.</a:t>
            </a:r>
          </a:p>
          <a:p>
            <a:pPr lvl="0"/>
            <a:r>
              <a:rPr lang="sv-SE" sz="6400" dirty="0"/>
              <a:t>När ledare och spelare pratar till laget så lyssnar vi alla koncentrerat. </a:t>
            </a:r>
          </a:p>
          <a:p>
            <a:pPr lvl="0"/>
            <a:r>
              <a:rPr lang="sv-SE" sz="6400" i="1" dirty="0"/>
              <a:t>När ledarna blåser låter jag puckarna ligga och kommer till samlingen.</a:t>
            </a:r>
          </a:p>
          <a:p>
            <a:pPr lvl="0"/>
            <a:r>
              <a:rPr lang="sv-SE" sz="6400" i="1" dirty="0"/>
              <a:t>Jag sätter laget före jaget och gör alltid mitt bästa på både  träning och match.</a:t>
            </a:r>
          </a:p>
          <a:p>
            <a:pPr lvl="0"/>
            <a:r>
              <a:rPr lang="sv-SE" sz="7200" dirty="0"/>
              <a:t>Vi håller ordning på vår utrustning såsom klubba, vattenflaska, Ishockeyutrustning och kläder.</a:t>
            </a:r>
          </a:p>
          <a:p>
            <a:endParaRPr lang="sv-SE" dirty="0"/>
          </a:p>
        </p:txBody>
      </p:sp>
      <p:sp>
        <p:nvSpPr>
          <p:cNvPr id="4" name="Rektangel 3">
            <a:extLst>
              <a:ext uri="{FF2B5EF4-FFF2-40B4-BE49-F238E27FC236}">
                <a16:creationId xmlns:a16="http://schemas.microsoft.com/office/drawing/2014/main" id="{9C51922A-4DE5-D872-CE3F-B60D371E59E9}"/>
              </a:ext>
            </a:extLst>
          </p:cNvPr>
          <p:cNvSpPr/>
          <p:nvPr/>
        </p:nvSpPr>
        <p:spPr>
          <a:xfrm>
            <a:off x="242849" y="4190797"/>
            <a:ext cx="8640960" cy="79208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pic>
        <p:nvPicPr>
          <p:cNvPr id="5" name="Bildobjekt 1" descr="C:\Users\Valbo HC Kontor\Desktop\Nya loggan 2018.png">
            <a:extLst>
              <a:ext uri="{FF2B5EF4-FFF2-40B4-BE49-F238E27FC236}">
                <a16:creationId xmlns:a16="http://schemas.microsoft.com/office/drawing/2014/main" id="{61EAF3AC-B68A-34D6-CFBE-EEDF82C341F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15260" y="123478"/>
            <a:ext cx="1200647" cy="1176794"/>
          </a:xfrm>
          <a:prstGeom prst="rect">
            <a:avLst/>
          </a:prstGeom>
          <a:noFill/>
          <a:ln>
            <a:noFill/>
          </a:ln>
        </p:spPr>
      </p:pic>
    </p:spTree>
    <p:extLst>
      <p:ext uri="{BB962C8B-B14F-4D97-AF65-F5344CB8AC3E}">
        <p14:creationId xmlns:p14="http://schemas.microsoft.com/office/powerpoint/2010/main" val="2579154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834419" y="123478"/>
            <a:ext cx="7488000" cy="1102519"/>
          </a:xfrm>
        </p:spPr>
        <p:txBody>
          <a:bodyPr/>
          <a:lstStyle/>
          <a:p>
            <a:r>
              <a:rPr lang="sv-SE" dirty="0"/>
              <a:t>Laget.se inloggning</a:t>
            </a:r>
          </a:p>
        </p:txBody>
      </p:sp>
      <p:sp>
        <p:nvSpPr>
          <p:cNvPr id="3" name="Underrubrik 2"/>
          <p:cNvSpPr>
            <a:spLocks noGrp="1"/>
          </p:cNvSpPr>
          <p:nvPr>
            <p:ph type="subTitle" idx="1"/>
          </p:nvPr>
        </p:nvSpPr>
        <p:spPr>
          <a:xfrm>
            <a:off x="834419" y="1059582"/>
            <a:ext cx="4896543" cy="2178546"/>
          </a:xfrm>
        </p:spPr>
        <p:txBody>
          <a:bodyPr>
            <a:normAutofit fontScale="25000" lnSpcReduction="20000"/>
          </a:bodyPr>
          <a:lstStyle/>
          <a:p>
            <a:pPr marL="0" lvl="0" indent="0">
              <a:buNone/>
            </a:pPr>
            <a:r>
              <a:rPr lang="sv-SE" sz="4800" b="1" dirty="0" err="1"/>
              <a:t>Lagsidan</a:t>
            </a:r>
            <a:endParaRPr lang="sv-SE" sz="4800" b="1" dirty="0"/>
          </a:p>
          <a:p>
            <a:pPr lvl="1" algn="l"/>
            <a:r>
              <a:rPr lang="sv-SE" sz="4800" dirty="0">
                <a:solidFill>
                  <a:schemeClr val="bg1"/>
                </a:solidFill>
              </a:rPr>
              <a:t>Laget.se </a:t>
            </a:r>
          </a:p>
          <a:p>
            <a:pPr lvl="1" algn="l"/>
            <a:r>
              <a:rPr lang="sv-SE" sz="4800" dirty="0">
                <a:solidFill>
                  <a:schemeClr val="bg1"/>
                </a:solidFill>
              </a:rPr>
              <a:t>All kommunikation sker från laget.se</a:t>
            </a:r>
          </a:p>
          <a:p>
            <a:pPr lvl="1" algn="l"/>
            <a:r>
              <a:rPr lang="sv-SE" sz="4800" dirty="0">
                <a:solidFill>
                  <a:schemeClr val="bg1"/>
                </a:solidFill>
              </a:rPr>
              <a:t>Uppdatera era kontaktuppgifter på </a:t>
            </a:r>
            <a:r>
              <a:rPr lang="sv-SE" sz="4800" dirty="0" err="1">
                <a:solidFill>
                  <a:schemeClr val="bg1"/>
                </a:solidFill>
              </a:rPr>
              <a:t>lagsidan</a:t>
            </a:r>
            <a:endParaRPr lang="sv-SE" sz="4800" dirty="0">
              <a:solidFill>
                <a:schemeClr val="bg1"/>
              </a:solidFill>
            </a:endParaRPr>
          </a:p>
          <a:p>
            <a:pPr lvl="2" algn="l"/>
            <a:r>
              <a:rPr lang="sv-SE" sz="4800" dirty="0">
                <a:solidFill>
                  <a:schemeClr val="bg1"/>
                </a:solidFill>
              </a:rPr>
              <a:t>E-post</a:t>
            </a:r>
          </a:p>
          <a:p>
            <a:pPr lvl="2" algn="l"/>
            <a:r>
              <a:rPr lang="sv-SE" sz="4800" dirty="0">
                <a:solidFill>
                  <a:schemeClr val="bg1"/>
                </a:solidFill>
              </a:rPr>
              <a:t>Mobilnummer</a:t>
            </a:r>
          </a:p>
          <a:p>
            <a:pPr lvl="1" algn="l"/>
            <a:r>
              <a:rPr lang="sv-SE" sz="4800" dirty="0">
                <a:solidFill>
                  <a:schemeClr val="bg1"/>
                </a:solidFill>
              </a:rPr>
              <a:t>Vill man inte förekomma på bild, markera detta i er profil på </a:t>
            </a:r>
            <a:r>
              <a:rPr lang="sv-SE" sz="4800" dirty="0" err="1">
                <a:solidFill>
                  <a:schemeClr val="bg1"/>
                </a:solidFill>
              </a:rPr>
              <a:t>lagsidan</a:t>
            </a:r>
            <a:r>
              <a:rPr lang="sv-SE" sz="4800" dirty="0">
                <a:solidFill>
                  <a:schemeClr val="bg1"/>
                </a:solidFill>
              </a:rPr>
              <a:t>.</a:t>
            </a:r>
          </a:p>
          <a:p>
            <a:pPr lvl="1" algn="l"/>
            <a:r>
              <a:rPr lang="sv-SE" sz="4800" dirty="0">
                <a:solidFill>
                  <a:schemeClr val="bg1"/>
                </a:solidFill>
              </a:rPr>
              <a:t>Svara på kallelser i god tid</a:t>
            </a:r>
          </a:p>
          <a:p>
            <a:pPr lvl="1" algn="l"/>
            <a:r>
              <a:rPr lang="sv-SE" sz="4800" dirty="0">
                <a:solidFill>
                  <a:schemeClr val="bg1"/>
                </a:solidFill>
              </a:rPr>
              <a:t>Kolla skräpkorgen</a:t>
            </a:r>
          </a:p>
          <a:p>
            <a:pPr lvl="1" algn="l"/>
            <a:r>
              <a:rPr lang="sv-SE" sz="4800" dirty="0">
                <a:solidFill>
                  <a:schemeClr val="bg1"/>
                </a:solidFill>
              </a:rPr>
              <a:t>Vid problem eller funderingar kontakta: Teamledarna: Erika Stefansson Engvall , Lijana Gottby och Sussie Söderlund </a:t>
            </a:r>
          </a:p>
          <a:p>
            <a:endParaRPr lang="sv-SE" dirty="0"/>
          </a:p>
        </p:txBody>
      </p:sp>
      <p:sp>
        <p:nvSpPr>
          <p:cNvPr id="4" name="Rektangel 3">
            <a:extLst>
              <a:ext uri="{FF2B5EF4-FFF2-40B4-BE49-F238E27FC236}">
                <a16:creationId xmlns:a16="http://schemas.microsoft.com/office/drawing/2014/main" id="{9C51922A-4DE5-D872-CE3F-B60D371E59E9}"/>
              </a:ext>
            </a:extLst>
          </p:cNvPr>
          <p:cNvSpPr/>
          <p:nvPr/>
        </p:nvSpPr>
        <p:spPr>
          <a:xfrm>
            <a:off x="251520" y="4083918"/>
            <a:ext cx="8640960" cy="79208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pic>
        <p:nvPicPr>
          <p:cNvPr id="5" name="Bildobjekt 1" descr="C:\Users\Valbo HC Kontor\Desktop\Nya loggan 2018.png">
            <a:extLst>
              <a:ext uri="{FF2B5EF4-FFF2-40B4-BE49-F238E27FC236}">
                <a16:creationId xmlns:a16="http://schemas.microsoft.com/office/drawing/2014/main" id="{61EAF3AC-B68A-34D6-CFBE-EEDF82C341F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15260" y="123478"/>
            <a:ext cx="1200647" cy="1176794"/>
          </a:xfrm>
          <a:prstGeom prst="rect">
            <a:avLst/>
          </a:prstGeom>
          <a:noFill/>
          <a:ln>
            <a:noFill/>
          </a:ln>
        </p:spPr>
      </p:pic>
      <p:sp>
        <p:nvSpPr>
          <p:cNvPr id="6" name="Rectangle 3">
            <a:extLst>
              <a:ext uri="{FF2B5EF4-FFF2-40B4-BE49-F238E27FC236}">
                <a16:creationId xmlns:a16="http://schemas.microsoft.com/office/drawing/2014/main" id="{760F6D31-FEE8-D9AE-5346-2F511B2DE578}"/>
              </a:ext>
            </a:extLst>
          </p:cNvPr>
          <p:cNvSpPr/>
          <p:nvPr/>
        </p:nvSpPr>
        <p:spPr>
          <a:xfrm>
            <a:off x="5697353" y="1495664"/>
            <a:ext cx="3446647" cy="1815882"/>
          </a:xfrm>
          <a:prstGeom prst="rect">
            <a:avLst/>
          </a:prstGeom>
        </p:spPr>
        <p:txBody>
          <a:bodyPr wrap="square">
            <a:spAutoFit/>
          </a:bodyPr>
          <a:lstStyle/>
          <a:p>
            <a:pPr lvl="1"/>
            <a:r>
              <a:rPr lang="sv-SE" sz="1200" b="1" dirty="0">
                <a:solidFill>
                  <a:schemeClr val="bg1"/>
                </a:solidFill>
                <a:latin typeface="Arial" panose="020B0604020202020204" pitchFamily="34" charset="0"/>
                <a:cs typeface="Arial" panose="020B0604020202020204" pitchFamily="34" charset="0"/>
              </a:rPr>
              <a:t>Valbo HC hemsida (Valbo HC.se)</a:t>
            </a:r>
          </a:p>
          <a:p>
            <a:pPr marL="171450" indent="-171450">
              <a:buFont typeface="Arial" panose="020B0604020202020204" pitchFamily="34" charset="0"/>
              <a:buChar char="•"/>
            </a:pPr>
            <a:r>
              <a:rPr lang="sv-SE" sz="1200" b="1" dirty="0">
                <a:solidFill>
                  <a:schemeClr val="bg1"/>
                </a:solidFill>
                <a:latin typeface="Arial" panose="020B0604020202020204" pitchFamily="34" charset="0"/>
                <a:cs typeface="Arial" panose="020B0604020202020204" pitchFamily="34" charset="0"/>
              </a:rPr>
              <a:t>	</a:t>
            </a:r>
            <a:r>
              <a:rPr lang="sv-SE" sz="1200" dirty="0">
                <a:solidFill>
                  <a:schemeClr val="bg1"/>
                </a:solidFill>
                <a:latin typeface="Arial" panose="020B0604020202020204" pitchFamily="34" charset="0"/>
                <a:cs typeface="Arial" panose="020B0604020202020204" pitchFamily="34" charset="0"/>
              </a:rPr>
              <a:t>Valbo HC-köp och sälj begagnad 	hockeyutrustning</a:t>
            </a:r>
          </a:p>
          <a:p>
            <a:pPr marL="285750" indent="-285750">
              <a:buFont typeface="Arial" panose="020B0604020202020204" pitchFamily="34" charset="0"/>
              <a:buChar char="•"/>
            </a:pPr>
            <a:r>
              <a:rPr lang="sv-SE" sz="1200" dirty="0">
                <a:solidFill>
                  <a:schemeClr val="bg1"/>
                </a:solidFill>
                <a:latin typeface="Arial" panose="020B0604020202020204" pitchFamily="34" charset="0"/>
                <a:cs typeface="Arial" panose="020B0604020202020204" pitchFamily="34" charset="0"/>
              </a:rPr>
              <a:t>	Istider</a:t>
            </a:r>
          </a:p>
          <a:p>
            <a:pPr marL="285750" indent="-285750">
              <a:buFont typeface="Arial" panose="020B0604020202020204" pitchFamily="34" charset="0"/>
              <a:buChar char="•"/>
            </a:pPr>
            <a:r>
              <a:rPr lang="sv-SE" sz="1200" dirty="0">
                <a:solidFill>
                  <a:schemeClr val="bg1"/>
                </a:solidFill>
                <a:latin typeface="Arial" panose="020B0604020202020204" pitchFamily="34" charset="0"/>
                <a:cs typeface="Arial" panose="020B0604020202020204" pitchFamily="34" charset="0"/>
              </a:rPr>
              <a:t>              Hemmaplansmodellen</a:t>
            </a:r>
          </a:p>
          <a:p>
            <a:pPr marL="285750" indent="-285750">
              <a:buFont typeface="Arial" panose="020B0604020202020204" pitchFamily="34" charset="0"/>
              <a:buChar char="•"/>
            </a:pPr>
            <a:endParaRPr lang="sv-SE" sz="1200" dirty="0">
              <a:solidFill>
                <a:schemeClr val="bg1"/>
              </a:solidFill>
              <a:latin typeface="Arial" panose="020B0604020202020204" pitchFamily="34" charset="0"/>
              <a:cs typeface="Arial" panose="020B0604020202020204" pitchFamily="34" charset="0"/>
            </a:endParaRPr>
          </a:p>
          <a:p>
            <a:pPr marL="1200150" lvl="2" indent="-285750">
              <a:buFont typeface="Arial" panose="020B0604020202020204" pitchFamily="34" charset="0"/>
              <a:buChar char="•"/>
            </a:pPr>
            <a:r>
              <a:rPr lang="sv-SE" sz="1200"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http://www.valbohc.se/?firstRef</a:t>
            </a:r>
            <a:endParaRPr lang="sv-SE" sz="12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sv-SE" sz="1600" dirty="0"/>
          </a:p>
        </p:txBody>
      </p:sp>
      <p:pic>
        <p:nvPicPr>
          <p:cNvPr id="8" name="Bildobjekt 7">
            <a:extLst>
              <a:ext uri="{FF2B5EF4-FFF2-40B4-BE49-F238E27FC236}">
                <a16:creationId xmlns:a16="http://schemas.microsoft.com/office/drawing/2014/main" id="{13A217B6-9358-BFBB-C317-764FBEADCB92}"/>
              </a:ext>
            </a:extLst>
          </p:cNvPr>
          <p:cNvPicPr>
            <a:picLocks noChangeAspect="1"/>
          </p:cNvPicPr>
          <p:nvPr/>
        </p:nvPicPr>
        <p:blipFill>
          <a:blip r:embed="rId4"/>
          <a:stretch>
            <a:fillRect/>
          </a:stretch>
        </p:blipFill>
        <p:spPr>
          <a:xfrm>
            <a:off x="6402075" y="3311546"/>
            <a:ext cx="2741925" cy="1831954"/>
          </a:xfrm>
          <a:prstGeom prst="rect">
            <a:avLst/>
          </a:prstGeom>
        </p:spPr>
      </p:pic>
    </p:spTree>
    <p:extLst>
      <p:ext uri="{BB962C8B-B14F-4D97-AF65-F5344CB8AC3E}">
        <p14:creationId xmlns:p14="http://schemas.microsoft.com/office/powerpoint/2010/main" val="3102546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841128" y="123478"/>
            <a:ext cx="7488000" cy="1102519"/>
          </a:xfrm>
        </p:spPr>
        <p:txBody>
          <a:bodyPr/>
          <a:lstStyle/>
          <a:p>
            <a:r>
              <a:rPr lang="sv-SE" dirty="0"/>
              <a:t>Utrustning och vård </a:t>
            </a:r>
          </a:p>
        </p:txBody>
      </p:sp>
      <p:sp>
        <p:nvSpPr>
          <p:cNvPr id="3" name="Underrubrik 2"/>
          <p:cNvSpPr>
            <a:spLocks noGrp="1"/>
          </p:cNvSpPr>
          <p:nvPr>
            <p:ph type="subTitle" idx="1"/>
          </p:nvPr>
        </p:nvSpPr>
        <p:spPr>
          <a:xfrm>
            <a:off x="107505" y="843558"/>
            <a:ext cx="8808402" cy="1512168"/>
          </a:xfrm>
        </p:spPr>
        <p:txBody>
          <a:bodyPr>
            <a:normAutofit fontScale="25000" lnSpcReduction="20000"/>
          </a:bodyPr>
          <a:lstStyle/>
          <a:p>
            <a:pPr marL="0" lvl="0" indent="0">
              <a:buNone/>
            </a:pPr>
            <a:endParaRPr lang="sv-SE" sz="5600" dirty="0"/>
          </a:p>
          <a:p>
            <a:pPr marL="0" indent="0">
              <a:buNone/>
            </a:pPr>
            <a:r>
              <a:rPr lang="sv-SE" sz="5600" b="1" dirty="0"/>
              <a:t>        Vad behöver jag för utrustning</a:t>
            </a:r>
          </a:p>
          <a:p>
            <a:pPr lvl="1" algn="l"/>
            <a:r>
              <a:rPr lang="sv-SE" sz="5600" dirty="0">
                <a:solidFill>
                  <a:schemeClr val="bg1"/>
                </a:solidFill>
              </a:rPr>
              <a:t>Hjälm med galler, Halsskydd, axelskydd, armbågsskydd, suspensoar, byxor, knäskydd, skridskor, handskar, klubba och </a:t>
            </a:r>
            <a:r>
              <a:rPr lang="sv-SE" sz="7200" dirty="0">
                <a:solidFill>
                  <a:schemeClr val="bg1"/>
                </a:solidFill>
              </a:rPr>
              <a:t>Vattenflaska.</a:t>
            </a:r>
            <a:r>
              <a:rPr lang="sv-SE" sz="5600" dirty="0">
                <a:solidFill>
                  <a:schemeClr val="bg1"/>
                </a:solidFill>
              </a:rPr>
              <a:t> </a:t>
            </a:r>
          </a:p>
          <a:p>
            <a:pPr lvl="1" algn="l"/>
            <a:r>
              <a:rPr lang="sv-SE" sz="5600" dirty="0">
                <a:solidFill>
                  <a:schemeClr val="bg1"/>
                </a:solidFill>
              </a:rPr>
              <a:t>Märk utrustning</a:t>
            </a:r>
          </a:p>
          <a:p>
            <a:pPr lvl="1" algn="l"/>
            <a:r>
              <a:rPr lang="sv-SE" sz="5600" dirty="0">
                <a:solidFill>
                  <a:schemeClr val="bg1"/>
                </a:solidFill>
              </a:rPr>
              <a:t>Kan vara bra att ha extra skridskosnören, tejp i back/väska</a:t>
            </a:r>
          </a:p>
          <a:p>
            <a:pPr lvl="1" algn="l"/>
            <a:endParaRPr lang="sv-SE" sz="5600" dirty="0">
              <a:solidFill>
                <a:schemeClr val="bg1"/>
              </a:solidFill>
            </a:endParaRPr>
          </a:p>
          <a:p>
            <a:pPr marL="457200" lvl="1" indent="0" algn="l">
              <a:buNone/>
            </a:pPr>
            <a:r>
              <a:rPr lang="sv-SE" sz="5600" b="1" dirty="0">
                <a:solidFill>
                  <a:schemeClr val="bg1"/>
                </a:solidFill>
              </a:rPr>
              <a:t>Krav (Ingen träning eller match om detta saknas)</a:t>
            </a:r>
          </a:p>
          <a:p>
            <a:pPr lvl="1" algn="l"/>
            <a:r>
              <a:rPr lang="sv-SE" sz="5600" dirty="0">
                <a:solidFill>
                  <a:schemeClr val="bg1"/>
                </a:solidFill>
              </a:rPr>
              <a:t>Halsskydd</a:t>
            </a:r>
          </a:p>
          <a:p>
            <a:pPr lvl="1" algn="l"/>
            <a:r>
              <a:rPr lang="sv-SE" sz="5600" dirty="0">
                <a:solidFill>
                  <a:schemeClr val="bg1"/>
                </a:solidFill>
              </a:rPr>
              <a:t>Hjälm med galler </a:t>
            </a:r>
          </a:p>
          <a:p>
            <a:pPr lvl="1" algn="l"/>
            <a:r>
              <a:rPr lang="sv-SE" sz="5600" dirty="0">
                <a:solidFill>
                  <a:schemeClr val="bg1"/>
                </a:solidFill>
              </a:rPr>
              <a:t>Skridskor</a:t>
            </a:r>
          </a:p>
          <a:p>
            <a:pPr marL="457200" lvl="1" indent="0" algn="l">
              <a:lnSpc>
                <a:spcPct val="100000"/>
              </a:lnSpc>
              <a:buNone/>
            </a:pPr>
            <a:r>
              <a:rPr lang="sv-SE" sz="5600" b="1" dirty="0">
                <a:solidFill>
                  <a:schemeClr val="bg1"/>
                </a:solidFill>
              </a:rPr>
              <a:t>Hur sköter jag om mina hockeygrejor</a:t>
            </a:r>
          </a:p>
          <a:p>
            <a:pPr lvl="1" algn="l"/>
            <a:r>
              <a:rPr lang="sv-SE" sz="5600" dirty="0">
                <a:solidFill>
                  <a:schemeClr val="bg1"/>
                </a:solidFill>
              </a:rPr>
              <a:t>Vårda och tvätta utrustningen regelbundet </a:t>
            </a:r>
          </a:p>
          <a:p>
            <a:pPr lvl="1" algn="l"/>
            <a:r>
              <a:rPr lang="sv-SE" sz="5600" dirty="0">
                <a:solidFill>
                  <a:schemeClr val="bg1"/>
                </a:solidFill>
                <a:hlinkClick r:id="rId2">
                  <a:extLst>
                    <a:ext uri="{A12FA001-AC4F-418D-AE19-62706E023703}">
                      <ahyp:hlinkClr xmlns:ahyp="http://schemas.microsoft.com/office/drawing/2018/hyperlinkcolor" val="tx"/>
                    </a:ext>
                  </a:extLst>
                </a:hlinkClick>
              </a:rPr>
              <a:t>https://www.intersport.se/guider/hockeyguider/hur-skoter-jag-min-utrustning</a:t>
            </a:r>
            <a:endParaRPr lang="sv-SE" sz="5600" dirty="0">
              <a:solidFill>
                <a:schemeClr val="bg1"/>
              </a:solidFill>
            </a:endParaRPr>
          </a:p>
          <a:p>
            <a:pPr lvl="1" algn="l"/>
            <a:r>
              <a:rPr lang="sv-SE" sz="5600" dirty="0">
                <a:solidFill>
                  <a:schemeClr val="bg1"/>
                </a:solidFill>
              </a:rPr>
              <a:t>Kontrollera skruvar och skölj skridskoskydden.</a:t>
            </a:r>
          </a:p>
          <a:p>
            <a:pPr lvl="1" algn="l"/>
            <a:r>
              <a:rPr lang="sv-SE" sz="5600" dirty="0">
                <a:solidFill>
                  <a:schemeClr val="bg1"/>
                </a:solidFill>
              </a:rPr>
              <a:t>Rekommenderat mjuka skridskoskydd vid förvaring.</a:t>
            </a:r>
          </a:p>
          <a:p>
            <a:endParaRPr lang="sv-SE" dirty="0"/>
          </a:p>
        </p:txBody>
      </p:sp>
      <p:sp>
        <p:nvSpPr>
          <p:cNvPr id="4" name="Rektangel 3">
            <a:extLst>
              <a:ext uri="{FF2B5EF4-FFF2-40B4-BE49-F238E27FC236}">
                <a16:creationId xmlns:a16="http://schemas.microsoft.com/office/drawing/2014/main" id="{9C51922A-4DE5-D872-CE3F-B60D371E59E9}"/>
              </a:ext>
            </a:extLst>
          </p:cNvPr>
          <p:cNvSpPr/>
          <p:nvPr/>
        </p:nvSpPr>
        <p:spPr>
          <a:xfrm>
            <a:off x="274947" y="4227934"/>
            <a:ext cx="8640960" cy="61717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pic>
        <p:nvPicPr>
          <p:cNvPr id="5" name="Bildobjekt 1" descr="C:\Users\Valbo HC Kontor\Desktop\Nya loggan 2018.png">
            <a:extLst>
              <a:ext uri="{FF2B5EF4-FFF2-40B4-BE49-F238E27FC236}">
                <a16:creationId xmlns:a16="http://schemas.microsoft.com/office/drawing/2014/main" id="{61EAF3AC-B68A-34D6-CFBE-EEDF82C341F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15260" y="123478"/>
            <a:ext cx="1200647" cy="1176794"/>
          </a:xfrm>
          <a:prstGeom prst="rect">
            <a:avLst/>
          </a:prstGeom>
          <a:noFill/>
          <a:ln>
            <a:noFill/>
          </a:ln>
        </p:spPr>
      </p:pic>
      <p:pic>
        <p:nvPicPr>
          <p:cNvPr id="7" name="Bildobjekt 6">
            <a:extLst>
              <a:ext uri="{FF2B5EF4-FFF2-40B4-BE49-F238E27FC236}">
                <a16:creationId xmlns:a16="http://schemas.microsoft.com/office/drawing/2014/main" id="{4C46F9D8-7B5E-B245-7390-4DBD7215BE9F}"/>
              </a:ext>
            </a:extLst>
          </p:cNvPr>
          <p:cNvPicPr>
            <a:picLocks noChangeAspect="1"/>
          </p:cNvPicPr>
          <p:nvPr/>
        </p:nvPicPr>
        <p:blipFill>
          <a:blip r:embed="rId4"/>
          <a:stretch>
            <a:fillRect/>
          </a:stretch>
        </p:blipFill>
        <p:spPr>
          <a:xfrm>
            <a:off x="6611712" y="1906570"/>
            <a:ext cx="2448271" cy="3202567"/>
          </a:xfrm>
          <a:prstGeom prst="rect">
            <a:avLst/>
          </a:prstGeom>
        </p:spPr>
      </p:pic>
    </p:spTree>
    <p:extLst>
      <p:ext uri="{BB962C8B-B14F-4D97-AF65-F5344CB8AC3E}">
        <p14:creationId xmlns:p14="http://schemas.microsoft.com/office/powerpoint/2010/main" val="3106238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827585" y="141371"/>
            <a:ext cx="7488000" cy="1102519"/>
          </a:xfrm>
        </p:spPr>
        <p:txBody>
          <a:bodyPr/>
          <a:lstStyle/>
          <a:p>
            <a:r>
              <a:rPr lang="sv-SE" dirty="0"/>
              <a:t>Planstorlek</a:t>
            </a:r>
          </a:p>
        </p:txBody>
      </p:sp>
      <p:sp>
        <p:nvSpPr>
          <p:cNvPr id="4" name="Rektangel 3">
            <a:extLst>
              <a:ext uri="{FF2B5EF4-FFF2-40B4-BE49-F238E27FC236}">
                <a16:creationId xmlns:a16="http://schemas.microsoft.com/office/drawing/2014/main" id="{9C51922A-4DE5-D872-CE3F-B60D371E59E9}"/>
              </a:ext>
            </a:extLst>
          </p:cNvPr>
          <p:cNvSpPr/>
          <p:nvPr/>
        </p:nvSpPr>
        <p:spPr>
          <a:xfrm>
            <a:off x="251520" y="4083918"/>
            <a:ext cx="8640960" cy="79208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pic>
        <p:nvPicPr>
          <p:cNvPr id="5" name="Bildobjekt 1" descr="C:\Users\Valbo HC Kontor\Desktop\Nya loggan 2018.png">
            <a:extLst>
              <a:ext uri="{FF2B5EF4-FFF2-40B4-BE49-F238E27FC236}">
                <a16:creationId xmlns:a16="http://schemas.microsoft.com/office/drawing/2014/main" id="{61EAF3AC-B68A-34D6-CFBE-EEDF82C341F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15260" y="123478"/>
            <a:ext cx="1200647" cy="1176794"/>
          </a:xfrm>
          <a:prstGeom prst="rect">
            <a:avLst/>
          </a:prstGeom>
          <a:noFill/>
          <a:ln>
            <a:noFill/>
          </a:ln>
        </p:spPr>
      </p:pic>
      <p:pic>
        <p:nvPicPr>
          <p:cNvPr id="6" name="Picture 5">
            <a:extLst>
              <a:ext uri="{FF2B5EF4-FFF2-40B4-BE49-F238E27FC236}">
                <a16:creationId xmlns:a16="http://schemas.microsoft.com/office/drawing/2014/main" id="{54628DDB-5291-33C6-7476-CA19302BB31E}"/>
              </a:ext>
            </a:extLst>
          </p:cNvPr>
          <p:cNvPicPr>
            <a:picLocks noChangeAspect="1"/>
          </p:cNvPicPr>
          <p:nvPr/>
        </p:nvPicPr>
        <p:blipFill>
          <a:blip r:embed="rId3"/>
          <a:stretch>
            <a:fillRect/>
          </a:stretch>
        </p:blipFill>
        <p:spPr>
          <a:xfrm>
            <a:off x="845950" y="966415"/>
            <a:ext cx="2741555" cy="3909591"/>
          </a:xfrm>
          <a:prstGeom prst="rect">
            <a:avLst/>
          </a:prstGeom>
        </p:spPr>
      </p:pic>
    </p:spTree>
    <p:extLst>
      <p:ext uri="{BB962C8B-B14F-4D97-AF65-F5344CB8AC3E}">
        <p14:creationId xmlns:p14="http://schemas.microsoft.com/office/powerpoint/2010/main" val="2748637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755576" y="123478"/>
            <a:ext cx="7488000" cy="1102519"/>
          </a:xfrm>
        </p:spPr>
        <p:txBody>
          <a:bodyPr/>
          <a:lstStyle/>
          <a:p>
            <a:r>
              <a:rPr lang="sv-SE" dirty="0"/>
              <a:t>Träning och matcher</a:t>
            </a:r>
          </a:p>
        </p:txBody>
      </p:sp>
      <p:sp>
        <p:nvSpPr>
          <p:cNvPr id="3" name="Underrubrik 2"/>
          <p:cNvSpPr>
            <a:spLocks noGrp="1"/>
          </p:cNvSpPr>
          <p:nvPr>
            <p:ph type="subTitle" idx="1"/>
          </p:nvPr>
        </p:nvSpPr>
        <p:spPr>
          <a:xfrm>
            <a:off x="755576" y="987574"/>
            <a:ext cx="7488000" cy="1314450"/>
          </a:xfrm>
        </p:spPr>
        <p:txBody>
          <a:bodyPr>
            <a:normAutofit fontScale="25000" lnSpcReduction="20000"/>
          </a:bodyPr>
          <a:lstStyle/>
          <a:p>
            <a:pPr lvl="0"/>
            <a:r>
              <a:rPr lang="sv-SE" sz="4800" b="1" dirty="0"/>
              <a:t>Träningstider </a:t>
            </a:r>
          </a:p>
          <a:p>
            <a:pPr marL="742950" lvl="1" indent="-285750" algn="l">
              <a:buFont typeface="Arial" panose="020B0604020202020204" pitchFamily="34" charset="0"/>
              <a:buChar char="•"/>
            </a:pPr>
            <a:r>
              <a:rPr lang="sv-SE" sz="4800" dirty="0">
                <a:solidFill>
                  <a:schemeClr val="bg1"/>
                </a:solidFill>
              </a:rPr>
              <a:t>Tre träningar per vecka (</a:t>
            </a:r>
            <a:r>
              <a:rPr lang="sv-SE" sz="4800" dirty="0" err="1">
                <a:solidFill>
                  <a:schemeClr val="bg1"/>
                </a:solidFill>
              </a:rPr>
              <a:t>må,on</a:t>
            </a:r>
            <a:r>
              <a:rPr lang="sv-SE" sz="4800" dirty="0">
                <a:solidFill>
                  <a:schemeClr val="bg1"/>
                </a:solidFill>
              </a:rPr>
              <a:t> och fr)</a:t>
            </a:r>
          </a:p>
          <a:p>
            <a:pPr marL="742950" lvl="1" indent="-285750" algn="l">
              <a:buFont typeface="Arial" panose="020B0604020202020204" pitchFamily="34" charset="0"/>
              <a:buChar char="•"/>
            </a:pPr>
            <a:r>
              <a:rPr lang="sv-SE" sz="4800" dirty="0">
                <a:solidFill>
                  <a:schemeClr val="bg1"/>
                </a:solidFill>
              </a:rPr>
              <a:t>Samling 30 minuter innan träning</a:t>
            </a:r>
          </a:p>
          <a:p>
            <a:pPr marL="742950" lvl="1" indent="-285750" algn="l">
              <a:buFont typeface="Arial" panose="020B0604020202020204" pitchFamily="34" charset="0"/>
              <a:buChar char="•"/>
            </a:pPr>
            <a:r>
              <a:rPr lang="sv-SE" sz="4800" dirty="0">
                <a:solidFill>
                  <a:schemeClr val="bg1"/>
                </a:solidFill>
              </a:rPr>
              <a:t>Ombytt och klar 10 innan träning börjar. </a:t>
            </a:r>
          </a:p>
          <a:p>
            <a:pPr marL="742950" lvl="1" indent="-285750" algn="l">
              <a:buFont typeface="Arial" panose="020B0604020202020204" pitchFamily="34" charset="0"/>
              <a:buChar char="•"/>
            </a:pPr>
            <a:endParaRPr lang="sv-SE" sz="4800" dirty="0">
              <a:solidFill>
                <a:schemeClr val="bg1"/>
              </a:solidFill>
            </a:endParaRPr>
          </a:p>
          <a:p>
            <a:r>
              <a:rPr lang="sv-SE" sz="4800" b="1" dirty="0"/>
              <a:t> Träningsupplägg</a:t>
            </a:r>
          </a:p>
          <a:p>
            <a:pPr marL="742950" lvl="1" indent="-285750" algn="l">
              <a:buFont typeface="Arial" panose="020B0604020202020204" pitchFamily="34" charset="0"/>
              <a:buChar char="•"/>
            </a:pPr>
            <a:r>
              <a:rPr lang="sv-SE" sz="4800" dirty="0">
                <a:solidFill>
                  <a:schemeClr val="bg1"/>
                </a:solidFill>
              </a:rPr>
              <a:t>Skridskoteknik</a:t>
            </a:r>
          </a:p>
          <a:p>
            <a:pPr marL="742950" lvl="1" indent="-285750" algn="l">
              <a:buFont typeface="Arial" panose="020B0604020202020204" pitchFamily="34" charset="0"/>
              <a:buChar char="•"/>
            </a:pPr>
            <a:r>
              <a:rPr lang="sv-SE" sz="4800" dirty="0">
                <a:solidFill>
                  <a:schemeClr val="bg1"/>
                </a:solidFill>
              </a:rPr>
              <a:t>Puckkontroll</a:t>
            </a:r>
          </a:p>
          <a:p>
            <a:pPr marL="742950" lvl="1" indent="-285750" algn="l">
              <a:buFont typeface="Arial" panose="020B0604020202020204" pitchFamily="34" charset="0"/>
              <a:buChar char="•"/>
            </a:pPr>
            <a:r>
              <a:rPr lang="sv-SE" sz="4800" dirty="0">
                <a:solidFill>
                  <a:schemeClr val="bg1"/>
                </a:solidFill>
              </a:rPr>
              <a:t>Passningar</a:t>
            </a:r>
          </a:p>
          <a:p>
            <a:pPr marL="742950" lvl="1" indent="-285750" algn="l">
              <a:buFont typeface="Arial" panose="020B0604020202020204" pitchFamily="34" charset="0"/>
              <a:buChar char="•"/>
            </a:pPr>
            <a:r>
              <a:rPr lang="sv-SE" sz="4800" dirty="0">
                <a:solidFill>
                  <a:schemeClr val="bg1"/>
                </a:solidFill>
              </a:rPr>
              <a:t>Skott</a:t>
            </a:r>
          </a:p>
          <a:p>
            <a:pPr marL="742950" lvl="1" indent="-285750" algn="l">
              <a:buFont typeface="Arial" panose="020B0604020202020204" pitchFamily="34" charset="0"/>
              <a:buChar char="•"/>
            </a:pPr>
            <a:r>
              <a:rPr lang="sv-SE" sz="4800" dirty="0">
                <a:solidFill>
                  <a:schemeClr val="bg1"/>
                </a:solidFill>
              </a:rPr>
              <a:t>Positioner (introducera för spelarna)</a:t>
            </a:r>
          </a:p>
          <a:p>
            <a:pPr marL="742950" lvl="1" indent="-285750" algn="l">
              <a:buFont typeface="Arial" panose="020B0604020202020204" pitchFamily="34" charset="0"/>
              <a:buChar char="•"/>
            </a:pPr>
            <a:r>
              <a:rPr lang="sv-SE" sz="4800" dirty="0">
                <a:solidFill>
                  <a:schemeClr val="bg1"/>
                </a:solidFill>
              </a:rPr>
              <a:t>Närkampsspel</a:t>
            </a:r>
          </a:p>
          <a:p>
            <a:endParaRPr lang="sv-SE" dirty="0"/>
          </a:p>
        </p:txBody>
      </p:sp>
      <p:sp>
        <p:nvSpPr>
          <p:cNvPr id="4" name="Rektangel 3">
            <a:extLst>
              <a:ext uri="{FF2B5EF4-FFF2-40B4-BE49-F238E27FC236}">
                <a16:creationId xmlns:a16="http://schemas.microsoft.com/office/drawing/2014/main" id="{9C51922A-4DE5-D872-CE3F-B60D371E59E9}"/>
              </a:ext>
            </a:extLst>
          </p:cNvPr>
          <p:cNvSpPr/>
          <p:nvPr/>
        </p:nvSpPr>
        <p:spPr>
          <a:xfrm>
            <a:off x="251520" y="4083918"/>
            <a:ext cx="8640960" cy="79208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pic>
        <p:nvPicPr>
          <p:cNvPr id="13" name="Bildobjekt 12">
            <a:extLst>
              <a:ext uri="{FF2B5EF4-FFF2-40B4-BE49-F238E27FC236}">
                <a16:creationId xmlns:a16="http://schemas.microsoft.com/office/drawing/2014/main" id="{D3141D41-5220-BEC8-41FF-63336E24FF47}"/>
              </a:ext>
            </a:extLst>
          </p:cNvPr>
          <p:cNvPicPr>
            <a:picLocks noChangeAspect="1"/>
          </p:cNvPicPr>
          <p:nvPr/>
        </p:nvPicPr>
        <p:blipFill>
          <a:blip r:embed="rId2"/>
          <a:stretch>
            <a:fillRect/>
          </a:stretch>
        </p:blipFill>
        <p:spPr>
          <a:xfrm>
            <a:off x="5532869" y="1619006"/>
            <a:ext cx="3405955" cy="2211710"/>
          </a:xfrm>
          <a:prstGeom prst="rect">
            <a:avLst/>
          </a:prstGeom>
        </p:spPr>
      </p:pic>
      <p:sp>
        <p:nvSpPr>
          <p:cNvPr id="14" name="TextBox 12">
            <a:extLst>
              <a:ext uri="{FF2B5EF4-FFF2-40B4-BE49-F238E27FC236}">
                <a16:creationId xmlns:a16="http://schemas.microsoft.com/office/drawing/2014/main" id="{C99497AD-44A4-70CB-B15E-BDDAA67A6333}"/>
              </a:ext>
            </a:extLst>
          </p:cNvPr>
          <p:cNvSpPr txBox="1"/>
          <p:nvPr/>
        </p:nvSpPr>
        <p:spPr>
          <a:xfrm>
            <a:off x="822234" y="3390585"/>
            <a:ext cx="4979126" cy="1692771"/>
          </a:xfrm>
          <a:prstGeom prst="rect">
            <a:avLst/>
          </a:prstGeom>
          <a:noFill/>
        </p:spPr>
        <p:txBody>
          <a:bodyPr wrap="square" rtlCol="0">
            <a:spAutoFit/>
          </a:bodyPr>
          <a:lstStyle/>
          <a:p>
            <a:pPr lvl="0"/>
            <a:r>
              <a:rPr lang="sv-SE" sz="1200" b="1" dirty="0">
                <a:solidFill>
                  <a:schemeClr val="bg1"/>
                </a:solidFill>
                <a:latin typeface="Arial" panose="020B0604020202020204" pitchFamily="34" charset="0"/>
                <a:cs typeface="Arial" panose="020B0604020202020204" pitchFamily="34" charset="0"/>
              </a:rPr>
              <a:t>Riktlinjer</a:t>
            </a:r>
          </a:p>
          <a:p>
            <a:pPr marL="742950" lvl="1" indent="-285750">
              <a:buFont typeface="Arial" panose="020B0604020202020204" pitchFamily="34" charset="0"/>
              <a:buChar char="•"/>
            </a:pPr>
            <a:r>
              <a:rPr lang="sv-SE" sz="1200" dirty="0">
                <a:solidFill>
                  <a:schemeClr val="bg1"/>
                </a:solidFill>
                <a:latin typeface="Arial" panose="020B0604020202020204" pitchFamily="34" charset="0"/>
                <a:cs typeface="Arial" panose="020B0604020202020204" pitchFamily="34" charset="0"/>
              </a:rPr>
              <a:t>Matchschema och träningar, se laget.se</a:t>
            </a:r>
          </a:p>
          <a:p>
            <a:pPr marL="742950" lvl="1" indent="-285750">
              <a:buFont typeface="Arial" panose="020B0604020202020204" pitchFamily="34" charset="0"/>
              <a:buChar char="•"/>
            </a:pPr>
            <a:r>
              <a:rPr lang="sv-SE" sz="1200" dirty="0">
                <a:solidFill>
                  <a:schemeClr val="bg1"/>
                </a:solidFill>
                <a:latin typeface="Arial" panose="020B0604020202020204" pitchFamily="34" charset="0"/>
                <a:cs typeface="Arial" panose="020B0604020202020204" pitchFamily="34" charset="0"/>
              </a:rPr>
              <a:t>Alla spelare tas ut till lika många matcher U12. </a:t>
            </a:r>
          </a:p>
          <a:p>
            <a:pPr marL="742950" lvl="1" indent="-285750">
              <a:buFont typeface="Arial" panose="020B0604020202020204" pitchFamily="34" charset="0"/>
              <a:buChar char="•"/>
            </a:pPr>
            <a:r>
              <a:rPr lang="sv-SE" sz="1200" dirty="0">
                <a:solidFill>
                  <a:schemeClr val="bg1"/>
                </a:solidFill>
                <a:latin typeface="Arial" panose="020B0604020202020204" pitchFamily="34" charset="0"/>
                <a:cs typeface="Arial" panose="020B0604020202020204" pitchFamily="34" charset="0"/>
              </a:rPr>
              <a:t>Kallelser skickas ut inför varje träning och match (ca 1 v i förväg). </a:t>
            </a:r>
          </a:p>
          <a:p>
            <a:pPr marL="742950" lvl="1" indent="-285750">
              <a:buFont typeface="Arial" panose="020B0604020202020204" pitchFamily="34" charset="0"/>
              <a:buChar char="•"/>
            </a:pPr>
            <a:r>
              <a:rPr lang="sv-SE" sz="1200" dirty="0">
                <a:solidFill>
                  <a:schemeClr val="bg1"/>
                </a:solidFill>
                <a:latin typeface="Arial" panose="020B0604020202020204" pitchFamily="34" charset="0"/>
                <a:cs typeface="Arial" panose="020B0604020202020204" pitchFamily="34" charset="0"/>
              </a:rPr>
              <a:t>Svara på kallelserna i god tid (60 timmars regel).  </a:t>
            </a:r>
          </a:p>
          <a:p>
            <a:pPr marL="742950" lvl="1" indent="-285750">
              <a:buFont typeface="Arial" panose="020B0604020202020204" pitchFamily="34" charset="0"/>
              <a:buChar char="•"/>
            </a:pPr>
            <a:endParaRPr lang="sv-SE" sz="1400" dirty="0"/>
          </a:p>
          <a:p>
            <a:endParaRPr lang="sv-SE" dirty="0"/>
          </a:p>
        </p:txBody>
      </p:sp>
      <p:pic>
        <p:nvPicPr>
          <p:cNvPr id="6" name="Bildobjekt 5">
            <a:extLst>
              <a:ext uri="{FF2B5EF4-FFF2-40B4-BE49-F238E27FC236}">
                <a16:creationId xmlns:a16="http://schemas.microsoft.com/office/drawing/2014/main" id="{678DE2BA-5C90-A9EE-9AED-2F248370F193}"/>
              </a:ext>
            </a:extLst>
          </p:cNvPr>
          <p:cNvPicPr>
            <a:picLocks noChangeAspect="1"/>
          </p:cNvPicPr>
          <p:nvPr/>
        </p:nvPicPr>
        <p:blipFill>
          <a:blip r:embed="rId3"/>
          <a:stretch>
            <a:fillRect/>
          </a:stretch>
        </p:blipFill>
        <p:spPr>
          <a:xfrm>
            <a:off x="5111158" y="108492"/>
            <a:ext cx="4032842" cy="1264109"/>
          </a:xfrm>
          <a:prstGeom prst="rect">
            <a:avLst/>
          </a:prstGeom>
        </p:spPr>
      </p:pic>
    </p:spTree>
    <p:extLst>
      <p:ext uri="{BB962C8B-B14F-4D97-AF65-F5344CB8AC3E}">
        <p14:creationId xmlns:p14="http://schemas.microsoft.com/office/powerpoint/2010/main" val="1153953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827583" y="160615"/>
            <a:ext cx="7488000" cy="1102519"/>
          </a:xfrm>
        </p:spPr>
        <p:txBody>
          <a:bodyPr/>
          <a:lstStyle/>
          <a:p>
            <a:r>
              <a:rPr lang="sv-SE" dirty="0"/>
              <a:t>Träning och matcher fortsättning</a:t>
            </a:r>
          </a:p>
        </p:txBody>
      </p:sp>
      <p:sp>
        <p:nvSpPr>
          <p:cNvPr id="4" name="Rektangel 3">
            <a:extLst>
              <a:ext uri="{FF2B5EF4-FFF2-40B4-BE49-F238E27FC236}">
                <a16:creationId xmlns:a16="http://schemas.microsoft.com/office/drawing/2014/main" id="{9C51922A-4DE5-D872-CE3F-B60D371E59E9}"/>
              </a:ext>
            </a:extLst>
          </p:cNvPr>
          <p:cNvSpPr/>
          <p:nvPr/>
        </p:nvSpPr>
        <p:spPr>
          <a:xfrm>
            <a:off x="251520" y="4083918"/>
            <a:ext cx="8640960" cy="79208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pic>
        <p:nvPicPr>
          <p:cNvPr id="5" name="Bildobjekt 1" descr="C:\Users\Valbo HC Kontor\Desktop\Nya loggan 2018.png">
            <a:extLst>
              <a:ext uri="{FF2B5EF4-FFF2-40B4-BE49-F238E27FC236}">
                <a16:creationId xmlns:a16="http://schemas.microsoft.com/office/drawing/2014/main" id="{61EAF3AC-B68A-34D6-CFBE-EEDF82C341F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15260" y="123478"/>
            <a:ext cx="1200647" cy="1176794"/>
          </a:xfrm>
          <a:prstGeom prst="rect">
            <a:avLst/>
          </a:prstGeom>
          <a:noFill/>
          <a:ln>
            <a:noFill/>
          </a:ln>
        </p:spPr>
      </p:pic>
      <p:sp>
        <p:nvSpPr>
          <p:cNvPr id="6" name="textruta 5">
            <a:extLst>
              <a:ext uri="{FF2B5EF4-FFF2-40B4-BE49-F238E27FC236}">
                <a16:creationId xmlns:a16="http://schemas.microsoft.com/office/drawing/2014/main" id="{4E11ABC9-6472-05E4-30EA-239496C35528}"/>
              </a:ext>
            </a:extLst>
          </p:cNvPr>
          <p:cNvSpPr txBox="1"/>
          <p:nvPr/>
        </p:nvSpPr>
        <p:spPr>
          <a:xfrm>
            <a:off x="857687" y="1242790"/>
            <a:ext cx="4572000" cy="2308324"/>
          </a:xfrm>
          <a:prstGeom prst="rect">
            <a:avLst/>
          </a:prstGeom>
          <a:noFill/>
        </p:spPr>
        <p:txBody>
          <a:bodyPr wrap="square">
            <a:spAutoFit/>
          </a:bodyPr>
          <a:lstStyle/>
          <a:p>
            <a:pPr marL="0" lvl="0" indent="0">
              <a:buNone/>
            </a:pPr>
            <a:r>
              <a:rPr lang="sv-SE" sz="1200" b="1" dirty="0">
                <a:solidFill>
                  <a:schemeClr val="bg1"/>
                </a:solidFill>
                <a:latin typeface="Arial" panose="020B0604020202020204" pitchFamily="34" charset="0"/>
                <a:cs typeface="Arial" panose="020B0604020202020204" pitchFamily="34" charset="0"/>
              </a:rPr>
              <a:t>Seriespel</a:t>
            </a:r>
          </a:p>
          <a:p>
            <a:pPr lvl="1"/>
            <a:r>
              <a:rPr lang="sv-SE" sz="1200" dirty="0">
                <a:solidFill>
                  <a:schemeClr val="bg1"/>
                </a:solidFill>
                <a:latin typeface="Arial" panose="020B0604020202020204" pitchFamily="34" charset="0"/>
                <a:cs typeface="Arial" panose="020B0604020202020204" pitchFamily="34" charset="0"/>
              </a:rPr>
              <a:t>U12 Lördagar, 2*2 lag anmälda (Poolspel) spelschema kommer i september och poolspel startar i oktober. </a:t>
            </a:r>
          </a:p>
          <a:p>
            <a:pPr lvl="1"/>
            <a:r>
              <a:rPr lang="sv-SE" sz="1200" dirty="0">
                <a:solidFill>
                  <a:schemeClr val="bg1"/>
                </a:solidFill>
                <a:latin typeface="Arial" panose="020B0604020202020204" pitchFamily="34" charset="0"/>
                <a:cs typeface="Arial" panose="020B0604020202020204" pitchFamily="34" charset="0"/>
              </a:rPr>
              <a:t>U13 Söndagar 1 lag anmält</a:t>
            </a:r>
          </a:p>
          <a:p>
            <a:pPr marL="0" lvl="0" indent="0">
              <a:buNone/>
            </a:pPr>
            <a:r>
              <a:rPr lang="sv-SE" sz="1200" b="1" dirty="0">
                <a:solidFill>
                  <a:schemeClr val="bg1"/>
                </a:solidFill>
                <a:latin typeface="Arial" panose="020B0604020202020204" pitchFamily="34" charset="0"/>
                <a:cs typeface="Arial" panose="020B0604020202020204" pitchFamily="34" charset="0"/>
              </a:rPr>
              <a:t>Cuper/sammandrag</a:t>
            </a:r>
          </a:p>
          <a:p>
            <a:pPr lvl="1"/>
            <a:r>
              <a:rPr lang="sv-SE" sz="1200" dirty="0">
                <a:solidFill>
                  <a:schemeClr val="bg1"/>
                </a:solidFill>
                <a:latin typeface="Arial" panose="020B0604020202020204" pitchFamily="34" charset="0"/>
                <a:cs typeface="Arial" panose="020B0604020202020204" pitchFamily="34" charset="0"/>
              </a:rPr>
              <a:t>Nickback (23-24 september) inställt, kommer att behöva arrangera en cup under året. (Jul)</a:t>
            </a:r>
          </a:p>
          <a:p>
            <a:pPr lvl="1"/>
            <a:r>
              <a:rPr lang="sv-SE" sz="1200" dirty="0">
                <a:solidFill>
                  <a:schemeClr val="bg1"/>
                </a:solidFill>
                <a:latin typeface="Arial" panose="020B0604020202020204" pitchFamily="34" charset="0"/>
                <a:cs typeface="Arial" panose="020B0604020202020204" pitchFamily="34" charset="0"/>
              </a:rPr>
              <a:t>Anton Lander Cup Timrå (oktober 2023)?</a:t>
            </a:r>
          </a:p>
          <a:p>
            <a:pPr lvl="1"/>
            <a:r>
              <a:rPr lang="sv-SE" sz="1200" dirty="0">
                <a:solidFill>
                  <a:schemeClr val="bg1"/>
                </a:solidFill>
                <a:latin typeface="Arial" panose="020B0604020202020204" pitchFamily="34" charset="0"/>
                <a:cs typeface="Arial" panose="020B0604020202020204" pitchFamily="34" charset="0"/>
              </a:rPr>
              <a:t>Cup våren 2024 </a:t>
            </a:r>
          </a:p>
          <a:p>
            <a:pPr marL="457200" lvl="1" indent="0">
              <a:buNone/>
            </a:pPr>
            <a:endParaRPr lang="sv-SE" sz="1200" b="1" dirty="0">
              <a:solidFill>
                <a:schemeClr val="bg1"/>
              </a:solidFill>
              <a:latin typeface="Arial" panose="020B0604020202020204" pitchFamily="34" charset="0"/>
              <a:cs typeface="Arial" panose="020B0604020202020204" pitchFamily="34" charset="0"/>
            </a:endParaRPr>
          </a:p>
          <a:p>
            <a:pPr marL="457200" lvl="1" indent="0">
              <a:buNone/>
            </a:pPr>
            <a:r>
              <a:rPr lang="sv-SE" sz="1200" b="1" dirty="0">
                <a:solidFill>
                  <a:schemeClr val="bg1"/>
                </a:solidFill>
                <a:latin typeface="Arial" panose="020B0604020202020204" pitchFamily="34" charset="0"/>
                <a:cs typeface="Arial" panose="020B0604020202020204" pitchFamily="34" charset="0"/>
              </a:rPr>
              <a:t>Långsiktigt </a:t>
            </a:r>
          </a:p>
          <a:p>
            <a:pPr lvl="1"/>
            <a:r>
              <a:rPr lang="sv-SE" sz="1200" dirty="0">
                <a:solidFill>
                  <a:schemeClr val="bg1"/>
                </a:solidFill>
                <a:latin typeface="Arial" panose="020B0604020202020204" pitchFamily="34" charset="0"/>
                <a:cs typeface="Arial" panose="020B0604020202020204" pitchFamily="34" charset="0"/>
              </a:rPr>
              <a:t>Cup utomlands? </a:t>
            </a:r>
          </a:p>
        </p:txBody>
      </p:sp>
      <p:sp>
        <p:nvSpPr>
          <p:cNvPr id="8" name="Rectangle 5">
            <a:extLst>
              <a:ext uri="{FF2B5EF4-FFF2-40B4-BE49-F238E27FC236}">
                <a16:creationId xmlns:a16="http://schemas.microsoft.com/office/drawing/2014/main" id="{3B38ADFF-8EEF-D247-8299-B93DB836CC72}"/>
              </a:ext>
            </a:extLst>
          </p:cNvPr>
          <p:cNvSpPr/>
          <p:nvPr/>
        </p:nvSpPr>
        <p:spPr>
          <a:xfrm>
            <a:off x="864334" y="3660688"/>
            <a:ext cx="6096000" cy="861774"/>
          </a:xfrm>
          <a:prstGeom prst="rect">
            <a:avLst/>
          </a:prstGeom>
        </p:spPr>
        <p:txBody>
          <a:bodyPr>
            <a:spAutoFit/>
          </a:bodyPr>
          <a:lstStyle/>
          <a:p>
            <a:r>
              <a:rPr lang="sv-SE" sz="1200" b="1" dirty="0">
                <a:solidFill>
                  <a:schemeClr val="bg1"/>
                </a:solidFill>
                <a:latin typeface="Arial" panose="020B0604020202020204" pitchFamily="34" charset="0"/>
                <a:cs typeface="Arial" panose="020B0604020202020204" pitchFamily="34" charset="0"/>
              </a:rPr>
              <a:t>Övrigt</a:t>
            </a:r>
          </a:p>
          <a:p>
            <a:pPr marL="742950" lvl="1" indent="-285750">
              <a:buFont typeface="Arial" panose="020B0604020202020204" pitchFamily="34" charset="0"/>
              <a:buChar char="•"/>
            </a:pPr>
            <a:r>
              <a:rPr lang="sv-SE" sz="1200" dirty="0">
                <a:solidFill>
                  <a:schemeClr val="bg1"/>
                </a:solidFill>
                <a:latin typeface="Arial" panose="020B0604020202020204" pitchFamily="34" charset="0"/>
                <a:cs typeface="Arial" panose="020B0604020202020204" pitchFamily="34" charset="0"/>
              </a:rPr>
              <a:t>Träna flera idrotter</a:t>
            </a:r>
          </a:p>
          <a:p>
            <a:pPr marL="742950" lvl="1" indent="-285750">
              <a:buFont typeface="Arial" panose="020B0604020202020204" pitchFamily="34" charset="0"/>
              <a:buChar char="•"/>
            </a:pPr>
            <a:r>
              <a:rPr lang="sv-SE" sz="1200" dirty="0">
                <a:solidFill>
                  <a:schemeClr val="bg1"/>
                </a:solidFill>
                <a:latin typeface="Arial" panose="020B0604020202020204" pitchFamily="34" charset="0"/>
                <a:cs typeface="Arial" panose="020B0604020202020204" pitchFamily="34" charset="0"/>
              </a:rPr>
              <a:t>Träna skridskoåkning på exempelvis friåkning</a:t>
            </a:r>
          </a:p>
          <a:p>
            <a:pPr marL="742950" lvl="1" indent="-285750">
              <a:buFont typeface="Arial" panose="020B0604020202020204" pitchFamily="34" charset="0"/>
              <a:buChar char="•"/>
            </a:pPr>
            <a:r>
              <a:rPr lang="sv-SE" sz="1200" dirty="0">
                <a:solidFill>
                  <a:schemeClr val="bg1"/>
                </a:solidFill>
                <a:latin typeface="Arial" panose="020B0604020202020204" pitchFamily="34" charset="0"/>
                <a:cs typeface="Arial" panose="020B0604020202020204" pitchFamily="34" charset="0"/>
              </a:rPr>
              <a:t>Öva skott (skottplatta finns exempelvis vid utanför NickBack</a:t>
            </a:r>
            <a:r>
              <a:rPr lang="sv-SE" sz="1400" dirty="0">
                <a:solidFill>
                  <a:schemeClr val="bg1"/>
                </a:solidFill>
                <a:latin typeface="Arial" panose="020B0604020202020204" pitchFamily="34" charset="0"/>
                <a:cs typeface="Arial" panose="020B0604020202020204" pitchFamily="34" charset="0"/>
              </a:rPr>
              <a:t>)</a:t>
            </a:r>
          </a:p>
        </p:txBody>
      </p:sp>
      <p:pic>
        <p:nvPicPr>
          <p:cNvPr id="12" name="Bildobjekt 11">
            <a:extLst>
              <a:ext uri="{FF2B5EF4-FFF2-40B4-BE49-F238E27FC236}">
                <a16:creationId xmlns:a16="http://schemas.microsoft.com/office/drawing/2014/main" id="{CF18DC77-54E9-EDAB-11D6-1F22E4B56F81}"/>
              </a:ext>
            </a:extLst>
          </p:cNvPr>
          <p:cNvPicPr>
            <a:picLocks noChangeAspect="1"/>
          </p:cNvPicPr>
          <p:nvPr/>
        </p:nvPicPr>
        <p:blipFill>
          <a:blip r:embed="rId3"/>
          <a:stretch>
            <a:fillRect/>
          </a:stretch>
        </p:blipFill>
        <p:spPr>
          <a:xfrm>
            <a:off x="7239892" y="1923678"/>
            <a:ext cx="1652588" cy="2405063"/>
          </a:xfrm>
          <a:prstGeom prst="rect">
            <a:avLst/>
          </a:prstGeom>
        </p:spPr>
      </p:pic>
    </p:spTree>
    <p:extLst>
      <p:ext uri="{BB962C8B-B14F-4D97-AF65-F5344CB8AC3E}">
        <p14:creationId xmlns:p14="http://schemas.microsoft.com/office/powerpoint/2010/main" val="2731789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827583" y="142512"/>
            <a:ext cx="7488000" cy="1102519"/>
          </a:xfrm>
        </p:spPr>
        <p:txBody>
          <a:bodyPr/>
          <a:lstStyle/>
          <a:p>
            <a:r>
              <a:rPr lang="sv-SE" dirty="0"/>
              <a:t>Praktiska detaljer</a:t>
            </a:r>
          </a:p>
        </p:txBody>
      </p:sp>
      <p:sp>
        <p:nvSpPr>
          <p:cNvPr id="4" name="Rektangel 3">
            <a:extLst>
              <a:ext uri="{FF2B5EF4-FFF2-40B4-BE49-F238E27FC236}">
                <a16:creationId xmlns:a16="http://schemas.microsoft.com/office/drawing/2014/main" id="{9C51922A-4DE5-D872-CE3F-B60D371E59E9}"/>
              </a:ext>
            </a:extLst>
          </p:cNvPr>
          <p:cNvSpPr/>
          <p:nvPr/>
        </p:nvSpPr>
        <p:spPr>
          <a:xfrm>
            <a:off x="251520" y="4083918"/>
            <a:ext cx="8640960" cy="79208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pic>
        <p:nvPicPr>
          <p:cNvPr id="5" name="Bildobjekt 1" descr="C:\Users\Valbo HC Kontor\Desktop\Nya loggan 2018.png">
            <a:extLst>
              <a:ext uri="{FF2B5EF4-FFF2-40B4-BE49-F238E27FC236}">
                <a16:creationId xmlns:a16="http://schemas.microsoft.com/office/drawing/2014/main" id="{61EAF3AC-B68A-34D6-CFBE-EEDF82C341F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15260" y="123478"/>
            <a:ext cx="1200647" cy="1176794"/>
          </a:xfrm>
          <a:prstGeom prst="rect">
            <a:avLst/>
          </a:prstGeom>
          <a:noFill/>
          <a:ln>
            <a:noFill/>
          </a:ln>
        </p:spPr>
      </p:pic>
      <p:sp>
        <p:nvSpPr>
          <p:cNvPr id="6" name="Vertical Text Placeholder 2">
            <a:extLst>
              <a:ext uri="{FF2B5EF4-FFF2-40B4-BE49-F238E27FC236}">
                <a16:creationId xmlns:a16="http://schemas.microsoft.com/office/drawing/2014/main" id="{10ABE9A8-06ED-1519-07F3-7469E9BC15E4}"/>
              </a:ext>
            </a:extLst>
          </p:cNvPr>
          <p:cNvSpPr txBox="1">
            <a:spLocks/>
          </p:cNvSpPr>
          <p:nvPr/>
        </p:nvSpPr>
        <p:spPr>
          <a:xfrm>
            <a:off x="539552" y="1188390"/>
            <a:ext cx="3456384" cy="3007411"/>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3200" kern="1200">
                <a:solidFill>
                  <a:schemeClr val="bg1"/>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Arial" pitchFamily="34" charset="0"/>
              </a:defRPr>
            </a:lvl2pPr>
            <a:lvl3pPr marL="914400" indent="0" algn="ctr" defTabSz="914400" rtl="0" eaLnBrk="1" latinLnBrk="0" hangingPunct="1">
              <a:spcBef>
                <a:spcPct val="20000"/>
              </a:spcBef>
              <a:buFont typeface="Arial" pitchFamily="34" charset="0"/>
              <a:buNone/>
              <a:defRPr sz="1800" kern="1200">
                <a:solidFill>
                  <a:schemeClr val="tx1">
                    <a:tint val="75000"/>
                  </a:schemeClr>
                </a:solidFill>
                <a:latin typeface="Arial" pitchFamily="34" charset="0"/>
                <a:ea typeface="+mn-ea"/>
                <a:cs typeface="Arial" pitchFamily="34" charset="0"/>
              </a:defRPr>
            </a:lvl3pPr>
            <a:lvl4pPr marL="1371600" indent="0" algn="ctr" defTabSz="914400" rtl="0" eaLnBrk="1" latinLnBrk="0" hangingPunct="1">
              <a:spcBef>
                <a:spcPct val="20000"/>
              </a:spcBef>
              <a:buFont typeface="Arial" pitchFamily="34" charset="0"/>
              <a:buNone/>
              <a:defRPr sz="1600" kern="1200">
                <a:solidFill>
                  <a:schemeClr val="tx1">
                    <a:tint val="75000"/>
                  </a:schemeClr>
                </a:solidFill>
                <a:latin typeface="Arial" pitchFamily="34" charset="0"/>
                <a:ea typeface="+mn-ea"/>
                <a:cs typeface="Arial" pitchFamily="34" charset="0"/>
              </a:defRPr>
            </a:lvl4pPr>
            <a:lvl5pPr marL="1828800" indent="0" algn="ctr" defTabSz="914400"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sv-SE" sz="1200" b="1" dirty="0"/>
              <a:t>Avgifter 2022-2023 </a:t>
            </a:r>
          </a:p>
          <a:p>
            <a:pPr lvl="1" algn="l"/>
            <a:r>
              <a:rPr lang="sv-SE" sz="1200" dirty="0">
                <a:solidFill>
                  <a:schemeClr val="bg1"/>
                </a:solidFill>
              </a:rPr>
              <a:t>Medlemsavgift: 350 sek per spelare alternativt 500 SEK familjemedlemskap </a:t>
            </a:r>
          </a:p>
          <a:p>
            <a:pPr lvl="1" algn="l"/>
            <a:r>
              <a:rPr lang="sv-SE" sz="1200" dirty="0">
                <a:solidFill>
                  <a:schemeClr val="bg1"/>
                </a:solidFill>
              </a:rPr>
              <a:t>Deltagaravgift 2 450 SEK. </a:t>
            </a:r>
          </a:p>
          <a:p>
            <a:pPr lvl="1" algn="l"/>
            <a:endParaRPr lang="sv-SE" sz="1200" dirty="0">
              <a:solidFill>
                <a:schemeClr val="bg1"/>
              </a:solidFill>
            </a:endParaRPr>
          </a:p>
          <a:p>
            <a:pPr lvl="1" algn="l"/>
            <a:r>
              <a:rPr lang="sv-SE" sz="1200" dirty="0">
                <a:solidFill>
                  <a:schemeClr val="bg1"/>
                </a:solidFill>
              </a:rPr>
              <a:t>Lagavgift: U12-U13 25 000 SEK (beting)</a:t>
            </a:r>
          </a:p>
          <a:p>
            <a:pPr lvl="1" algn="l"/>
            <a:r>
              <a:rPr lang="sv-SE" sz="1200" dirty="0">
                <a:solidFill>
                  <a:schemeClr val="bg1"/>
                </a:solidFill>
              </a:rPr>
              <a:t>Alla avgifter betalas senast 30 november</a:t>
            </a:r>
          </a:p>
          <a:p>
            <a:pPr lvl="1" algn="l"/>
            <a:endParaRPr lang="sv-SE" sz="1200" b="1" dirty="0">
              <a:solidFill>
                <a:schemeClr val="bg1"/>
              </a:solidFill>
            </a:endParaRPr>
          </a:p>
          <a:p>
            <a:pPr lvl="1" algn="l"/>
            <a:r>
              <a:rPr lang="sv-SE" sz="1200" b="1" dirty="0">
                <a:solidFill>
                  <a:schemeClr val="bg1"/>
                </a:solidFill>
              </a:rPr>
              <a:t>Lotter Och lagkassa</a:t>
            </a:r>
          </a:p>
          <a:p>
            <a:pPr lvl="1" algn="l"/>
            <a:r>
              <a:rPr lang="sv-SE" sz="1200" dirty="0">
                <a:solidFill>
                  <a:schemeClr val="bg1"/>
                </a:solidFill>
              </a:rPr>
              <a:t>Inget krav från föreningen för U12-U13</a:t>
            </a:r>
          </a:p>
          <a:p>
            <a:pPr lvl="1" algn="l"/>
            <a:r>
              <a:rPr lang="sv-SE" sz="1200" dirty="0" err="1">
                <a:solidFill>
                  <a:schemeClr val="bg1"/>
                </a:solidFill>
              </a:rPr>
              <a:t>Newbody</a:t>
            </a:r>
            <a:r>
              <a:rPr lang="sv-SE" sz="1200" dirty="0">
                <a:solidFill>
                  <a:schemeClr val="bg1"/>
                </a:solidFill>
              </a:rPr>
              <a:t> (Sofia F Arvids mamma)</a:t>
            </a:r>
          </a:p>
          <a:p>
            <a:pPr lvl="1" algn="l"/>
            <a:r>
              <a:rPr lang="sv-SE" sz="1200" dirty="0">
                <a:solidFill>
                  <a:schemeClr val="bg1"/>
                </a:solidFill>
              </a:rPr>
              <a:t>Köttlotteri</a:t>
            </a:r>
          </a:p>
          <a:p>
            <a:pPr lvl="1" algn="l"/>
            <a:r>
              <a:rPr lang="sv-SE" sz="1200" dirty="0">
                <a:solidFill>
                  <a:schemeClr val="bg1"/>
                </a:solidFill>
              </a:rPr>
              <a:t>Bingolotter (jul &amp; Nyår)</a:t>
            </a:r>
          </a:p>
          <a:p>
            <a:pPr lvl="1" algn="l"/>
            <a:r>
              <a:rPr lang="sv-SE" sz="1200" dirty="0">
                <a:solidFill>
                  <a:schemeClr val="bg1"/>
                </a:solidFill>
              </a:rPr>
              <a:t>Första advent ( försäljning </a:t>
            </a:r>
            <a:r>
              <a:rPr lang="sv-SE" sz="1200" dirty="0" err="1">
                <a:solidFill>
                  <a:schemeClr val="bg1"/>
                </a:solidFill>
              </a:rPr>
              <a:t>Växtzon</a:t>
            </a:r>
            <a:r>
              <a:rPr lang="sv-SE" sz="1200" dirty="0">
                <a:solidFill>
                  <a:schemeClr val="bg1"/>
                </a:solidFill>
              </a:rPr>
              <a:t> 4)?</a:t>
            </a:r>
          </a:p>
          <a:p>
            <a:pPr lvl="1" algn="l"/>
            <a:r>
              <a:rPr lang="sv-SE" sz="1200" dirty="0">
                <a:solidFill>
                  <a:schemeClr val="bg1"/>
                </a:solidFill>
              </a:rPr>
              <a:t>Övrig försäljning till lagkassan? Idéer?</a:t>
            </a:r>
          </a:p>
          <a:p>
            <a:pPr lvl="1" algn="l"/>
            <a:r>
              <a:rPr lang="sv-SE" sz="1200" dirty="0">
                <a:solidFill>
                  <a:schemeClr val="bg1"/>
                </a:solidFill>
              </a:rPr>
              <a:t>Lagkassa</a:t>
            </a:r>
          </a:p>
          <a:p>
            <a:pPr lvl="1" algn="l"/>
            <a:endParaRPr lang="sv-SE" sz="1000" b="1" dirty="0">
              <a:solidFill>
                <a:schemeClr val="bg1"/>
              </a:solidFill>
            </a:endParaRPr>
          </a:p>
        </p:txBody>
      </p:sp>
      <p:sp>
        <p:nvSpPr>
          <p:cNvPr id="7" name="textruta 6">
            <a:extLst>
              <a:ext uri="{FF2B5EF4-FFF2-40B4-BE49-F238E27FC236}">
                <a16:creationId xmlns:a16="http://schemas.microsoft.com/office/drawing/2014/main" id="{9779FAE5-7186-4C04-215D-BDC8C60B2A7A}"/>
              </a:ext>
            </a:extLst>
          </p:cNvPr>
          <p:cNvSpPr txBox="1"/>
          <p:nvPr/>
        </p:nvSpPr>
        <p:spPr>
          <a:xfrm>
            <a:off x="4979789" y="1245031"/>
            <a:ext cx="2735471" cy="3231654"/>
          </a:xfrm>
          <a:prstGeom prst="rect">
            <a:avLst/>
          </a:prstGeom>
          <a:noFill/>
        </p:spPr>
        <p:txBody>
          <a:bodyPr wrap="square" rtlCol="0">
            <a:spAutoFit/>
          </a:bodyPr>
          <a:lstStyle/>
          <a:p>
            <a:pPr lvl="1" algn="l"/>
            <a:r>
              <a:rPr lang="sv-SE" sz="1200" b="1" dirty="0">
                <a:solidFill>
                  <a:schemeClr val="bg1"/>
                </a:solidFill>
                <a:latin typeface="Arial" panose="020B0604020202020204" pitchFamily="34" charset="0"/>
                <a:cs typeface="Arial" panose="020B0604020202020204" pitchFamily="34" charset="0"/>
              </a:rPr>
              <a:t>Grupper</a:t>
            </a:r>
          </a:p>
          <a:p>
            <a:pPr lvl="1" algn="l"/>
            <a:r>
              <a:rPr lang="sv-SE" sz="1200" dirty="0">
                <a:solidFill>
                  <a:schemeClr val="bg1"/>
                </a:solidFill>
                <a:latin typeface="Arial" panose="020B0604020202020204" pitchFamily="34" charset="0"/>
                <a:cs typeface="Arial" panose="020B0604020202020204" pitchFamily="34" charset="0"/>
              </a:rPr>
              <a:t>Försäljning </a:t>
            </a:r>
          </a:p>
          <a:p>
            <a:pPr lvl="1" algn="l"/>
            <a:r>
              <a:rPr lang="sv-SE" sz="1200" dirty="0">
                <a:solidFill>
                  <a:schemeClr val="bg1"/>
                </a:solidFill>
                <a:latin typeface="Arial" panose="020B0604020202020204" pitchFamily="34" charset="0"/>
                <a:cs typeface="Arial" panose="020B0604020202020204" pitchFamily="34" charset="0"/>
              </a:rPr>
              <a:t>Bemanning</a:t>
            </a:r>
          </a:p>
          <a:p>
            <a:pPr lvl="1" algn="l"/>
            <a:r>
              <a:rPr lang="sv-SE" sz="1200" dirty="0">
                <a:solidFill>
                  <a:schemeClr val="bg1"/>
                </a:solidFill>
                <a:latin typeface="Arial" panose="020B0604020202020204" pitchFamily="34" charset="0"/>
                <a:cs typeface="Arial" panose="020B0604020202020204" pitchFamily="34" charset="0"/>
              </a:rPr>
              <a:t>Föräldraråd (istället för spelarråd)   </a:t>
            </a:r>
          </a:p>
          <a:p>
            <a:pPr lvl="1" algn="l"/>
            <a:r>
              <a:rPr lang="sv-SE" sz="1200" dirty="0">
                <a:solidFill>
                  <a:schemeClr val="bg1"/>
                </a:solidFill>
                <a:latin typeface="Arial" panose="020B0604020202020204" pitchFamily="34" charset="0"/>
                <a:cs typeface="Arial" panose="020B0604020202020204" pitchFamily="34" charset="0"/>
              </a:rPr>
              <a:t>Caféansvarig?</a:t>
            </a:r>
          </a:p>
          <a:p>
            <a:pPr lvl="1" algn="l"/>
            <a:endParaRPr lang="sv-SE" sz="1200" dirty="0">
              <a:solidFill>
                <a:schemeClr val="bg1"/>
              </a:solidFill>
              <a:latin typeface="Arial" panose="020B0604020202020204" pitchFamily="34" charset="0"/>
              <a:cs typeface="Arial" panose="020B0604020202020204" pitchFamily="34" charset="0"/>
            </a:endParaRPr>
          </a:p>
          <a:p>
            <a:pPr lvl="1" algn="l"/>
            <a:endParaRPr lang="sv-SE" sz="1200" dirty="0">
              <a:solidFill>
                <a:schemeClr val="bg1"/>
              </a:solidFill>
              <a:latin typeface="Arial" panose="020B0604020202020204" pitchFamily="34" charset="0"/>
              <a:cs typeface="Arial" panose="020B0604020202020204" pitchFamily="34" charset="0"/>
            </a:endParaRPr>
          </a:p>
          <a:p>
            <a:r>
              <a:rPr lang="sv-SE" sz="1200" b="1" dirty="0">
                <a:solidFill>
                  <a:schemeClr val="bg1"/>
                </a:solidFill>
                <a:latin typeface="Arial" panose="020B0604020202020204" pitchFamily="34" charset="0"/>
                <a:cs typeface="Arial" panose="020B0604020202020204" pitchFamily="34" charset="0"/>
              </a:rPr>
              <a:t>Kioskuppdrag, Sekretariat </a:t>
            </a:r>
            <a:r>
              <a:rPr lang="sv-SE" sz="1200" b="1" dirty="0" err="1">
                <a:solidFill>
                  <a:schemeClr val="bg1"/>
                </a:solidFill>
                <a:latin typeface="Arial" panose="020B0604020202020204" pitchFamily="34" charset="0"/>
                <a:cs typeface="Arial" panose="020B0604020202020204" pitchFamily="34" charset="0"/>
              </a:rPr>
              <a:t>m.m</a:t>
            </a:r>
            <a:endParaRPr lang="sv-SE" sz="1200" b="1" dirty="0">
              <a:solidFill>
                <a:schemeClr val="bg1"/>
              </a:solidFill>
              <a:latin typeface="Arial" panose="020B0604020202020204" pitchFamily="34" charset="0"/>
              <a:cs typeface="Arial" panose="020B0604020202020204" pitchFamily="34" charset="0"/>
            </a:endParaRPr>
          </a:p>
          <a:p>
            <a:pPr lvl="1" algn="l"/>
            <a:r>
              <a:rPr lang="sv-SE" sz="1200" dirty="0">
                <a:solidFill>
                  <a:schemeClr val="bg1"/>
                </a:solidFill>
                <a:latin typeface="Arial" panose="020B0604020202020204" pitchFamily="34" charset="0"/>
                <a:cs typeface="Arial" panose="020B0604020202020204" pitchFamily="34" charset="0"/>
              </a:rPr>
              <a:t>Vid hemmamatcher kommer vi att tillsätta grupper som tillsammans är ansvariga för speaker, matchklocka, musik och kiosk. Vid förhinder byter föräldrar med varandra dag/fixar. Detta ligger inte på ledarnas ansvar. </a:t>
            </a:r>
          </a:p>
        </p:txBody>
      </p:sp>
    </p:spTree>
    <p:extLst>
      <p:ext uri="{BB962C8B-B14F-4D97-AF65-F5344CB8AC3E}">
        <p14:creationId xmlns:p14="http://schemas.microsoft.com/office/powerpoint/2010/main" val="219630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randombar(horizontal)">
                                      <p:cBhvr>
                                        <p:cTn id="7" dur="500"/>
                                        <p:tgtEl>
                                          <p:spTgt spid="6">
                                            <p:txEl>
                                              <p:pRg st="2" end="2"/>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6">
                                            <p:txEl>
                                              <p:pRg st="5" end="5"/>
                                            </p:txEl>
                                          </p:spTgt>
                                        </p:tgtEl>
                                        <p:attrNameLst>
                                          <p:attrName>style.visibility</p:attrName>
                                        </p:attrNameLst>
                                      </p:cBhvr>
                                      <p:to>
                                        <p:strVal val="visible"/>
                                      </p:to>
                                    </p:set>
                                    <p:animEffect transition="in" filter="randombar(horizontal)">
                                      <p:cBhvr>
                                        <p:cTn id="10" dur="500"/>
                                        <p:tgtEl>
                                          <p:spTgt spid="6">
                                            <p:txEl>
                                              <p:pRg st="5" end="5"/>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6">
                                            <p:txEl>
                                              <p:pRg st="8" end="8"/>
                                            </p:txEl>
                                          </p:spTgt>
                                        </p:tgtEl>
                                        <p:attrNameLst>
                                          <p:attrName>style.visibility</p:attrName>
                                        </p:attrNameLst>
                                      </p:cBhvr>
                                      <p:to>
                                        <p:strVal val="visible"/>
                                      </p:to>
                                    </p:set>
                                    <p:animEffect transition="in" filter="randombar(horizontal)">
                                      <p:cBhvr>
                                        <p:cTn id="13" dur="500"/>
                                        <p:tgtEl>
                                          <p:spTgt spid="6">
                                            <p:txEl>
                                              <p:pRg st="8" end="8"/>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6">
                                            <p:txEl>
                                              <p:pRg st="9" end="9"/>
                                            </p:txEl>
                                          </p:spTgt>
                                        </p:tgtEl>
                                        <p:attrNameLst>
                                          <p:attrName>style.visibility</p:attrName>
                                        </p:attrNameLst>
                                      </p:cBhvr>
                                      <p:to>
                                        <p:strVal val="visible"/>
                                      </p:to>
                                    </p:set>
                                    <p:animEffect transition="in" filter="randombar(horizontal)">
                                      <p:cBhvr>
                                        <p:cTn id="16" dur="500"/>
                                        <p:tgtEl>
                                          <p:spTgt spid="6">
                                            <p:txEl>
                                              <p:pRg st="9" end="9"/>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6">
                                            <p:txEl>
                                              <p:pRg st="10" end="10"/>
                                            </p:txEl>
                                          </p:spTgt>
                                        </p:tgtEl>
                                        <p:attrNameLst>
                                          <p:attrName>style.visibility</p:attrName>
                                        </p:attrNameLst>
                                      </p:cBhvr>
                                      <p:to>
                                        <p:strVal val="visible"/>
                                      </p:to>
                                    </p:set>
                                    <p:animEffect transition="in" filter="randombar(horizontal)">
                                      <p:cBhvr>
                                        <p:cTn id="19" dur="500"/>
                                        <p:tgtEl>
                                          <p:spTgt spid="6">
                                            <p:txEl>
                                              <p:pRg st="10" end="10"/>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6">
                                            <p:txEl>
                                              <p:pRg st="11" end="11"/>
                                            </p:txEl>
                                          </p:spTgt>
                                        </p:tgtEl>
                                        <p:attrNameLst>
                                          <p:attrName>style.visibility</p:attrName>
                                        </p:attrNameLst>
                                      </p:cBhvr>
                                      <p:to>
                                        <p:strVal val="visible"/>
                                      </p:to>
                                    </p:set>
                                    <p:animEffect transition="in" filter="randombar(horizontal)">
                                      <p:cBhvr>
                                        <p:cTn id="22" dur="500"/>
                                        <p:tgtEl>
                                          <p:spTgt spid="6">
                                            <p:txEl>
                                              <p:pRg st="11" end="11"/>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6">
                                            <p:txEl>
                                              <p:pRg st="12" end="12"/>
                                            </p:txEl>
                                          </p:spTgt>
                                        </p:tgtEl>
                                        <p:attrNameLst>
                                          <p:attrName>style.visibility</p:attrName>
                                        </p:attrNameLst>
                                      </p:cBhvr>
                                      <p:to>
                                        <p:strVal val="visible"/>
                                      </p:to>
                                    </p:set>
                                    <p:animEffect transition="in" filter="randombar(horizontal)">
                                      <p:cBhvr>
                                        <p:cTn id="25" dur="500"/>
                                        <p:tgtEl>
                                          <p:spTgt spid="6">
                                            <p:txEl>
                                              <p:pRg st="12" end="12"/>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6">
                                            <p:txEl>
                                              <p:pRg st="13" end="13"/>
                                            </p:txEl>
                                          </p:spTgt>
                                        </p:tgtEl>
                                        <p:attrNameLst>
                                          <p:attrName>style.visibility</p:attrName>
                                        </p:attrNameLst>
                                      </p:cBhvr>
                                      <p:to>
                                        <p:strVal val="visible"/>
                                      </p:to>
                                    </p:set>
                                    <p:animEffect transition="in" filter="randombar(horizontal)">
                                      <p:cBhvr>
                                        <p:cTn id="28" dur="500"/>
                                        <p:tgtEl>
                                          <p:spTgt spid="6">
                                            <p:txEl>
                                              <p:pRg st="13" end="13"/>
                                            </p:txEl>
                                          </p:spTgt>
                                        </p:tgtEl>
                                      </p:cBhvr>
                                    </p:animEffect>
                                  </p:childTnLst>
                                </p:cTn>
                              </p:par>
                              <p:par>
                                <p:cTn id="29" presetID="14" presetClass="entr" presetSubtype="10" fill="hold" nodeType="withEffect">
                                  <p:stCondLst>
                                    <p:cond delay="0"/>
                                  </p:stCondLst>
                                  <p:childTnLst>
                                    <p:set>
                                      <p:cBhvr>
                                        <p:cTn id="30" dur="1" fill="hold">
                                          <p:stCondLst>
                                            <p:cond delay="0"/>
                                          </p:stCondLst>
                                        </p:cTn>
                                        <p:tgtEl>
                                          <p:spTgt spid="6">
                                            <p:txEl>
                                              <p:pRg st="14" end="14"/>
                                            </p:txEl>
                                          </p:spTgt>
                                        </p:tgtEl>
                                        <p:attrNameLst>
                                          <p:attrName>style.visibility</p:attrName>
                                        </p:attrNameLst>
                                      </p:cBhvr>
                                      <p:to>
                                        <p:strVal val="visible"/>
                                      </p:to>
                                    </p:set>
                                    <p:animEffect transition="in" filter="randombar(horizontal)">
                                      <p:cBhvr>
                                        <p:cTn id="31" dur="500"/>
                                        <p:tgtEl>
                                          <p:spTgt spid="6">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3568" y="843558"/>
            <a:ext cx="7488000" cy="1102519"/>
          </a:xfrm>
        </p:spPr>
        <p:txBody>
          <a:bodyPr>
            <a:noAutofit/>
          </a:bodyPr>
          <a:lstStyle/>
          <a:p>
            <a:r>
              <a:rPr lang="sv-SE" sz="2400" b="1" dirty="0"/>
              <a:t>Tack för visat intresse</a:t>
            </a:r>
            <a:br>
              <a:rPr lang="sv-SE" sz="2400" b="1" dirty="0"/>
            </a:br>
            <a:br>
              <a:rPr lang="sv-SE" sz="2400" b="1" dirty="0"/>
            </a:br>
            <a:br>
              <a:rPr lang="sv-SE" sz="2400" b="1" dirty="0"/>
            </a:br>
            <a:r>
              <a:rPr lang="sv-SE" sz="2400" b="1" dirty="0"/>
              <a:t>Välkomna till säsong 2023/2024</a:t>
            </a:r>
            <a:endParaRPr lang="sv-SE" sz="2400" dirty="0"/>
          </a:p>
        </p:txBody>
      </p:sp>
      <p:sp>
        <p:nvSpPr>
          <p:cNvPr id="4" name="Rektangel 3">
            <a:extLst>
              <a:ext uri="{FF2B5EF4-FFF2-40B4-BE49-F238E27FC236}">
                <a16:creationId xmlns:a16="http://schemas.microsoft.com/office/drawing/2014/main" id="{9C51922A-4DE5-D872-CE3F-B60D371E59E9}"/>
              </a:ext>
            </a:extLst>
          </p:cNvPr>
          <p:cNvSpPr/>
          <p:nvPr/>
        </p:nvSpPr>
        <p:spPr>
          <a:xfrm>
            <a:off x="274947" y="4083918"/>
            <a:ext cx="8640960" cy="79208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pic>
        <p:nvPicPr>
          <p:cNvPr id="5" name="Bildobjekt 1" descr="C:\Users\Valbo HC Kontor\Desktop\Nya loggan 2018.png">
            <a:extLst>
              <a:ext uri="{FF2B5EF4-FFF2-40B4-BE49-F238E27FC236}">
                <a16:creationId xmlns:a16="http://schemas.microsoft.com/office/drawing/2014/main" id="{61EAF3AC-B68A-34D6-CFBE-EEDF82C341F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15260" y="123478"/>
            <a:ext cx="1200647" cy="1176794"/>
          </a:xfrm>
          <a:prstGeom prst="rect">
            <a:avLst/>
          </a:prstGeom>
          <a:noFill/>
          <a:ln>
            <a:noFill/>
          </a:ln>
        </p:spPr>
      </p:pic>
      <p:pic>
        <p:nvPicPr>
          <p:cNvPr id="7" name="Bildobjekt 6">
            <a:extLst>
              <a:ext uri="{FF2B5EF4-FFF2-40B4-BE49-F238E27FC236}">
                <a16:creationId xmlns:a16="http://schemas.microsoft.com/office/drawing/2014/main" id="{6C39D694-EFCE-7BA6-E26B-0F1C4BF1825F}"/>
              </a:ext>
            </a:extLst>
          </p:cNvPr>
          <p:cNvPicPr>
            <a:picLocks noChangeAspect="1"/>
          </p:cNvPicPr>
          <p:nvPr/>
        </p:nvPicPr>
        <p:blipFill>
          <a:blip r:embed="rId3"/>
          <a:stretch>
            <a:fillRect/>
          </a:stretch>
        </p:blipFill>
        <p:spPr>
          <a:xfrm>
            <a:off x="5359668" y="2579407"/>
            <a:ext cx="3556239" cy="2335318"/>
          </a:xfrm>
          <a:prstGeom prst="rect">
            <a:avLst/>
          </a:prstGeom>
        </p:spPr>
      </p:pic>
    </p:spTree>
    <p:extLst>
      <p:ext uri="{BB962C8B-B14F-4D97-AF65-F5344CB8AC3E}">
        <p14:creationId xmlns:p14="http://schemas.microsoft.com/office/powerpoint/2010/main" val="2250785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395536" y="483518"/>
            <a:ext cx="4752528" cy="1152128"/>
          </a:xfrm>
        </p:spPr>
        <p:txBody>
          <a:bodyPr>
            <a:normAutofit fontScale="90000"/>
          </a:bodyPr>
          <a:lstStyle/>
          <a:p>
            <a:r>
              <a:rPr lang="sv" sz="3600" dirty="0"/>
              <a:t>SÄKERHETEN FRÄMST</a:t>
            </a:r>
            <a:br>
              <a:rPr lang="sv" sz="3600" dirty="0">
                <a:solidFill>
                  <a:schemeClr val="tx2"/>
                </a:solidFill>
              </a:rPr>
            </a:br>
            <a:endParaRPr lang="sv-SE" dirty="0"/>
          </a:p>
        </p:txBody>
      </p:sp>
      <p:sp>
        <p:nvSpPr>
          <p:cNvPr id="4" name="Rektangel 3">
            <a:extLst>
              <a:ext uri="{FF2B5EF4-FFF2-40B4-BE49-F238E27FC236}">
                <a16:creationId xmlns:a16="http://schemas.microsoft.com/office/drawing/2014/main" id="{9C51922A-4DE5-D872-CE3F-B60D371E59E9}"/>
              </a:ext>
            </a:extLst>
          </p:cNvPr>
          <p:cNvSpPr/>
          <p:nvPr/>
        </p:nvSpPr>
        <p:spPr>
          <a:xfrm>
            <a:off x="251520" y="4083918"/>
            <a:ext cx="8640960" cy="79208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sp>
        <p:nvSpPr>
          <p:cNvPr id="6" name="Platshållare för text 8">
            <a:extLst>
              <a:ext uri="{FF2B5EF4-FFF2-40B4-BE49-F238E27FC236}">
                <a16:creationId xmlns:a16="http://schemas.microsoft.com/office/drawing/2014/main" id="{E2064097-8766-F4E4-F456-F1D0E8F90B0D}"/>
              </a:ext>
            </a:extLst>
          </p:cNvPr>
          <p:cNvSpPr txBox="1">
            <a:spLocks/>
          </p:cNvSpPr>
          <p:nvPr/>
        </p:nvSpPr>
        <p:spPr>
          <a:xfrm>
            <a:off x="1241790" y="2936254"/>
            <a:ext cx="1073681" cy="736195"/>
          </a:xfrm>
          <a:prstGeom prst="rect">
            <a:avLst/>
          </a:prstGeom>
          <a:noFill/>
        </p:spPr>
        <p:txBody>
          <a:bodyPr lIns="48000" rIns="48000" anchor="ctr" anchorCtr="0">
            <a:normAutofit/>
          </a:bodyPr>
          <a:lstStyle>
            <a:lvl1pPr marL="87313"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1pPr>
            <a:lvl2pPr marL="269875" indent="-88900"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2pPr>
            <a:lvl3pPr marL="444500"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3pPr>
            <a:lvl4pPr marL="627063" indent="-88900"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4pPr>
            <a:lvl5pPr marL="808038"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buNone/>
            </a:pPr>
            <a:r>
              <a:rPr lang="sv" sz="1067" b="1" dirty="0">
                <a:solidFill>
                  <a:schemeClr val="bg1"/>
                </a:solidFill>
              </a:rPr>
              <a:t>SKYDDS-   </a:t>
            </a:r>
            <a:br>
              <a:rPr lang="sv" sz="1067" b="1" dirty="0">
                <a:solidFill>
                  <a:schemeClr val="bg1"/>
                </a:solidFill>
              </a:rPr>
            </a:br>
            <a:r>
              <a:rPr lang="sv" sz="1067" b="1" dirty="0">
                <a:solidFill>
                  <a:schemeClr val="bg1"/>
                </a:solidFill>
              </a:rPr>
              <a:t>UTRUSTNING</a:t>
            </a:r>
          </a:p>
        </p:txBody>
      </p:sp>
      <p:sp>
        <p:nvSpPr>
          <p:cNvPr id="7" name="Platshållare för text 9">
            <a:extLst>
              <a:ext uri="{FF2B5EF4-FFF2-40B4-BE49-F238E27FC236}">
                <a16:creationId xmlns:a16="http://schemas.microsoft.com/office/drawing/2014/main" id="{66039323-3F07-D701-3C6A-C8071F392DE5}"/>
              </a:ext>
            </a:extLst>
          </p:cNvPr>
          <p:cNvSpPr txBox="1">
            <a:spLocks/>
          </p:cNvSpPr>
          <p:nvPr/>
        </p:nvSpPr>
        <p:spPr>
          <a:xfrm>
            <a:off x="4880331" y="3884290"/>
            <a:ext cx="1094259" cy="741448"/>
          </a:xfrm>
          <a:prstGeom prst="rect">
            <a:avLst/>
          </a:prstGeom>
          <a:noFill/>
        </p:spPr>
        <p:txBody>
          <a:bodyPr lIns="48000" rIns="48000" anchor="ctr" anchorCtr="0">
            <a:normAutofit/>
          </a:bodyPr>
          <a:lstStyle>
            <a:lvl1pPr marL="87313"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1pPr>
            <a:lvl2pPr marL="269875" indent="-88900"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2pPr>
            <a:lvl3pPr marL="444500"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3pPr>
            <a:lvl4pPr marL="627063" indent="-88900"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4pPr>
            <a:lvl5pPr marL="808038"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buNone/>
            </a:pPr>
            <a:r>
              <a:rPr lang="sv-SE" sz="1067" b="1" dirty="0">
                <a:solidFill>
                  <a:schemeClr val="bg1"/>
                </a:solidFill>
              </a:rPr>
              <a:t>ÅTER SAMLINGS-</a:t>
            </a:r>
            <a:br>
              <a:rPr lang="sv-SE" sz="1067" b="1" dirty="0">
                <a:solidFill>
                  <a:schemeClr val="bg1"/>
                </a:solidFill>
              </a:rPr>
            </a:br>
            <a:r>
              <a:rPr lang="sv-SE" sz="1067" b="1" dirty="0">
                <a:solidFill>
                  <a:schemeClr val="bg1"/>
                </a:solidFill>
              </a:rPr>
              <a:t>PLATS</a:t>
            </a:r>
            <a:endParaRPr lang="sv" sz="1067" b="1" dirty="0">
              <a:solidFill>
                <a:schemeClr val="bg1"/>
              </a:solidFill>
            </a:endParaRPr>
          </a:p>
        </p:txBody>
      </p:sp>
      <p:sp>
        <p:nvSpPr>
          <p:cNvPr id="8" name="Platshållare för text 10">
            <a:extLst>
              <a:ext uri="{FF2B5EF4-FFF2-40B4-BE49-F238E27FC236}">
                <a16:creationId xmlns:a16="http://schemas.microsoft.com/office/drawing/2014/main" id="{1E393F0F-98D6-851E-1352-E85AFCBB1916}"/>
              </a:ext>
            </a:extLst>
          </p:cNvPr>
          <p:cNvSpPr txBox="1">
            <a:spLocks/>
          </p:cNvSpPr>
          <p:nvPr/>
        </p:nvSpPr>
        <p:spPr>
          <a:xfrm>
            <a:off x="3056129" y="3884290"/>
            <a:ext cx="1073680" cy="741448"/>
          </a:xfrm>
          <a:prstGeom prst="rect">
            <a:avLst/>
          </a:prstGeom>
          <a:noFill/>
        </p:spPr>
        <p:txBody>
          <a:bodyPr lIns="48000" rIns="48000" anchor="ctr" anchorCtr="0">
            <a:normAutofit/>
          </a:bodyPr>
          <a:lstStyle>
            <a:lvl1pPr marL="87313"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1pPr>
            <a:lvl2pPr marL="269875" indent="-88900"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2pPr>
            <a:lvl3pPr marL="444500"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3pPr>
            <a:lvl4pPr marL="627063" indent="-88900"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4pPr>
            <a:lvl5pPr marL="808038"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buNone/>
            </a:pPr>
            <a:r>
              <a:rPr lang="sv" sz="1067" dirty="0">
                <a:solidFill>
                  <a:srgbClr val="333333"/>
                </a:solidFill>
              </a:rPr>
              <a:t> </a:t>
            </a:r>
            <a:r>
              <a:rPr lang="sv" sz="1067" b="1" dirty="0">
                <a:solidFill>
                  <a:schemeClr val="bg1"/>
                </a:solidFill>
              </a:rPr>
              <a:t>NÖD-</a:t>
            </a:r>
            <a:br>
              <a:rPr lang="sv" sz="1067" b="1" dirty="0">
                <a:solidFill>
                  <a:schemeClr val="bg1"/>
                </a:solidFill>
              </a:rPr>
            </a:br>
            <a:r>
              <a:rPr lang="sv" sz="1067" b="1" dirty="0">
                <a:solidFill>
                  <a:schemeClr val="bg1"/>
                </a:solidFill>
              </a:rPr>
              <a:t> UTGÅNG</a:t>
            </a:r>
          </a:p>
        </p:txBody>
      </p:sp>
      <p:sp>
        <p:nvSpPr>
          <p:cNvPr id="9" name="Platshållare för text 12">
            <a:extLst>
              <a:ext uri="{FF2B5EF4-FFF2-40B4-BE49-F238E27FC236}">
                <a16:creationId xmlns:a16="http://schemas.microsoft.com/office/drawing/2014/main" id="{B5627B2D-6E78-F426-B55B-645AE31052B8}"/>
              </a:ext>
            </a:extLst>
          </p:cNvPr>
          <p:cNvSpPr txBox="1">
            <a:spLocks/>
          </p:cNvSpPr>
          <p:nvPr/>
        </p:nvSpPr>
        <p:spPr>
          <a:xfrm>
            <a:off x="1240196" y="3884290"/>
            <a:ext cx="1070411" cy="741448"/>
          </a:xfrm>
          <a:prstGeom prst="rect">
            <a:avLst/>
          </a:prstGeom>
          <a:noFill/>
        </p:spPr>
        <p:txBody>
          <a:bodyPr lIns="48000" rIns="48000" anchor="ctr" anchorCtr="0">
            <a:normAutofit/>
          </a:bodyPr>
          <a:lstStyle>
            <a:lvl1pPr marL="87313"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1pPr>
            <a:lvl2pPr marL="269875" indent="-88900"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2pPr>
            <a:lvl3pPr marL="444500"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3pPr>
            <a:lvl4pPr marL="627063" indent="-88900"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4pPr>
            <a:lvl5pPr marL="808038"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buNone/>
            </a:pPr>
            <a:r>
              <a:rPr lang="sv" sz="1067" dirty="0">
                <a:solidFill>
                  <a:srgbClr val="333333"/>
                </a:solidFill>
              </a:rPr>
              <a:t> </a:t>
            </a:r>
            <a:r>
              <a:rPr lang="sv" sz="1067" b="1" dirty="0">
                <a:solidFill>
                  <a:schemeClr val="bg1"/>
                </a:solidFill>
              </a:rPr>
              <a:t>NÖD-</a:t>
            </a:r>
            <a:br>
              <a:rPr lang="sv" sz="1067" b="1" dirty="0">
                <a:solidFill>
                  <a:schemeClr val="bg1"/>
                </a:solidFill>
              </a:rPr>
            </a:br>
            <a:r>
              <a:rPr lang="sv" sz="1067" b="1" dirty="0">
                <a:solidFill>
                  <a:schemeClr val="bg1"/>
                </a:solidFill>
              </a:rPr>
              <a:t> NUMMER</a:t>
            </a:r>
          </a:p>
        </p:txBody>
      </p:sp>
      <p:sp>
        <p:nvSpPr>
          <p:cNvPr id="10" name="Platshållare för text 13">
            <a:extLst>
              <a:ext uri="{FF2B5EF4-FFF2-40B4-BE49-F238E27FC236}">
                <a16:creationId xmlns:a16="http://schemas.microsoft.com/office/drawing/2014/main" id="{B6DAFB2D-6806-B538-5449-4E21E4D351E7}"/>
              </a:ext>
            </a:extLst>
          </p:cNvPr>
          <p:cNvSpPr txBox="1">
            <a:spLocks/>
          </p:cNvSpPr>
          <p:nvPr/>
        </p:nvSpPr>
        <p:spPr>
          <a:xfrm>
            <a:off x="4876257" y="2936254"/>
            <a:ext cx="938739" cy="736195"/>
          </a:xfrm>
          <a:prstGeom prst="rect">
            <a:avLst/>
          </a:prstGeom>
          <a:noFill/>
        </p:spPr>
        <p:txBody>
          <a:bodyPr lIns="48000" rIns="48000" anchor="ctr" anchorCtr="0">
            <a:normAutofit/>
          </a:bodyPr>
          <a:lstStyle>
            <a:lvl1pPr marL="87313"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1pPr>
            <a:lvl2pPr marL="269875" indent="-88900"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2pPr>
            <a:lvl3pPr marL="444500"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3pPr>
            <a:lvl4pPr marL="627063" indent="-88900"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4pPr>
            <a:lvl5pPr marL="808038"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buNone/>
            </a:pPr>
            <a:r>
              <a:rPr lang="sv" sz="1067" dirty="0">
                <a:solidFill>
                  <a:schemeClr val="bg1"/>
                </a:solidFill>
              </a:rPr>
              <a:t> </a:t>
            </a:r>
            <a:r>
              <a:rPr lang="sv" sz="1067" b="1" dirty="0">
                <a:solidFill>
                  <a:schemeClr val="bg1"/>
                </a:solidFill>
              </a:rPr>
              <a:t>LARM</a:t>
            </a:r>
          </a:p>
        </p:txBody>
      </p:sp>
      <p:sp>
        <p:nvSpPr>
          <p:cNvPr id="11" name="Platshållare för text 10">
            <a:extLst>
              <a:ext uri="{FF2B5EF4-FFF2-40B4-BE49-F238E27FC236}">
                <a16:creationId xmlns:a16="http://schemas.microsoft.com/office/drawing/2014/main" id="{23DDB2E7-A155-2ABF-39C1-12E0452BBEA6}"/>
              </a:ext>
            </a:extLst>
          </p:cNvPr>
          <p:cNvSpPr txBox="1">
            <a:spLocks/>
          </p:cNvSpPr>
          <p:nvPr/>
        </p:nvSpPr>
        <p:spPr>
          <a:xfrm>
            <a:off x="3056129" y="2931790"/>
            <a:ext cx="1073680" cy="741448"/>
          </a:xfrm>
          <a:prstGeom prst="rect">
            <a:avLst/>
          </a:prstGeom>
          <a:noFill/>
        </p:spPr>
        <p:txBody>
          <a:bodyPr lIns="48000" rIns="48000" anchor="ctr" anchorCtr="0">
            <a:normAutofit/>
          </a:bodyPr>
          <a:lstStyle>
            <a:lvl1pPr marL="87313"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1pPr>
            <a:lvl2pPr marL="269875" indent="-88900"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2pPr>
            <a:lvl3pPr marL="444500"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3pPr>
            <a:lvl4pPr marL="627063" indent="-88900"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4pPr>
            <a:lvl5pPr marL="808038"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buNone/>
            </a:pPr>
            <a:r>
              <a:rPr lang="sv" sz="1067" dirty="0">
                <a:solidFill>
                  <a:srgbClr val="333333"/>
                </a:solidFill>
              </a:rPr>
              <a:t> </a:t>
            </a:r>
            <a:r>
              <a:rPr lang="sv" sz="1067" b="1" dirty="0">
                <a:solidFill>
                  <a:schemeClr val="bg1"/>
                </a:solidFill>
              </a:rPr>
              <a:t>FÖRSTA </a:t>
            </a:r>
            <a:br>
              <a:rPr lang="sv" sz="1067" b="1" dirty="0">
                <a:solidFill>
                  <a:schemeClr val="bg1"/>
                </a:solidFill>
              </a:rPr>
            </a:br>
            <a:r>
              <a:rPr lang="sv" sz="1067" b="1" dirty="0">
                <a:solidFill>
                  <a:schemeClr val="bg1"/>
                </a:solidFill>
              </a:rPr>
              <a:t> HJÄLPEN</a:t>
            </a:r>
          </a:p>
        </p:txBody>
      </p:sp>
      <p:grpSp>
        <p:nvGrpSpPr>
          <p:cNvPr id="12" name="Group 10">
            <a:extLst>
              <a:ext uri="{FF2B5EF4-FFF2-40B4-BE49-F238E27FC236}">
                <a16:creationId xmlns:a16="http://schemas.microsoft.com/office/drawing/2014/main" id="{D4A93C9D-B79F-0A84-D07C-4C1AF7161EBB}"/>
              </a:ext>
            </a:extLst>
          </p:cNvPr>
          <p:cNvGrpSpPr/>
          <p:nvPr/>
        </p:nvGrpSpPr>
        <p:grpSpPr>
          <a:xfrm>
            <a:off x="2315217" y="2952048"/>
            <a:ext cx="728519" cy="734599"/>
            <a:chOff x="1736412" y="2895785"/>
            <a:chExt cx="546389" cy="550949"/>
          </a:xfrm>
        </p:grpSpPr>
        <p:sp>
          <p:nvSpPr>
            <p:cNvPr id="13" name="Freeform 1">
              <a:extLst>
                <a:ext uri="{FF2B5EF4-FFF2-40B4-BE49-F238E27FC236}">
                  <a16:creationId xmlns:a16="http://schemas.microsoft.com/office/drawing/2014/main" id="{2BF95A75-AC91-99B9-6F50-86A91035F278}"/>
                </a:ext>
              </a:extLst>
            </p:cNvPr>
            <p:cNvSpPr>
              <a:spLocks noChangeArrowheads="1"/>
            </p:cNvSpPr>
            <p:nvPr/>
          </p:nvSpPr>
          <p:spPr bwMode="auto">
            <a:xfrm>
              <a:off x="1826843" y="2990776"/>
              <a:ext cx="365526" cy="366286"/>
            </a:xfrm>
            <a:custGeom>
              <a:avLst/>
              <a:gdLst>
                <a:gd name="T0" fmla="*/ 2122 w 2123"/>
                <a:gd name="T1" fmla="*/ 718 h 2125"/>
                <a:gd name="T2" fmla="*/ 1377 w 2123"/>
                <a:gd name="T3" fmla="*/ 718 h 2125"/>
                <a:gd name="T4" fmla="*/ 1377 w 2123"/>
                <a:gd name="T5" fmla="*/ 0 h 2125"/>
                <a:gd name="T6" fmla="*/ 744 w 2123"/>
                <a:gd name="T7" fmla="*/ 0 h 2125"/>
                <a:gd name="T8" fmla="*/ 744 w 2123"/>
                <a:gd name="T9" fmla="*/ 718 h 2125"/>
                <a:gd name="T10" fmla="*/ 0 w 2123"/>
                <a:gd name="T11" fmla="*/ 718 h 2125"/>
                <a:gd name="T12" fmla="*/ 0 w 2123"/>
                <a:gd name="T13" fmla="*/ 1379 h 2125"/>
                <a:gd name="T14" fmla="*/ 744 w 2123"/>
                <a:gd name="T15" fmla="*/ 1379 h 2125"/>
                <a:gd name="T16" fmla="*/ 744 w 2123"/>
                <a:gd name="T17" fmla="*/ 2124 h 2125"/>
                <a:gd name="T18" fmla="*/ 1377 w 2123"/>
                <a:gd name="T19" fmla="*/ 2124 h 2125"/>
                <a:gd name="T20" fmla="*/ 1377 w 2123"/>
                <a:gd name="T21" fmla="*/ 1379 h 2125"/>
                <a:gd name="T22" fmla="*/ 2122 w 2123"/>
                <a:gd name="T23" fmla="*/ 1379 h 2125"/>
                <a:gd name="T24" fmla="*/ 2122 w 2123"/>
                <a:gd name="T25" fmla="*/ 718 h 2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23" h="2125">
                  <a:moveTo>
                    <a:pt x="2122" y="718"/>
                  </a:moveTo>
                  <a:lnTo>
                    <a:pt x="1377" y="718"/>
                  </a:lnTo>
                  <a:lnTo>
                    <a:pt x="1377" y="0"/>
                  </a:lnTo>
                  <a:lnTo>
                    <a:pt x="744" y="0"/>
                  </a:lnTo>
                  <a:lnTo>
                    <a:pt x="744" y="718"/>
                  </a:lnTo>
                  <a:lnTo>
                    <a:pt x="0" y="718"/>
                  </a:lnTo>
                  <a:lnTo>
                    <a:pt x="0" y="1379"/>
                  </a:lnTo>
                  <a:lnTo>
                    <a:pt x="744" y="1379"/>
                  </a:lnTo>
                  <a:lnTo>
                    <a:pt x="744" y="2124"/>
                  </a:lnTo>
                  <a:lnTo>
                    <a:pt x="1377" y="2124"/>
                  </a:lnTo>
                  <a:lnTo>
                    <a:pt x="1377" y="1379"/>
                  </a:lnTo>
                  <a:lnTo>
                    <a:pt x="2122" y="1379"/>
                  </a:lnTo>
                  <a:lnTo>
                    <a:pt x="2122" y="718"/>
                  </a:lnTo>
                </a:path>
              </a:pathLst>
            </a:custGeom>
            <a:noFill/>
            <a:ln w="12700" cap="flat" cmpd="sng">
              <a:solidFill>
                <a:srgbClr val="06B866"/>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sv" sz="2400"/>
            </a:p>
          </p:txBody>
        </p:sp>
        <p:sp>
          <p:nvSpPr>
            <p:cNvPr id="14" name="Freeform 2">
              <a:extLst>
                <a:ext uri="{FF2B5EF4-FFF2-40B4-BE49-F238E27FC236}">
                  <a16:creationId xmlns:a16="http://schemas.microsoft.com/office/drawing/2014/main" id="{0419DAF4-5FE8-927E-023E-D0CF1A210109}"/>
                </a:ext>
              </a:extLst>
            </p:cNvPr>
            <p:cNvSpPr>
              <a:spLocks noChangeArrowheads="1"/>
            </p:cNvSpPr>
            <p:nvPr/>
          </p:nvSpPr>
          <p:spPr bwMode="auto">
            <a:xfrm>
              <a:off x="1736412" y="2895785"/>
              <a:ext cx="546389" cy="550949"/>
            </a:xfrm>
            <a:custGeom>
              <a:avLst/>
              <a:gdLst>
                <a:gd name="T0" fmla="*/ 3170 w 3171"/>
                <a:gd name="T1" fmla="*/ 3198 h 3199"/>
                <a:gd name="T2" fmla="*/ 0 w 3171"/>
                <a:gd name="T3" fmla="*/ 3198 h 3199"/>
                <a:gd name="T4" fmla="*/ 0 w 3171"/>
                <a:gd name="T5" fmla="*/ 0 h 3199"/>
                <a:gd name="T6" fmla="*/ 3170 w 3171"/>
                <a:gd name="T7" fmla="*/ 0 h 3199"/>
                <a:gd name="T8" fmla="*/ 3170 w 3171"/>
                <a:gd name="T9" fmla="*/ 3198 h 3199"/>
              </a:gdLst>
              <a:ahLst/>
              <a:cxnLst>
                <a:cxn ang="0">
                  <a:pos x="T0" y="T1"/>
                </a:cxn>
                <a:cxn ang="0">
                  <a:pos x="T2" y="T3"/>
                </a:cxn>
                <a:cxn ang="0">
                  <a:pos x="T4" y="T5"/>
                </a:cxn>
                <a:cxn ang="0">
                  <a:pos x="T6" y="T7"/>
                </a:cxn>
                <a:cxn ang="0">
                  <a:pos x="T8" y="T9"/>
                </a:cxn>
              </a:cxnLst>
              <a:rect l="0" t="0" r="r" b="b"/>
              <a:pathLst>
                <a:path w="3171" h="3199">
                  <a:moveTo>
                    <a:pt x="3170" y="3198"/>
                  </a:moveTo>
                  <a:lnTo>
                    <a:pt x="0" y="3198"/>
                  </a:lnTo>
                  <a:lnTo>
                    <a:pt x="0" y="0"/>
                  </a:lnTo>
                  <a:lnTo>
                    <a:pt x="3170" y="0"/>
                  </a:lnTo>
                  <a:lnTo>
                    <a:pt x="3170" y="3198"/>
                  </a:lnTo>
                </a:path>
              </a:pathLst>
            </a:custGeom>
            <a:noFill/>
            <a:ln w="12700" cap="flat" cmpd="sng">
              <a:solidFill>
                <a:srgbClr val="06B866"/>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sv" sz="2400"/>
            </a:p>
          </p:txBody>
        </p:sp>
      </p:grpSp>
      <p:grpSp>
        <p:nvGrpSpPr>
          <p:cNvPr id="15" name="Group 16">
            <a:extLst>
              <a:ext uri="{FF2B5EF4-FFF2-40B4-BE49-F238E27FC236}">
                <a16:creationId xmlns:a16="http://schemas.microsoft.com/office/drawing/2014/main" id="{8753B1FB-29D4-19DF-0943-2D8DD3047A0D}"/>
              </a:ext>
            </a:extLst>
          </p:cNvPr>
          <p:cNvGrpSpPr/>
          <p:nvPr/>
        </p:nvGrpSpPr>
        <p:grpSpPr>
          <a:xfrm>
            <a:off x="4126887" y="3901454"/>
            <a:ext cx="735612" cy="728519"/>
            <a:chOff x="3095165" y="3607839"/>
            <a:chExt cx="551709" cy="546389"/>
          </a:xfrm>
        </p:grpSpPr>
        <p:sp>
          <p:nvSpPr>
            <p:cNvPr id="16" name="Freeform 6">
              <a:extLst>
                <a:ext uri="{FF2B5EF4-FFF2-40B4-BE49-F238E27FC236}">
                  <a16:creationId xmlns:a16="http://schemas.microsoft.com/office/drawing/2014/main" id="{DDA99221-BC02-EC65-C9FF-E1057DA6BADC}"/>
                </a:ext>
              </a:extLst>
            </p:cNvPr>
            <p:cNvSpPr>
              <a:spLocks noChangeArrowheads="1"/>
            </p:cNvSpPr>
            <p:nvPr/>
          </p:nvSpPr>
          <p:spPr bwMode="auto">
            <a:xfrm>
              <a:off x="3095165" y="3607839"/>
              <a:ext cx="551709" cy="546389"/>
            </a:xfrm>
            <a:custGeom>
              <a:avLst/>
              <a:gdLst>
                <a:gd name="T0" fmla="*/ 3199 w 3200"/>
                <a:gd name="T1" fmla="*/ 3171 h 3172"/>
                <a:gd name="T2" fmla="*/ 0 w 3200"/>
                <a:gd name="T3" fmla="*/ 3171 h 3172"/>
                <a:gd name="T4" fmla="*/ 0 w 3200"/>
                <a:gd name="T5" fmla="*/ 0 h 3172"/>
                <a:gd name="T6" fmla="*/ 3199 w 3200"/>
                <a:gd name="T7" fmla="*/ 0 h 3172"/>
                <a:gd name="T8" fmla="*/ 3199 w 3200"/>
                <a:gd name="T9" fmla="*/ 3171 h 3172"/>
              </a:gdLst>
              <a:ahLst/>
              <a:cxnLst>
                <a:cxn ang="0">
                  <a:pos x="T0" y="T1"/>
                </a:cxn>
                <a:cxn ang="0">
                  <a:pos x="T2" y="T3"/>
                </a:cxn>
                <a:cxn ang="0">
                  <a:pos x="T4" y="T5"/>
                </a:cxn>
                <a:cxn ang="0">
                  <a:pos x="T6" y="T7"/>
                </a:cxn>
                <a:cxn ang="0">
                  <a:pos x="T8" y="T9"/>
                </a:cxn>
              </a:cxnLst>
              <a:rect l="0" t="0" r="r" b="b"/>
              <a:pathLst>
                <a:path w="3200" h="3172">
                  <a:moveTo>
                    <a:pt x="3199" y="3171"/>
                  </a:moveTo>
                  <a:lnTo>
                    <a:pt x="0" y="3171"/>
                  </a:lnTo>
                  <a:lnTo>
                    <a:pt x="0" y="0"/>
                  </a:lnTo>
                  <a:lnTo>
                    <a:pt x="3199" y="0"/>
                  </a:lnTo>
                  <a:lnTo>
                    <a:pt x="3199" y="3171"/>
                  </a:lnTo>
                </a:path>
              </a:pathLst>
            </a:custGeom>
            <a:noFill/>
            <a:ln w="12700" cap="flat" cmpd="sng">
              <a:solidFill>
                <a:srgbClr val="0B981B"/>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sv" sz="2400"/>
            </a:p>
          </p:txBody>
        </p:sp>
        <p:sp>
          <p:nvSpPr>
            <p:cNvPr id="17" name="Freeform 8">
              <a:extLst>
                <a:ext uri="{FF2B5EF4-FFF2-40B4-BE49-F238E27FC236}">
                  <a16:creationId xmlns:a16="http://schemas.microsoft.com/office/drawing/2014/main" id="{73A88094-820A-136E-4898-9053D9D38678}"/>
                </a:ext>
              </a:extLst>
            </p:cNvPr>
            <p:cNvSpPr>
              <a:spLocks noChangeArrowheads="1"/>
            </p:cNvSpPr>
            <p:nvPr/>
          </p:nvSpPr>
          <p:spPr bwMode="auto">
            <a:xfrm>
              <a:off x="3337583" y="3845697"/>
              <a:ext cx="75993" cy="75993"/>
            </a:xfrm>
            <a:custGeom>
              <a:avLst/>
              <a:gdLst>
                <a:gd name="T0" fmla="*/ 441 w 442"/>
                <a:gd name="T1" fmla="*/ 221 h 442"/>
                <a:gd name="T2" fmla="*/ 441 w 442"/>
                <a:gd name="T3" fmla="*/ 221 h 442"/>
                <a:gd name="T4" fmla="*/ 220 w 442"/>
                <a:gd name="T5" fmla="*/ 441 h 442"/>
                <a:gd name="T6" fmla="*/ 0 w 442"/>
                <a:gd name="T7" fmla="*/ 221 h 442"/>
                <a:gd name="T8" fmla="*/ 220 w 442"/>
                <a:gd name="T9" fmla="*/ 0 h 442"/>
                <a:gd name="T10" fmla="*/ 441 w 442"/>
                <a:gd name="T11" fmla="*/ 221 h 442"/>
              </a:gdLst>
              <a:ahLst/>
              <a:cxnLst>
                <a:cxn ang="0">
                  <a:pos x="T0" y="T1"/>
                </a:cxn>
                <a:cxn ang="0">
                  <a:pos x="T2" y="T3"/>
                </a:cxn>
                <a:cxn ang="0">
                  <a:pos x="T4" y="T5"/>
                </a:cxn>
                <a:cxn ang="0">
                  <a:pos x="T6" y="T7"/>
                </a:cxn>
                <a:cxn ang="0">
                  <a:pos x="T8" y="T9"/>
                </a:cxn>
                <a:cxn ang="0">
                  <a:pos x="T10" y="T11"/>
                </a:cxn>
              </a:cxnLst>
              <a:rect l="0" t="0" r="r" b="b"/>
              <a:pathLst>
                <a:path w="442" h="442">
                  <a:moveTo>
                    <a:pt x="441" y="221"/>
                  </a:moveTo>
                  <a:lnTo>
                    <a:pt x="441" y="221"/>
                  </a:lnTo>
                  <a:cubicBezTo>
                    <a:pt x="441" y="331"/>
                    <a:pt x="331" y="441"/>
                    <a:pt x="220" y="441"/>
                  </a:cubicBezTo>
                  <a:cubicBezTo>
                    <a:pt x="83" y="441"/>
                    <a:pt x="0" y="331"/>
                    <a:pt x="0" y="221"/>
                  </a:cubicBezTo>
                  <a:cubicBezTo>
                    <a:pt x="0" y="110"/>
                    <a:pt x="83" y="0"/>
                    <a:pt x="220" y="0"/>
                  </a:cubicBezTo>
                  <a:cubicBezTo>
                    <a:pt x="331" y="0"/>
                    <a:pt x="441" y="110"/>
                    <a:pt x="441" y="221"/>
                  </a:cubicBezTo>
                </a:path>
              </a:pathLst>
            </a:custGeom>
            <a:noFill/>
            <a:ln w="12700" cap="flat" cmpd="sng">
              <a:solidFill>
                <a:srgbClr val="0B981B"/>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sv" sz="2400"/>
            </a:p>
          </p:txBody>
        </p:sp>
        <p:sp>
          <p:nvSpPr>
            <p:cNvPr id="18" name="Freeform 9">
              <a:extLst>
                <a:ext uri="{FF2B5EF4-FFF2-40B4-BE49-F238E27FC236}">
                  <a16:creationId xmlns:a16="http://schemas.microsoft.com/office/drawing/2014/main" id="{32DDF5CD-EB6C-4BD9-107C-FBAA6392C44F}"/>
                </a:ext>
              </a:extLst>
            </p:cNvPr>
            <p:cNvSpPr>
              <a:spLocks noChangeArrowheads="1"/>
            </p:cNvSpPr>
            <p:nvPr/>
          </p:nvSpPr>
          <p:spPr bwMode="auto">
            <a:xfrm>
              <a:off x="3295026" y="3698270"/>
              <a:ext cx="157306" cy="90432"/>
            </a:xfrm>
            <a:custGeom>
              <a:avLst/>
              <a:gdLst>
                <a:gd name="T0" fmla="*/ 0 w 911"/>
                <a:gd name="T1" fmla="*/ 0 h 524"/>
                <a:gd name="T2" fmla="*/ 0 w 911"/>
                <a:gd name="T3" fmla="*/ 82 h 524"/>
                <a:gd name="T4" fmla="*/ 414 w 911"/>
                <a:gd name="T5" fmla="*/ 523 h 524"/>
                <a:gd name="T6" fmla="*/ 496 w 911"/>
                <a:gd name="T7" fmla="*/ 523 h 524"/>
                <a:gd name="T8" fmla="*/ 910 w 911"/>
                <a:gd name="T9" fmla="*/ 82 h 524"/>
                <a:gd name="T10" fmla="*/ 910 w 911"/>
                <a:gd name="T11" fmla="*/ 0 h 524"/>
                <a:gd name="T12" fmla="*/ 0 w 911"/>
                <a:gd name="T13" fmla="*/ 0 h 524"/>
              </a:gdLst>
              <a:ahLst/>
              <a:cxnLst>
                <a:cxn ang="0">
                  <a:pos x="T0" y="T1"/>
                </a:cxn>
                <a:cxn ang="0">
                  <a:pos x="T2" y="T3"/>
                </a:cxn>
                <a:cxn ang="0">
                  <a:pos x="T4" y="T5"/>
                </a:cxn>
                <a:cxn ang="0">
                  <a:pos x="T6" y="T7"/>
                </a:cxn>
                <a:cxn ang="0">
                  <a:pos x="T8" y="T9"/>
                </a:cxn>
                <a:cxn ang="0">
                  <a:pos x="T10" y="T11"/>
                </a:cxn>
                <a:cxn ang="0">
                  <a:pos x="T12" y="T13"/>
                </a:cxn>
              </a:cxnLst>
              <a:rect l="0" t="0" r="r" b="b"/>
              <a:pathLst>
                <a:path w="911" h="524">
                  <a:moveTo>
                    <a:pt x="0" y="0"/>
                  </a:moveTo>
                  <a:lnTo>
                    <a:pt x="0" y="82"/>
                  </a:lnTo>
                  <a:lnTo>
                    <a:pt x="414" y="523"/>
                  </a:lnTo>
                  <a:lnTo>
                    <a:pt x="496" y="523"/>
                  </a:lnTo>
                  <a:lnTo>
                    <a:pt x="910" y="82"/>
                  </a:lnTo>
                  <a:lnTo>
                    <a:pt x="910" y="0"/>
                  </a:lnTo>
                  <a:lnTo>
                    <a:pt x="0" y="0"/>
                  </a:lnTo>
                </a:path>
              </a:pathLst>
            </a:custGeom>
            <a:noFill/>
            <a:ln w="12700" cap="flat" cmpd="sng">
              <a:solidFill>
                <a:srgbClr val="0B981B"/>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sv" sz="2400"/>
            </a:p>
          </p:txBody>
        </p:sp>
        <p:sp>
          <p:nvSpPr>
            <p:cNvPr id="19" name="Freeform 10">
              <a:extLst>
                <a:ext uri="{FF2B5EF4-FFF2-40B4-BE49-F238E27FC236}">
                  <a16:creationId xmlns:a16="http://schemas.microsoft.com/office/drawing/2014/main" id="{62DEFCB7-D292-743D-9C9A-137C9DE6F778}"/>
                </a:ext>
              </a:extLst>
            </p:cNvPr>
            <p:cNvSpPr>
              <a:spLocks noChangeArrowheads="1"/>
            </p:cNvSpPr>
            <p:nvPr/>
          </p:nvSpPr>
          <p:spPr bwMode="auto">
            <a:xfrm>
              <a:off x="3295026" y="3978685"/>
              <a:ext cx="157306" cy="90431"/>
            </a:xfrm>
            <a:custGeom>
              <a:avLst/>
              <a:gdLst>
                <a:gd name="T0" fmla="*/ 910 w 911"/>
                <a:gd name="T1" fmla="*/ 524 h 525"/>
                <a:gd name="T2" fmla="*/ 910 w 911"/>
                <a:gd name="T3" fmla="*/ 441 h 525"/>
                <a:gd name="T4" fmla="*/ 496 w 911"/>
                <a:gd name="T5" fmla="*/ 0 h 525"/>
                <a:gd name="T6" fmla="*/ 414 w 911"/>
                <a:gd name="T7" fmla="*/ 0 h 525"/>
                <a:gd name="T8" fmla="*/ 0 w 911"/>
                <a:gd name="T9" fmla="*/ 441 h 525"/>
                <a:gd name="T10" fmla="*/ 0 w 911"/>
                <a:gd name="T11" fmla="*/ 524 h 525"/>
                <a:gd name="T12" fmla="*/ 910 w 911"/>
                <a:gd name="T13" fmla="*/ 524 h 525"/>
              </a:gdLst>
              <a:ahLst/>
              <a:cxnLst>
                <a:cxn ang="0">
                  <a:pos x="T0" y="T1"/>
                </a:cxn>
                <a:cxn ang="0">
                  <a:pos x="T2" y="T3"/>
                </a:cxn>
                <a:cxn ang="0">
                  <a:pos x="T4" y="T5"/>
                </a:cxn>
                <a:cxn ang="0">
                  <a:pos x="T6" y="T7"/>
                </a:cxn>
                <a:cxn ang="0">
                  <a:pos x="T8" y="T9"/>
                </a:cxn>
                <a:cxn ang="0">
                  <a:pos x="T10" y="T11"/>
                </a:cxn>
                <a:cxn ang="0">
                  <a:pos x="T12" y="T13"/>
                </a:cxn>
              </a:cxnLst>
              <a:rect l="0" t="0" r="r" b="b"/>
              <a:pathLst>
                <a:path w="911" h="525">
                  <a:moveTo>
                    <a:pt x="910" y="524"/>
                  </a:moveTo>
                  <a:lnTo>
                    <a:pt x="910" y="441"/>
                  </a:lnTo>
                  <a:lnTo>
                    <a:pt x="496" y="0"/>
                  </a:lnTo>
                  <a:lnTo>
                    <a:pt x="414" y="0"/>
                  </a:lnTo>
                  <a:lnTo>
                    <a:pt x="0" y="441"/>
                  </a:lnTo>
                  <a:lnTo>
                    <a:pt x="0" y="524"/>
                  </a:lnTo>
                  <a:lnTo>
                    <a:pt x="910" y="524"/>
                  </a:lnTo>
                </a:path>
              </a:pathLst>
            </a:custGeom>
            <a:noFill/>
            <a:ln w="12700" cap="flat" cmpd="sng">
              <a:solidFill>
                <a:srgbClr val="0B981B"/>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sv" sz="2400"/>
            </a:p>
          </p:txBody>
        </p:sp>
        <p:sp>
          <p:nvSpPr>
            <p:cNvPr id="20" name="Freeform 11">
              <a:extLst>
                <a:ext uri="{FF2B5EF4-FFF2-40B4-BE49-F238E27FC236}">
                  <a16:creationId xmlns:a16="http://schemas.microsoft.com/office/drawing/2014/main" id="{884130B0-2230-FF59-0210-78B3932FC2C7}"/>
                </a:ext>
              </a:extLst>
            </p:cNvPr>
            <p:cNvSpPr>
              <a:spLocks noChangeArrowheads="1"/>
            </p:cNvSpPr>
            <p:nvPr/>
          </p:nvSpPr>
          <p:spPr bwMode="auto">
            <a:xfrm>
              <a:off x="3470570" y="3803141"/>
              <a:ext cx="90431" cy="161865"/>
            </a:xfrm>
            <a:custGeom>
              <a:avLst/>
              <a:gdLst>
                <a:gd name="T0" fmla="*/ 524 w 525"/>
                <a:gd name="T1" fmla="*/ 0 h 939"/>
                <a:gd name="T2" fmla="*/ 441 w 525"/>
                <a:gd name="T3" fmla="*/ 0 h 939"/>
                <a:gd name="T4" fmla="*/ 0 w 525"/>
                <a:gd name="T5" fmla="*/ 441 h 939"/>
                <a:gd name="T6" fmla="*/ 0 w 525"/>
                <a:gd name="T7" fmla="*/ 497 h 939"/>
                <a:gd name="T8" fmla="*/ 441 w 525"/>
                <a:gd name="T9" fmla="*/ 938 h 939"/>
                <a:gd name="T10" fmla="*/ 524 w 525"/>
                <a:gd name="T11" fmla="*/ 938 h 939"/>
                <a:gd name="T12" fmla="*/ 524 w 525"/>
                <a:gd name="T13" fmla="*/ 0 h 939"/>
              </a:gdLst>
              <a:ahLst/>
              <a:cxnLst>
                <a:cxn ang="0">
                  <a:pos x="T0" y="T1"/>
                </a:cxn>
                <a:cxn ang="0">
                  <a:pos x="T2" y="T3"/>
                </a:cxn>
                <a:cxn ang="0">
                  <a:pos x="T4" y="T5"/>
                </a:cxn>
                <a:cxn ang="0">
                  <a:pos x="T6" y="T7"/>
                </a:cxn>
                <a:cxn ang="0">
                  <a:pos x="T8" y="T9"/>
                </a:cxn>
                <a:cxn ang="0">
                  <a:pos x="T10" y="T11"/>
                </a:cxn>
                <a:cxn ang="0">
                  <a:pos x="T12" y="T13"/>
                </a:cxn>
              </a:cxnLst>
              <a:rect l="0" t="0" r="r" b="b"/>
              <a:pathLst>
                <a:path w="525" h="939">
                  <a:moveTo>
                    <a:pt x="524" y="0"/>
                  </a:moveTo>
                  <a:lnTo>
                    <a:pt x="441" y="0"/>
                  </a:lnTo>
                  <a:lnTo>
                    <a:pt x="0" y="441"/>
                  </a:lnTo>
                  <a:lnTo>
                    <a:pt x="0" y="497"/>
                  </a:lnTo>
                  <a:lnTo>
                    <a:pt x="441" y="938"/>
                  </a:lnTo>
                  <a:lnTo>
                    <a:pt x="524" y="938"/>
                  </a:lnTo>
                  <a:lnTo>
                    <a:pt x="524" y="0"/>
                  </a:lnTo>
                </a:path>
              </a:pathLst>
            </a:custGeom>
            <a:noFill/>
            <a:ln w="12700" cap="flat" cmpd="sng">
              <a:solidFill>
                <a:srgbClr val="0B981B"/>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sv" sz="2400"/>
            </a:p>
          </p:txBody>
        </p:sp>
        <p:sp>
          <p:nvSpPr>
            <p:cNvPr id="21" name="Freeform 12">
              <a:extLst>
                <a:ext uri="{FF2B5EF4-FFF2-40B4-BE49-F238E27FC236}">
                  <a16:creationId xmlns:a16="http://schemas.microsoft.com/office/drawing/2014/main" id="{F729C29E-83F8-6060-C923-3FB992966992}"/>
                </a:ext>
              </a:extLst>
            </p:cNvPr>
            <p:cNvSpPr>
              <a:spLocks noChangeArrowheads="1"/>
            </p:cNvSpPr>
            <p:nvPr/>
          </p:nvSpPr>
          <p:spPr bwMode="auto">
            <a:xfrm>
              <a:off x="3190156" y="3803141"/>
              <a:ext cx="90432" cy="161865"/>
            </a:xfrm>
            <a:custGeom>
              <a:avLst/>
              <a:gdLst>
                <a:gd name="T0" fmla="*/ 0 w 525"/>
                <a:gd name="T1" fmla="*/ 938 h 939"/>
                <a:gd name="T2" fmla="*/ 83 w 525"/>
                <a:gd name="T3" fmla="*/ 938 h 939"/>
                <a:gd name="T4" fmla="*/ 524 w 525"/>
                <a:gd name="T5" fmla="*/ 497 h 939"/>
                <a:gd name="T6" fmla="*/ 524 w 525"/>
                <a:gd name="T7" fmla="*/ 441 h 939"/>
                <a:gd name="T8" fmla="*/ 83 w 525"/>
                <a:gd name="T9" fmla="*/ 0 h 939"/>
                <a:gd name="T10" fmla="*/ 0 w 525"/>
                <a:gd name="T11" fmla="*/ 0 h 939"/>
                <a:gd name="T12" fmla="*/ 0 w 525"/>
                <a:gd name="T13" fmla="*/ 938 h 939"/>
              </a:gdLst>
              <a:ahLst/>
              <a:cxnLst>
                <a:cxn ang="0">
                  <a:pos x="T0" y="T1"/>
                </a:cxn>
                <a:cxn ang="0">
                  <a:pos x="T2" y="T3"/>
                </a:cxn>
                <a:cxn ang="0">
                  <a:pos x="T4" y="T5"/>
                </a:cxn>
                <a:cxn ang="0">
                  <a:pos x="T6" y="T7"/>
                </a:cxn>
                <a:cxn ang="0">
                  <a:pos x="T8" y="T9"/>
                </a:cxn>
                <a:cxn ang="0">
                  <a:pos x="T10" y="T11"/>
                </a:cxn>
                <a:cxn ang="0">
                  <a:pos x="T12" y="T13"/>
                </a:cxn>
              </a:cxnLst>
              <a:rect l="0" t="0" r="r" b="b"/>
              <a:pathLst>
                <a:path w="525" h="939">
                  <a:moveTo>
                    <a:pt x="0" y="938"/>
                  </a:moveTo>
                  <a:lnTo>
                    <a:pt x="83" y="938"/>
                  </a:lnTo>
                  <a:lnTo>
                    <a:pt x="524" y="497"/>
                  </a:lnTo>
                  <a:lnTo>
                    <a:pt x="524" y="441"/>
                  </a:lnTo>
                  <a:lnTo>
                    <a:pt x="83" y="0"/>
                  </a:lnTo>
                  <a:lnTo>
                    <a:pt x="0" y="0"/>
                  </a:lnTo>
                  <a:lnTo>
                    <a:pt x="0" y="938"/>
                  </a:lnTo>
                </a:path>
              </a:pathLst>
            </a:custGeom>
            <a:noFill/>
            <a:ln w="12700" cap="flat" cmpd="sng">
              <a:solidFill>
                <a:srgbClr val="0B981B"/>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sv" sz="2400"/>
            </a:p>
          </p:txBody>
        </p:sp>
      </p:grpSp>
      <p:grpSp>
        <p:nvGrpSpPr>
          <p:cNvPr id="22" name="Group 1">
            <a:extLst>
              <a:ext uri="{FF2B5EF4-FFF2-40B4-BE49-F238E27FC236}">
                <a16:creationId xmlns:a16="http://schemas.microsoft.com/office/drawing/2014/main" id="{286BB38C-E5A8-568C-D751-DFCC24DE9D85}"/>
              </a:ext>
            </a:extLst>
          </p:cNvPr>
          <p:cNvGrpSpPr/>
          <p:nvPr/>
        </p:nvGrpSpPr>
        <p:grpSpPr>
          <a:xfrm>
            <a:off x="503545" y="2952048"/>
            <a:ext cx="735612" cy="734599"/>
            <a:chOff x="377658" y="2895785"/>
            <a:chExt cx="551709" cy="550949"/>
          </a:xfrm>
        </p:grpSpPr>
        <p:sp>
          <p:nvSpPr>
            <p:cNvPr id="23" name="Freeform 4">
              <a:extLst>
                <a:ext uri="{FF2B5EF4-FFF2-40B4-BE49-F238E27FC236}">
                  <a16:creationId xmlns:a16="http://schemas.microsoft.com/office/drawing/2014/main" id="{6BC89386-EEA9-4B26-DADB-29A3A6912B86}"/>
                </a:ext>
              </a:extLst>
            </p:cNvPr>
            <p:cNvSpPr>
              <a:spLocks noChangeArrowheads="1"/>
            </p:cNvSpPr>
            <p:nvPr/>
          </p:nvSpPr>
          <p:spPr bwMode="auto">
            <a:xfrm>
              <a:off x="377658" y="2895785"/>
              <a:ext cx="551709" cy="550949"/>
            </a:xfrm>
            <a:custGeom>
              <a:avLst/>
              <a:gdLst>
                <a:gd name="T0" fmla="*/ 3199 w 3200"/>
                <a:gd name="T1" fmla="*/ 3198 h 3199"/>
                <a:gd name="T2" fmla="*/ 0 w 3200"/>
                <a:gd name="T3" fmla="*/ 3198 h 3199"/>
                <a:gd name="T4" fmla="*/ 0 w 3200"/>
                <a:gd name="T5" fmla="*/ 0 h 3199"/>
                <a:gd name="T6" fmla="*/ 3199 w 3200"/>
                <a:gd name="T7" fmla="*/ 0 h 3199"/>
                <a:gd name="T8" fmla="*/ 3199 w 3200"/>
                <a:gd name="T9" fmla="*/ 3198 h 3199"/>
              </a:gdLst>
              <a:ahLst/>
              <a:cxnLst>
                <a:cxn ang="0">
                  <a:pos x="T0" y="T1"/>
                </a:cxn>
                <a:cxn ang="0">
                  <a:pos x="T2" y="T3"/>
                </a:cxn>
                <a:cxn ang="0">
                  <a:pos x="T4" y="T5"/>
                </a:cxn>
                <a:cxn ang="0">
                  <a:pos x="T6" y="T7"/>
                </a:cxn>
                <a:cxn ang="0">
                  <a:pos x="T8" y="T9"/>
                </a:cxn>
              </a:cxnLst>
              <a:rect l="0" t="0" r="r" b="b"/>
              <a:pathLst>
                <a:path w="3200" h="3199">
                  <a:moveTo>
                    <a:pt x="3199" y="3198"/>
                  </a:moveTo>
                  <a:lnTo>
                    <a:pt x="0" y="3198"/>
                  </a:lnTo>
                  <a:lnTo>
                    <a:pt x="0" y="0"/>
                  </a:lnTo>
                  <a:lnTo>
                    <a:pt x="3199" y="0"/>
                  </a:lnTo>
                  <a:lnTo>
                    <a:pt x="3199" y="3198"/>
                  </a:lnTo>
                </a:path>
              </a:pathLst>
            </a:custGeom>
            <a:noFill/>
            <a:ln w="12700" cap="flat" cmpd="sng">
              <a:solidFill>
                <a:srgbClr val="0069A8"/>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sv" sz="2400"/>
            </a:p>
          </p:txBody>
        </p:sp>
        <p:sp>
          <p:nvSpPr>
            <p:cNvPr id="24" name="Freeform 13">
              <a:extLst>
                <a:ext uri="{FF2B5EF4-FFF2-40B4-BE49-F238E27FC236}">
                  <a16:creationId xmlns:a16="http://schemas.microsoft.com/office/drawing/2014/main" id="{B3E3C865-546A-2D84-3782-1D7A4A75EAEF}"/>
                </a:ext>
              </a:extLst>
            </p:cNvPr>
            <p:cNvSpPr>
              <a:spLocks noChangeArrowheads="1"/>
            </p:cNvSpPr>
            <p:nvPr/>
          </p:nvSpPr>
          <p:spPr bwMode="auto">
            <a:xfrm>
              <a:off x="515205" y="2971778"/>
              <a:ext cx="275855" cy="170984"/>
            </a:xfrm>
            <a:custGeom>
              <a:avLst/>
              <a:gdLst>
                <a:gd name="T0" fmla="*/ 800 w 1600"/>
                <a:gd name="T1" fmla="*/ 993 h 994"/>
                <a:gd name="T2" fmla="*/ 800 w 1600"/>
                <a:gd name="T3" fmla="*/ 993 h 994"/>
                <a:gd name="T4" fmla="*/ 1075 w 1600"/>
                <a:gd name="T5" fmla="*/ 993 h 994"/>
                <a:gd name="T6" fmla="*/ 1351 w 1600"/>
                <a:gd name="T7" fmla="*/ 938 h 994"/>
                <a:gd name="T8" fmla="*/ 1599 w 1600"/>
                <a:gd name="T9" fmla="*/ 938 h 994"/>
                <a:gd name="T10" fmla="*/ 1599 w 1600"/>
                <a:gd name="T11" fmla="*/ 855 h 994"/>
                <a:gd name="T12" fmla="*/ 1516 w 1600"/>
                <a:gd name="T13" fmla="*/ 772 h 994"/>
                <a:gd name="T14" fmla="*/ 1296 w 1600"/>
                <a:gd name="T15" fmla="*/ 221 h 994"/>
                <a:gd name="T16" fmla="*/ 1185 w 1600"/>
                <a:gd name="T17" fmla="*/ 193 h 994"/>
                <a:gd name="T18" fmla="*/ 1158 w 1600"/>
                <a:gd name="T19" fmla="*/ 110 h 994"/>
                <a:gd name="T20" fmla="*/ 800 w 1600"/>
                <a:gd name="T21" fmla="*/ 0 h 994"/>
                <a:gd name="T22" fmla="*/ 800 w 1600"/>
                <a:gd name="T23" fmla="*/ 0 h 994"/>
                <a:gd name="T24" fmla="*/ 441 w 1600"/>
                <a:gd name="T25" fmla="*/ 110 h 994"/>
                <a:gd name="T26" fmla="*/ 413 w 1600"/>
                <a:gd name="T27" fmla="*/ 193 h 994"/>
                <a:gd name="T28" fmla="*/ 303 w 1600"/>
                <a:gd name="T29" fmla="*/ 221 h 994"/>
                <a:gd name="T30" fmla="*/ 82 w 1600"/>
                <a:gd name="T31" fmla="*/ 772 h 994"/>
                <a:gd name="T32" fmla="*/ 0 w 1600"/>
                <a:gd name="T33" fmla="*/ 855 h 994"/>
                <a:gd name="T34" fmla="*/ 0 w 1600"/>
                <a:gd name="T35" fmla="*/ 938 h 994"/>
                <a:gd name="T36" fmla="*/ 248 w 1600"/>
                <a:gd name="T37" fmla="*/ 938 h 994"/>
                <a:gd name="T38" fmla="*/ 524 w 1600"/>
                <a:gd name="T39" fmla="*/ 993 h 994"/>
                <a:gd name="T40" fmla="*/ 800 w 1600"/>
                <a:gd name="T41" fmla="*/ 993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00" h="994">
                  <a:moveTo>
                    <a:pt x="800" y="993"/>
                  </a:moveTo>
                  <a:lnTo>
                    <a:pt x="800" y="993"/>
                  </a:lnTo>
                  <a:cubicBezTo>
                    <a:pt x="1075" y="993"/>
                    <a:pt x="1075" y="993"/>
                    <a:pt x="1075" y="993"/>
                  </a:cubicBezTo>
                  <a:cubicBezTo>
                    <a:pt x="1268" y="993"/>
                    <a:pt x="1351" y="938"/>
                    <a:pt x="1351" y="938"/>
                  </a:cubicBezTo>
                  <a:cubicBezTo>
                    <a:pt x="1599" y="938"/>
                    <a:pt x="1599" y="938"/>
                    <a:pt x="1599" y="938"/>
                  </a:cubicBezTo>
                  <a:cubicBezTo>
                    <a:pt x="1599" y="938"/>
                    <a:pt x="1599" y="938"/>
                    <a:pt x="1599" y="855"/>
                  </a:cubicBezTo>
                  <a:cubicBezTo>
                    <a:pt x="1599" y="800"/>
                    <a:pt x="1516" y="772"/>
                    <a:pt x="1516" y="772"/>
                  </a:cubicBezTo>
                  <a:cubicBezTo>
                    <a:pt x="1516" y="524"/>
                    <a:pt x="1296" y="221"/>
                    <a:pt x="1296" y="221"/>
                  </a:cubicBezTo>
                  <a:cubicBezTo>
                    <a:pt x="1185" y="193"/>
                    <a:pt x="1185" y="193"/>
                    <a:pt x="1185" y="193"/>
                  </a:cubicBezTo>
                  <a:cubicBezTo>
                    <a:pt x="1185" y="193"/>
                    <a:pt x="1185" y="193"/>
                    <a:pt x="1158" y="110"/>
                  </a:cubicBezTo>
                  <a:cubicBezTo>
                    <a:pt x="1131" y="28"/>
                    <a:pt x="910" y="0"/>
                    <a:pt x="800" y="0"/>
                  </a:cubicBezTo>
                  <a:lnTo>
                    <a:pt x="800" y="0"/>
                  </a:lnTo>
                  <a:cubicBezTo>
                    <a:pt x="689" y="0"/>
                    <a:pt x="469" y="28"/>
                    <a:pt x="441" y="110"/>
                  </a:cubicBezTo>
                  <a:cubicBezTo>
                    <a:pt x="413" y="193"/>
                    <a:pt x="413" y="193"/>
                    <a:pt x="413" y="193"/>
                  </a:cubicBezTo>
                  <a:cubicBezTo>
                    <a:pt x="303" y="221"/>
                    <a:pt x="303" y="221"/>
                    <a:pt x="303" y="221"/>
                  </a:cubicBezTo>
                  <a:cubicBezTo>
                    <a:pt x="303" y="221"/>
                    <a:pt x="82" y="524"/>
                    <a:pt x="82" y="772"/>
                  </a:cubicBezTo>
                  <a:cubicBezTo>
                    <a:pt x="82" y="772"/>
                    <a:pt x="0" y="800"/>
                    <a:pt x="0" y="855"/>
                  </a:cubicBezTo>
                  <a:cubicBezTo>
                    <a:pt x="0" y="938"/>
                    <a:pt x="0" y="938"/>
                    <a:pt x="0" y="938"/>
                  </a:cubicBezTo>
                  <a:cubicBezTo>
                    <a:pt x="248" y="938"/>
                    <a:pt x="248" y="938"/>
                    <a:pt x="248" y="938"/>
                  </a:cubicBezTo>
                  <a:cubicBezTo>
                    <a:pt x="248" y="938"/>
                    <a:pt x="331" y="993"/>
                    <a:pt x="524" y="993"/>
                  </a:cubicBezTo>
                  <a:cubicBezTo>
                    <a:pt x="800" y="993"/>
                    <a:pt x="800" y="993"/>
                    <a:pt x="800" y="993"/>
                  </a:cubicBezTo>
                </a:path>
              </a:pathLst>
            </a:custGeom>
            <a:noFill/>
            <a:ln w="12700" cap="flat" cmpd="sng">
              <a:solidFill>
                <a:srgbClr val="0069A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sv" sz="2400"/>
            </a:p>
          </p:txBody>
        </p:sp>
        <p:sp>
          <p:nvSpPr>
            <p:cNvPr id="25" name="Freeform 14">
              <a:extLst>
                <a:ext uri="{FF2B5EF4-FFF2-40B4-BE49-F238E27FC236}">
                  <a16:creationId xmlns:a16="http://schemas.microsoft.com/office/drawing/2014/main" id="{DD8C1B3B-4224-5215-686E-7194766FA946}"/>
                </a:ext>
              </a:extLst>
            </p:cNvPr>
            <p:cNvSpPr>
              <a:spLocks noChangeArrowheads="1"/>
            </p:cNvSpPr>
            <p:nvPr/>
          </p:nvSpPr>
          <p:spPr bwMode="auto">
            <a:xfrm>
              <a:off x="515205" y="3132883"/>
              <a:ext cx="280414" cy="237858"/>
            </a:xfrm>
            <a:custGeom>
              <a:avLst/>
              <a:gdLst>
                <a:gd name="T0" fmla="*/ 1489 w 1628"/>
                <a:gd name="T1" fmla="*/ 0 h 1379"/>
                <a:gd name="T2" fmla="*/ 1489 w 1628"/>
                <a:gd name="T3" fmla="*/ 0 h 1379"/>
                <a:gd name="T4" fmla="*/ 1489 w 1628"/>
                <a:gd name="T5" fmla="*/ 165 h 1379"/>
                <a:gd name="T6" fmla="*/ 1599 w 1628"/>
                <a:gd name="T7" fmla="*/ 221 h 1379"/>
                <a:gd name="T8" fmla="*/ 1599 w 1628"/>
                <a:gd name="T9" fmla="*/ 385 h 1379"/>
                <a:gd name="T10" fmla="*/ 1516 w 1628"/>
                <a:gd name="T11" fmla="*/ 606 h 1379"/>
                <a:gd name="T12" fmla="*/ 1434 w 1628"/>
                <a:gd name="T13" fmla="*/ 606 h 1379"/>
                <a:gd name="T14" fmla="*/ 1048 w 1628"/>
                <a:gd name="T15" fmla="*/ 1296 h 1379"/>
                <a:gd name="T16" fmla="*/ 800 w 1628"/>
                <a:gd name="T17" fmla="*/ 1378 h 1379"/>
                <a:gd name="T18" fmla="*/ 800 w 1628"/>
                <a:gd name="T19" fmla="*/ 1378 h 1379"/>
                <a:gd name="T20" fmla="*/ 552 w 1628"/>
                <a:gd name="T21" fmla="*/ 1296 h 1379"/>
                <a:gd name="T22" fmla="*/ 165 w 1628"/>
                <a:gd name="T23" fmla="*/ 606 h 1379"/>
                <a:gd name="T24" fmla="*/ 111 w 1628"/>
                <a:gd name="T25" fmla="*/ 606 h 1379"/>
                <a:gd name="T26" fmla="*/ 0 w 1628"/>
                <a:gd name="T27" fmla="*/ 385 h 1379"/>
                <a:gd name="T28" fmla="*/ 0 w 1628"/>
                <a:gd name="T29" fmla="*/ 221 h 1379"/>
                <a:gd name="T30" fmla="*/ 111 w 1628"/>
                <a:gd name="T31" fmla="*/ 165 h 1379"/>
                <a:gd name="T32" fmla="*/ 111 w 1628"/>
                <a:gd name="T33" fmla="*/ 0 h 1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8" h="1379">
                  <a:moveTo>
                    <a:pt x="1489" y="0"/>
                  </a:moveTo>
                  <a:lnTo>
                    <a:pt x="1489" y="0"/>
                  </a:lnTo>
                  <a:cubicBezTo>
                    <a:pt x="1489" y="165"/>
                    <a:pt x="1489" y="165"/>
                    <a:pt x="1489" y="165"/>
                  </a:cubicBezTo>
                  <a:cubicBezTo>
                    <a:pt x="1489" y="165"/>
                    <a:pt x="1599" y="138"/>
                    <a:pt x="1599" y="221"/>
                  </a:cubicBezTo>
                  <a:cubicBezTo>
                    <a:pt x="1599" y="275"/>
                    <a:pt x="1627" y="331"/>
                    <a:pt x="1599" y="385"/>
                  </a:cubicBezTo>
                  <a:cubicBezTo>
                    <a:pt x="1599" y="441"/>
                    <a:pt x="1572" y="579"/>
                    <a:pt x="1516" y="606"/>
                  </a:cubicBezTo>
                  <a:cubicBezTo>
                    <a:pt x="1462" y="606"/>
                    <a:pt x="1434" y="606"/>
                    <a:pt x="1434" y="606"/>
                  </a:cubicBezTo>
                  <a:cubicBezTo>
                    <a:pt x="1434" y="606"/>
                    <a:pt x="1323" y="1157"/>
                    <a:pt x="1048" y="1296"/>
                  </a:cubicBezTo>
                  <a:cubicBezTo>
                    <a:pt x="1020" y="1378"/>
                    <a:pt x="854" y="1378"/>
                    <a:pt x="800" y="1378"/>
                  </a:cubicBezTo>
                  <a:lnTo>
                    <a:pt x="800" y="1378"/>
                  </a:lnTo>
                  <a:cubicBezTo>
                    <a:pt x="744" y="1378"/>
                    <a:pt x="579" y="1378"/>
                    <a:pt x="552" y="1296"/>
                  </a:cubicBezTo>
                  <a:cubicBezTo>
                    <a:pt x="276" y="1157"/>
                    <a:pt x="165" y="606"/>
                    <a:pt x="165" y="606"/>
                  </a:cubicBezTo>
                  <a:cubicBezTo>
                    <a:pt x="165" y="606"/>
                    <a:pt x="138" y="606"/>
                    <a:pt x="111" y="606"/>
                  </a:cubicBezTo>
                  <a:cubicBezTo>
                    <a:pt x="55" y="579"/>
                    <a:pt x="0" y="441"/>
                    <a:pt x="0" y="385"/>
                  </a:cubicBezTo>
                  <a:cubicBezTo>
                    <a:pt x="0" y="331"/>
                    <a:pt x="0" y="275"/>
                    <a:pt x="0" y="221"/>
                  </a:cubicBezTo>
                  <a:cubicBezTo>
                    <a:pt x="0" y="138"/>
                    <a:pt x="111" y="165"/>
                    <a:pt x="111" y="165"/>
                  </a:cubicBezTo>
                  <a:cubicBezTo>
                    <a:pt x="111" y="0"/>
                    <a:pt x="111" y="0"/>
                    <a:pt x="111" y="0"/>
                  </a:cubicBezTo>
                </a:path>
              </a:pathLst>
            </a:custGeom>
            <a:noFill/>
            <a:ln w="12700" cap="flat" cmpd="sng">
              <a:solidFill>
                <a:srgbClr val="0069A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sv" sz="2400"/>
            </a:p>
          </p:txBody>
        </p:sp>
      </p:grpSp>
      <p:grpSp>
        <p:nvGrpSpPr>
          <p:cNvPr id="26" name="Group 14">
            <a:extLst>
              <a:ext uri="{FF2B5EF4-FFF2-40B4-BE49-F238E27FC236}">
                <a16:creationId xmlns:a16="http://schemas.microsoft.com/office/drawing/2014/main" id="{020F6D52-8DF0-8035-5998-19F1A14F8FE7}"/>
              </a:ext>
            </a:extLst>
          </p:cNvPr>
          <p:cNvGrpSpPr/>
          <p:nvPr/>
        </p:nvGrpSpPr>
        <p:grpSpPr>
          <a:xfrm>
            <a:off x="2315217" y="3901454"/>
            <a:ext cx="728519" cy="728519"/>
            <a:chOff x="1736412" y="3607839"/>
            <a:chExt cx="546389" cy="546389"/>
          </a:xfrm>
        </p:grpSpPr>
        <p:sp>
          <p:nvSpPr>
            <p:cNvPr id="27" name="Freeform 5">
              <a:extLst>
                <a:ext uri="{FF2B5EF4-FFF2-40B4-BE49-F238E27FC236}">
                  <a16:creationId xmlns:a16="http://schemas.microsoft.com/office/drawing/2014/main" id="{77125F46-43DE-CA58-B49D-DC704DA3CFFB}"/>
                </a:ext>
              </a:extLst>
            </p:cNvPr>
            <p:cNvSpPr>
              <a:spLocks noChangeArrowheads="1"/>
            </p:cNvSpPr>
            <p:nvPr/>
          </p:nvSpPr>
          <p:spPr bwMode="auto">
            <a:xfrm>
              <a:off x="1736412" y="3607839"/>
              <a:ext cx="546389" cy="546389"/>
            </a:xfrm>
            <a:custGeom>
              <a:avLst/>
              <a:gdLst>
                <a:gd name="T0" fmla="*/ 3170 w 3171"/>
                <a:gd name="T1" fmla="*/ 3171 h 3172"/>
                <a:gd name="T2" fmla="*/ 0 w 3171"/>
                <a:gd name="T3" fmla="*/ 3171 h 3172"/>
                <a:gd name="T4" fmla="*/ 0 w 3171"/>
                <a:gd name="T5" fmla="*/ 0 h 3172"/>
                <a:gd name="T6" fmla="*/ 3170 w 3171"/>
                <a:gd name="T7" fmla="*/ 0 h 3172"/>
                <a:gd name="T8" fmla="*/ 3170 w 3171"/>
                <a:gd name="T9" fmla="*/ 3171 h 3172"/>
              </a:gdLst>
              <a:ahLst/>
              <a:cxnLst>
                <a:cxn ang="0">
                  <a:pos x="T0" y="T1"/>
                </a:cxn>
                <a:cxn ang="0">
                  <a:pos x="T2" y="T3"/>
                </a:cxn>
                <a:cxn ang="0">
                  <a:pos x="T4" y="T5"/>
                </a:cxn>
                <a:cxn ang="0">
                  <a:pos x="T6" y="T7"/>
                </a:cxn>
                <a:cxn ang="0">
                  <a:pos x="T8" y="T9"/>
                </a:cxn>
              </a:cxnLst>
              <a:rect l="0" t="0" r="r" b="b"/>
              <a:pathLst>
                <a:path w="3171" h="3172">
                  <a:moveTo>
                    <a:pt x="3170" y="3171"/>
                  </a:moveTo>
                  <a:lnTo>
                    <a:pt x="0" y="3171"/>
                  </a:lnTo>
                  <a:lnTo>
                    <a:pt x="0" y="0"/>
                  </a:lnTo>
                  <a:lnTo>
                    <a:pt x="3170" y="0"/>
                  </a:lnTo>
                  <a:lnTo>
                    <a:pt x="3170" y="3171"/>
                  </a:lnTo>
                </a:path>
              </a:pathLst>
            </a:custGeom>
            <a:noFill/>
            <a:ln w="12700" cap="flat" cmpd="sng">
              <a:solidFill>
                <a:srgbClr val="2BBB4E"/>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sv" sz="2400"/>
            </a:p>
          </p:txBody>
        </p:sp>
        <p:sp>
          <p:nvSpPr>
            <p:cNvPr id="28" name="Freeform 18">
              <a:extLst>
                <a:ext uri="{FF2B5EF4-FFF2-40B4-BE49-F238E27FC236}">
                  <a16:creationId xmlns:a16="http://schemas.microsoft.com/office/drawing/2014/main" id="{72FCAF79-2E97-3353-C734-C52F448C98F3}"/>
                </a:ext>
              </a:extLst>
            </p:cNvPr>
            <p:cNvSpPr>
              <a:spLocks noChangeArrowheads="1"/>
            </p:cNvSpPr>
            <p:nvPr/>
          </p:nvSpPr>
          <p:spPr bwMode="auto">
            <a:xfrm>
              <a:off x="1978829" y="3717269"/>
              <a:ext cx="85112" cy="85872"/>
            </a:xfrm>
            <a:custGeom>
              <a:avLst/>
              <a:gdLst>
                <a:gd name="T0" fmla="*/ 247 w 496"/>
                <a:gd name="T1" fmla="*/ 0 h 497"/>
                <a:gd name="T2" fmla="*/ 247 w 496"/>
                <a:gd name="T3" fmla="*/ 0 h 497"/>
                <a:gd name="T4" fmla="*/ 495 w 496"/>
                <a:gd name="T5" fmla="*/ 248 h 497"/>
                <a:gd name="T6" fmla="*/ 247 w 496"/>
                <a:gd name="T7" fmla="*/ 496 h 497"/>
                <a:gd name="T8" fmla="*/ 0 w 496"/>
                <a:gd name="T9" fmla="*/ 248 h 497"/>
                <a:gd name="T10" fmla="*/ 247 w 496"/>
                <a:gd name="T11" fmla="*/ 0 h 497"/>
              </a:gdLst>
              <a:ahLst/>
              <a:cxnLst>
                <a:cxn ang="0">
                  <a:pos x="T0" y="T1"/>
                </a:cxn>
                <a:cxn ang="0">
                  <a:pos x="T2" y="T3"/>
                </a:cxn>
                <a:cxn ang="0">
                  <a:pos x="T4" y="T5"/>
                </a:cxn>
                <a:cxn ang="0">
                  <a:pos x="T6" y="T7"/>
                </a:cxn>
                <a:cxn ang="0">
                  <a:pos x="T8" y="T9"/>
                </a:cxn>
                <a:cxn ang="0">
                  <a:pos x="T10" y="T11"/>
                </a:cxn>
              </a:cxnLst>
              <a:rect l="0" t="0" r="r" b="b"/>
              <a:pathLst>
                <a:path w="496" h="497">
                  <a:moveTo>
                    <a:pt x="247" y="0"/>
                  </a:moveTo>
                  <a:lnTo>
                    <a:pt x="247" y="0"/>
                  </a:lnTo>
                  <a:cubicBezTo>
                    <a:pt x="385" y="0"/>
                    <a:pt x="495" y="111"/>
                    <a:pt x="495" y="248"/>
                  </a:cubicBezTo>
                  <a:cubicBezTo>
                    <a:pt x="495" y="386"/>
                    <a:pt x="385" y="496"/>
                    <a:pt x="247" y="496"/>
                  </a:cubicBezTo>
                  <a:cubicBezTo>
                    <a:pt x="109" y="496"/>
                    <a:pt x="0" y="386"/>
                    <a:pt x="0" y="248"/>
                  </a:cubicBezTo>
                  <a:cubicBezTo>
                    <a:pt x="0" y="111"/>
                    <a:pt x="109" y="0"/>
                    <a:pt x="247" y="0"/>
                  </a:cubicBezTo>
                </a:path>
              </a:pathLst>
            </a:custGeom>
            <a:noFill/>
            <a:ln w="12700" cap="flat" cmpd="sng">
              <a:solidFill>
                <a:srgbClr val="2BBB4E"/>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sv" sz="2400"/>
            </a:p>
          </p:txBody>
        </p:sp>
        <p:sp>
          <p:nvSpPr>
            <p:cNvPr id="29" name="Freeform 19">
              <a:extLst>
                <a:ext uri="{FF2B5EF4-FFF2-40B4-BE49-F238E27FC236}">
                  <a16:creationId xmlns:a16="http://schemas.microsoft.com/office/drawing/2014/main" id="{86EA0FC9-6BE6-92E0-0413-BD2C06E26DAC}"/>
                </a:ext>
              </a:extLst>
            </p:cNvPr>
            <p:cNvSpPr>
              <a:spLocks noChangeArrowheads="1"/>
            </p:cNvSpPr>
            <p:nvPr/>
          </p:nvSpPr>
          <p:spPr bwMode="auto">
            <a:xfrm>
              <a:off x="1807845" y="3784143"/>
              <a:ext cx="280414" cy="294853"/>
            </a:xfrm>
            <a:custGeom>
              <a:avLst/>
              <a:gdLst>
                <a:gd name="T0" fmla="*/ 1267 w 1627"/>
                <a:gd name="T1" fmla="*/ 551 h 1711"/>
                <a:gd name="T2" fmla="*/ 1267 w 1627"/>
                <a:gd name="T3" fmla="*/ 551 h 1711"/>
                <a:gd name="T4" fmla="*/ 1267 w 1627"/>
                <a:gd name="T5" fmla="*/ 303 h 1711"/>
                <a:gd name="T6" fmla="*/ 1213 w 1627"/>
                <a:gd name="T7" fmla="*/ 193 h 1711"/>
                <a:gd name="T8" fmla="*/ 937 w 1627"/>
                <a:gd name="T9" fmla="*/ 27 h 1711"/>
                <a:gd name="T10" fmla="*/ 883 w 1627"/>
                <a:gd name="T11" fmla="*/ 0 h 1711"/>
                <a:gd name="T12" fmla="*/ 413 w 1627"/>
                <a:gd name="T13" fmla="*/ 0 h 1711"/>
                <a:gd name="T14" fmla="*/ 359 w 1627"/>
                <a:gd name="T15" fmla="*/ 27 h 1711"/>
                <a:gd name="T16" fmla="*/ 221 w 1627"/>
                <a:gd name="T17" fmla="*/ 276 h 1711"/>
                <a:gd name="T18" fmla="*/ 248 w 1627"/>
                <a:gd name="T19" fmla="*/ 414 h 1711"/>
                <a:gd name="T20" fmla="*/ 248 w 1627"/>
                <a:gd name="T21" fmla="*/ 414 h 1711"/>
                <a:gd name="T22" fmla="*/ 386 w 1627"/>
                <a:gd name="T23" fmla="*/ 358 h 1711"/>
                <a:gd name="T24" fmla="*/ 496 w 1627"/>
                <a:gd name="T25" fmla="*/ 193 h 1711"/>
                <a:gd name="T26" fmla="*/ 800 w 1627"/>
                <a:gd name="T27" fmla="*/ 193 h 1711"/>
                <a:gd name="T28" fmla="*/ 469 w 1627"/>
                <a:gd name="T29" fmla="*/ 717 h 1711"/>
                <a:gd name="T30" fmla="*/ 469 w 1627"/>
                <a:gd name="T31" fmla="*/ 772 h 1711"/>
                <a:gd name="T32" fmla="*/ 469 w 1627"/>
                <a:gd name="T33" fmla="*/ 1130 h 1711"/>
                <a:gd name="T34" fmla="*/ 111 w 1627"/>
                <a:gd name="T35" fmla="*/ 1130 h 1711"/>
                <a:gd name="T36" fmla="*/ 0 w 1627"/>
                <a:gd name="T37" fmla="*/ 1213 h 1711"/>
                <a:gd name="T38" fmla="*/ 0 w 1627"/>
                <a:gd name="T39" fmla="*/ 1269 h 1711"/>
                <a:gd name="T40" fmla="*/ 111 w 1627"/>
                <a:gd name="T41" fmla="*/ 1379 h 1711"/>
                <a:gd name="T42" fmla="*/ 634 w 1627"/>
                <a:gd name="T43" fmla="*/ 1379 h 1711"/>
                <a:gd name="T44" fmla="*/ 717 w 1627"/>
                <a:gd name="T45" fmla="*/ 1296 h 1711"/>
                <a:gd name="T46" fmla="*/ 717 w 1627"/>
                <a:gd name="T47" fmla="*/ 938 h 1711"/>
                <a:gd name="T48" fmla="*/ 965 w 1627"/>
                <a:gd name="T49" fmla="*/ 1103 h 1711"/>
                <a:gd name="T50" fmla="*/ 965 w 1627"/>
                <a:gd name="T51" fmla="*/ 1599 h 1711"/>
                <a:gd name="T52" fmla="*/ 1075 w 1627"/>
                <a:gd name="T53" fmla="*/ 1710 h 1711"/>
                <a:gd name="T54" fmla="*/ 1102 w 1627"/>
                <a:gd name="T55" fmla="*/ 1710 h 1711"/>
                <a:gd name="T56" fmla="*/ 1213 w 1627"/>
                <a:gd name="T57" fmla="*/ 1599 h 1711"/>
                <a:gd name="T58" fmla="*/ 1213 w 1627"/>
                <a:gd name="T59" fmla="*/ 1020 h 1711"/>
                <a:gd name="T60" fmla="*/ 1158 w 1627"/>
                <a:gd name="T61" fmla="*/ 938 h 1711"/>
                <a:gd name="T62" fmla="*/ 883 w 1627"/>
                <a:gd name="T63" fmla="*/ 772 h 1711"/>
                <a:gd name="T64" fmla="*/ 1075 w 1627"/>
                <a:gd name="T65" fmla="*/ 497 h 1711"/>
                <a:gd name="T66" fmla="*/ 1075 w 1627"/>
                <a:gd name="T67" fmla="*/ 689 h 1711"/>
                <a:gd name="T68" fmla="*/ 1131 w 1627"/>
                <a:gd name="T69" fmla="*/ 744 h 1711"/>
                <a:gd name="T70" fmla="*/ 1544 w 1627"/>
                <a:gd name="T71" fmla="*/ 744 h 1711"/>
                <a:gd name="T72" fmla="*/ 1626 w 1627"/>
                <a:gd name="T73" fmla="*/ 662 h 1711"/>
                <a:gd name="T74" fmla="*/ 1626 w 1627"/>
                <a:gd name="T75" fmla="*/ 662 h 1711"/>
                <a:gd name="T76" fmla="*/ 1544 w 1627"/>
                <a:gd name="T77" fmla="*/ 551 h 1711"/>
                <a:gd name="T78" fmla="*/ 1267 w 1627"/>
                <a:gd name="T79" fmla="*/ 551 h 1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27" h="1711">
                  <a:moveTo>
                    <a:pt x="1267" y="551"/>
                  </a:moveTo>
                  <a:lnTo>
                    <a:pt x="1267" y="551"/>
                  </a:lnTo>
                  <a:cubicBezTo>
                    <a:pt x="1267" y="303"/>
                    <a:pt x="1267" y="303"/>
                    <a:pt x="1267" y="303"/>
                  </a:cubicBezTo>
                  <a:cubicBezTo>
                    <a:pt x="1267" y="248"/>
                    <a:pt x="1240" y="220"/>
                    <a:pt x="1213" y="193"/>
                  </a:cubicBezTo>
                  <a:cubicBezTo>
                    <a:pt x="937" y="27"/>
                    <a:pt x="937" y="27"/>
                    <a:pt x="937" y="27"/>
                  </a:cubicBezTo>
                  <a:cubicBezTo>
                    <a:pt x="910" y="0"/>
                    <a:pt x="910" y="0"/>
                    <a:pt x="883" y="0"/>
                  </a:cubicBezTo>
                  <a:cubicBezTo>
                    <a:pt x="413" y="0"/>
                    <a:pt x="413" y="0"/>
                    <a:pt x="413" y="0"/>
                  </a:cubicBezTo>
                  <a:cubicBezTo>
                    <a:pt x="386" y="0"/>
                    <a:pt x="359" y="0"/>
                    <a:pt x="359" y="27"/>
                  </a:cubicBezTo>
                  <a:cubicBezTo>
                    <a:pt x="221" y="276"/>
                    <a:pt x="221" y="276"/>
                    <a:pt x="221" y="276"/>
                  </a:cubicBezTo>
                  <a:cubicBezTo>
                    <a:pt x="193" y="303"/>
                    <a:pt x="193" y="386"/>
                    <a:pt x="248" y="414"/>
                  </a:cubicBezTo>
                  <a:lnTo>
                    <a:pt x="248" y="414"/>
                  </a:lnTo>
                  <a:cubicBezTo>
                    <a:pt x="276" y="441"/>
                    <a:pt x="359" y="414"/>
                    <a:pt x="386" y="358"/>
                  </a:cubicBezTo>
                  <a:cubicBezTo>
                    <a:pt x="496" y="193"/>
                    <a:pt x="496" y="193"/>
                    <a:pt x="496" y="193"/>
                  </a:cubicBezTo>
                  <a:cubicBezTo>
                    <a:pt x="800" y="193"/>
                    <a:pt x="800" y="193"/>
                    <a:pt x="800" y="193"/>
                  </a:cubicBezTo>
                  <a:cubicBezTo>
                    <a:pt x="469" y="717"/>
                    <a:pt x="469" y="717"/>
                    <a:pt x="469" y="717"/>
                  </a:cubicBezTo>
                  <a:cubicBezTo>
                    <a:pt x="469" y="744"/>
                    <a:pt x="469" y="744"/>
                    <a:pt x="469" y="772"/>
                  </a:cubicBezTo>
                  <a:cubicBezTo>
                    <a:pt x="469" y="1130"/>
                    <a:pt x="469" y="1130"/>
                    <a:pt x="469" y="1130"/>
                  </a:cubicBezTo>
                  <a:cubicBezTo>
                    <a:pt x="111" y="1130"/>
                    <a:pt x="111" y="1130"/>
                    <a:pt x="111" y="1130"/>
                  </a:cubicBezTo>
                  <a:cubicBezTo>
                    <a:pt x="55" y="1130"/>
                    <a:pt x="0" y="1158"/>
                    <a:pt x="0" y="1213"/>
                  </a:cubicBezTo>
                  <a:cubicBezTo>
                    <a:pt x="0" y="1269"/>
                    <a:pt x="0" y="1269"/>
                    <a:pt x="0" y="1269"/>
                  </a:cubicBezTo>
                  <a:cubicBezTo>
                    <a:pt x="0" y="1323"/>
                    <a:pt x="55" y="1379"/>
                    <a:pt x="111" y="1379"/>
                  </a:cubicBezTo>
                  <a:cubicBezTo>
                    <a:pt x="634" y="1379"/>
                    <a:pt x="634" y="1379"/>
                    <a:pt x="634" y="1379"/>
                  </a:cubicBezTo>
                  <a:cubicBezTo>
                    <a:pt x="662" y="1379"/>
                    <a:pt x="717" y="1323"/>
                    <a:pt x="717" y="1296"/>
                  </a:cubicBezTo>
                  <a:cubicBezTo>
                    <a:pt x="717" y="938"/>
                    <a:pt x="717" y="938"/>
                    <a:pt x="717" y="938"/>
                  </a:cubicBezTo>
                  <a:cubicBezTo>
                    <a:pt x="965" y="1103"/>
                    <a:pt x="965" y="1103"/>
                    <a:pt x="965" y="1103"/>
                  </a:cubicBezTo>
                  <a:cubicBezTo>
                    <a:pt x="965" y="1599"/>
                    <a:pt x="965" y="1599"/>
                    <a:pt x="965" y="1599"/>
                  </a:cubicBezTo>
                  <a:cubicBezTo>
                    <a:pt x="965" y="1654"/>
                    <a:pt x="993" y="1710"/>
                    <a:pt x="1075" y="1710"/>
                  </a:cubicBezTo>
                  <a:cubicBezTo>
                    <a:pt x="1102" y="1710"/>
                    <a:pt x="1102" y="1710"/>
                    <a:pt x="1102" y="1710"/>
                  </a:cubicBezTo>
                  <a:cubicBezTo>
                    <a:pt x="1158" y="1710"/>
                    <a:pt x="1213" y="1654"/>
                    <a:pt x="1213" y="1599"/>
                  </a:cubicBezTo>
                  <a:cubicBezTo>
                    <a:pt x="1213" y="1020"/>
                    <a:pt x="1213" y="1020"/>
                    <a:pt x="1213" y="1020"/>
                  </a:cubicBezTo>
                  <a:cubicBezTo>
                    <a:pt x="1213" y="992"/>
                    <a:pt x="1185" y="965"/>
                    <a:pt x="1158" y="938"/>
                  </a:cubicBezTo>
                  <a:cubicBezTo>
                    <a:pt x="883" y="772"/>
                    <a:pt x="883" y="772"/>
                    <a:pt x="883" y="772"/>
                  </a:cubicBezTo>
                  <a:cubicBezTo>
                    <a:pt x="1075" y="497"/>
                    <a:pt x="1075" y="497"/>
                    <a:pt x="1075" y="497"/>
                  </a:cubicBezTo>
                  <a:cubicBezTo>
                    <a:pt x="1075" y="689"/>
                    <a:pt x="1075" y="689"/>
                    <a:pt x="1075" y="689"/>
                  </a:cubicBezTo>
                  <a:cubicBezTo>
                    <a:pt x="1075" y="717"/>
                    <a:pt x="1102" y="744"/>
                    <a:pt x="1131" y="744"/>
                  </a:cubicBezTo>
                  <a:cubicBezTo>
                    <a:pt x="1544" y="744"/>
                    <a:pt x="1544" y="744"/>
                    <a:pt x="1544" y="744"/>
                  </a:cubicBezTo>
                  <a:cubicBezTo>
                    <a:pt x="1598" y="744"/>
                    <a:pt x="1626" y="717"/>
                    <a:pt x="1626" y="662"/>
                  </a:cubicBezTo>
                  <a:lnTo>
                    <a:pt x="1626" y="662"/>
                  </a:lnTo>
                  <a:cubicBezTo>
                    <a:pt x="1626" y="607"/>
                    <a:pt x="1598" y="551"/>
                    <a:pt x="1544" y="551"/>
                  </a:cubicBezTo>
                  <a:lnTo>
                    <a:pt x="1267" y="551"/>
                  </a:lnTo>
                </a:path>
              </a:pathLst>
            </a:custGeom>
            <a:noFill/>
            <a:ln w="12700" cap="flat" cmpd="sng">
              <a:solidFill>
                <a:srgbClr val="2BBB4E"/>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sv" sz="2400"/>
            </a:p>
          </p:txBody>
        </p:sp>
        <p:sp>
          <p:nvSpPr>
            <p:cNvPr id="30" name="Freeform 20">
              <a:extLst>
                <a:ext uri="{FF2B5EF4-FFF2-40B4-BE49-F238E27FC236}">
                  <a16:creationId xmlns:a16="http://schemas.microsoft.com/office/drawing/2014/main" id="{7C74CB97-1B4A-F230-CC42-EC0619AC565A}"/>
                </a:ext>
              </a:extLst>
            </p:cNvPr>
            <p:cNvSpPr>
              <a:spLocks noChangeArrowheads="1"/>
            </p:cNvSpPr>
            <p:nvPr/>
          </p:nvSpPr>
          <p:spPr bwMode="auto">
            <a:xfrm>
              <a:off x="2130815" y="3831258"/>
              <a:ext cx="81313" cy="100311"/>
            </a:xfrm>
            <a:custGeom>
              <a:avLst/>
              <a:gdLst>
                <a:gd name="T0" fmla="*/ 0 w 470"/>
                <a:gd name="T1" fmla="*/ 0 h 580"/>
                <a:gd name="T2" fmla="*/ 469 w 470"/>
                <a:gd name="T3" fmla="*/ 303 h 580"/>
                <a:gd name="T4" fmla="*/ 0 w 470"/>
                <a:gd name="T5" fmla="*/ 579 h 580"/>
                <a:gd name="T6" fmla="*/ 0 w 470"/>
                <a:gd name="T7" fmla="*/ 0 h 580"/>
              </a:gdLst>
              <a:ahLst/>
              <a:cxnLst>
                <a:cxn ang="0">
                  <a:pos x="T0" y="T1"/>
                </a:cxn>
                <a:cxn ang="0">
                  <a:pos x="T2" y="T3"/>
                </a:cxn>
                <a:cxn ang="0">
                  <a:pos x="T4" y="T5"/>
                </a:cxn>
                <a:cxn ang="0">
                  <a:pos x="T6" y="T7"/>
                </a:cxn>
              </a:cxnLst>
              <a:rect l="0" t="0" r="r" b="b"/>
              <a:pathLst>
                <a:path w="470" h="580">
                  <a:moveTo>
                    <a:pt x="0" y="0"/>
                  </a:moveTo>
                  <a:lnTo>
                    <a:pt x="469" y="303"/>
                  </a:lnTo>
                  <a:lnTo>
                    <a:pt x="0" y="579"/>
                  </a:lnTo>
                  <a:lnTo>
                    <a:pt x="0" y="0"/>
                  </a:lnTo>
                </a:path>
              </a:pathLst>
            </a:custGeom>
            <a:noFill/>
            <a:ln w="12700" cap="flat" cmpd="sng">
              <a:solidFill>
                <a:srgbClr val="2BBB4E"/>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sv" sz="2400"/>
            </a:p>
          </p:txBody>
        </p:sp>
      </p:grpSp>
      <p:grpSp>
        <p:nvGrpSpPr>
          <p:cNvPr id="31" name="Group 13">
            <a:extLst>
              <a:ext uri="{FF2B5EF4-FFF2-40B4-BE49-F238E27FC236}">
                <a16:creationId xmlns:a16="http://schemas.microsoft.com/office/drawing/2014/main" id="{0E6213D5-4237-9423-9575-E35E7E0C2459}"/>
              </a:ext>
            </a:extLst>
          </p:cNvPr>
          <p:cNvGrpSpPr/>
          <p:nvPr/>
        </p:nvGrpSpPr>
        <p:grpSpPr>
          <a:xfrm>
            <a:off x="503545" y="3901454"/>
            <a:ext cx="735612" cy="728519"/>
            <a:chOff x="377658" y="3607839"/>
            <a:chExt cx="551709" cy="546389"/>
          </a:xfrm>
        </p:grpSpPr>
        <p:sp>
          <p:nvSpPr>
            <p:cNvPr id="32" name="Freeform 7">
              <a:extLst>
                <a:ext uri="{FF2B5EF4-FFF2-40B4-BE49-F238E27FC236}">
                  <a16:creationId xmlns:a16="http://schemas.microsoft.com/office/drawing/2014/main" id="{4CA4029A-419C-DF29-B1E1-61BB946341AB}"/>
                </a:ext>
              </a:extLst>
            </p:cNvPr>
            <p:cNvSpPr>
              <a:spLocks noChangeArrowheads="1"/>
            </p:cNvSpPr>
            <p:nvPr/>
          </p:nvSpPr>
          <p:spPr bwMode="auto">
            <a:xfrm>
              <a:off x="377658" y="3607839"/>
              <a:ext cx="551709" cy="546389"/>
            </a:xfrm>
            <a:custGeom>
              <a:avLst/>
              <a:gdLst>
                <a:gd name="T0" fmla="*/ 3199 w 3200"/>
                <a:gd name="T1" fmla="*/ 3171 h 3172"/>
                <a:gd name="T2" fmla="*/ 0 w 3200"/>
                <a:gd name="T3" fmla="*/ 3171 h 3172"/>
                <a:gd name="T4" fmla="*/ 0 w 3200"/>
                <a:gd name="T5" fmla="*/ 0 h 3172"/>
                <a:gd name="T6" fmla="*/ 3199 w 3200"/>
                <a:gd name="T7" fmla="*/ 0 h 3172"/>
                <a:gd name="T8" fmla="*/ 3199 w 3200"/>
                <a:gd name="T9" fmla="*/ 3171 h 3172"/>
              </a:gdLst>
              <a:ahLst/>
              <a:cxnLst>
                <a:cxn ang="0">
                  <a:pos x="T0" y="T1"/>
                </a:cxn>
                <a:cxn ang="0">
                  <a:pos x="T2" y="T3"/>
                </a:cxn>
                <a:cxn ang="0">
                  <a:pos x="T4" y="T5"/>
                </a:cxn>
                <a:cxn ang="0">
                  <a:pos x="T6" y="T7"/>
                </a:cxn>
                <a:cxn ang="0">
                  <a:pos x="T8" y="T9"/>
                </a:cxn>
              </a:cxnLst>
              <a:rect l="0" t="0" r="r" b="b"/>
              <a:pathLst>
                <a:path w="3200" h="3172">
                  <a:moveTo>
                    <a:pt x="3199" y="3171"/>
                  </a:moveTo>
                  <a:lnTo>
                    <a:pt x="0" y="3171"/>
                  </a:lnTo>
                  <a:lnTo>
                    <a:pt x="0" y="0"/>
                  </a:lnTo>
                  <a:lnTo>
                    <a:pt x="3199" y="0"/>
                  </a:lnTo>
                  <a:lnTo>
                    <a:pt x="3199" y="3171"/>
                  </a:lnTo>
                </a:path>
              </a:pathLst>
            </a:custGeom>
            <a:noFill/>
            <a:ln w="12700" cap="flat" cmpd="sng">
              <a:solidFill>
                <a:schemeClr val="accent2"/>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sv" sz="2400"/>
            </a:p>
          </p:txBody>
        </p:sp>
        <p:sp>
          <p:nvSpPr>
            <p:cNvPr id="33" name="Freeform 21">
              <a:extLst>
                <a:ext uri="{FF2B5EF4-FFF2-40B4-BE49-F238E27FC236}">
                  <a16:creationId xmlns:a16="http://schemas.microsoft.com/office/drawing/2014/main" id="{CE53C07C-55D3-BB15-EC12-F0614FBB8890}"/>
                </a:ext>
              </a:extLst>
            </p:cNvPr>
            <p:cNvSpPr>
              <a:spLocks noChangeArrowheads="1"/>
            </p:cNvSpPr>
            <p:nvPr/>
          </p:nvSpPr>
          <p:spPr bwMode="auto">
            <a:xfrm>
              <a:off x="605637" y="3693711"/>
              <a:ext cx="237858" cy="237858"/>
            </a:xfrm>
            <a:custGeom>
              <a:avLst/>
              <a:gdLst>
                <a:gd name="T0" fmla="*/ 690 w 1380"/>
                <a:gd name="T1" fmla="*/ 0 h 1380"/>
                <a:gd name="T2" fmla="*/ 690 w 1380"/>
                <a:gd name="T3" fmla="*/ 0 h 1380"/>
                <a:gd name="T4" fmla="*/ 0 w 1380"/>
                <a:gd name="T5" fmla="*/ 690 h 1380"/>
                <a:gd name="T6" fmla="*/ 193 w 1380"/>
                <a:gd name="T7" fmla="*/ 1186 h 1380"/>
                <a:gd name="T8" fmla="*/ 28 w 1380"/>
                <a:gd name="T9" fmla="*/ 1379 h 1380"/>
                <a:gd name="T10" fmla="*/ 441 w 1380"/>
                <a:gd name="T11" fmla="*/ 1351 h 1380"/>
                <a:gd name="T12" fmla="*/ 690 w 1380"/>
                <a:gd name="T13" fmla="*/ 1379 h 1380"/>
                <a:gd name="T14" fmla="*/ 1379 w 1380"/>
                <a:gd name="T15" fmla="*/ 690 h 1380"/>
                <a:gd name="T16" fmla="*/ 690 w 1380"/>
                <a:gd name="T17" fmla="*/ 0 h 1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0" h="1380">
                  <a:moveTo>
                    <a:pt x="690" y="0"/>
                  </a:moveTo>
                  <a:lnTo>
                    <a:pt x="690" y="0"/>
                  </a:lnTo>
                  <a:cubicBezTo>
                    <a:pt x="303" y="0"/>
                    <a:pt x="0" y="303"/>
                    <a:pt x="0" y="690"/>
                  </a:cubicBezTo>
                  <a:cubicBezTo>
                    <a:pt x="0" y="882"/>
                    <a:pt x="82" y="1048"/>
                    <a:pt x="193" y="1186"/>
                  </a:cubicBezTo>
                  <a:cubicBezTo>
                    <a:pt x="28" y="1379"/>
                    <a:pt x="28" y="1379"/>
                    <a:pt x="28" y="1379"/>
                  </a:cubicBezTo>
                  <a:cubicBezTo>
                    <a:pt x="441" y="1351"/>
                    <a:pt x="441" y="1351"/>
                    <a:pt x="441" y="1351"/>
                  </a:cubicBezTo>
                  <a:cubicBezTo>
                    <a:pt x="524" y="1379"/>
                    <a:pt x="607" y="1379"/>
                    <a:pt x="690" y="1379"/>
                  </a:cubicBezTo>
                  <a:cubicBezTo>
                    <a:pt x="1075" y="1379"/>
                    <a:pt x="1379" y="1075"/>
                    <a:pt x="1379" y="690"/>
                  </a:cubicBezTo>
                  <a:cubicBezTo>
                    <a:pt x="1379" y="303"/>
                    <a:pt x="1075" y="0"/>
                    <a:pt x="690" y="0"/>
                  </a:cubicBezTo>
                </a:path>
              </a:pathLst>
            </a:custGeom>
            <a:noFill/>
            <a:ln w="12700" cap="flat" cmpd="sng">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sv" sz="2400"/>
            </a:p>
          </p:txBody>
        </p:sp>
        <p:sp>
          <p:nvSpPr>
            <p:cNvPr id="34" name="Freeform 22">
              <a:extLst>
                <a:ext uri="{FF2B5EF4-FFF2-40B4-BE49-F238E27FC236}">
                  <a16:creationId xmlns:a16="http://schemas.microsoft.com/office/drawing/2014/main" id="{767AAB4A-3717-F945-9444-F5C5D21E5DED}"/>
                </a:ext>
              </a:extLst>
            </p:cNvPr>
            <p:cNvSpPr>
              <a:spLocks noChangeArrowheads="1"/>
            </p:cNvSpPr>
            <p:nvPr/>
          </p:nvSpPr>
          <p:spPr bwMode="auto">
            <a:xfrm>
              <a:off x="462770" y="3835818"/>
              <a:ext cx="233298" cy="246977"/>
            </a:xfrm>
            <a:custGeom>
              <a:avLst/>
              <a:gdLst>
                <a:gd name="T0" fmla="*/ 248 w 1352"/>
                <a:gd name="T1" fmla="*/ 28 h 1435"/>
                <a:gd name="T2" fmla="*/ 248 w 1352"/>
                <a:gd name="T3" fmla="*/ 28 h 1435"/>
                <a:gd name="T4" fmla="*/ 248 w 1352"/>
                <a:gd name="T5" fmla="*/ 28 h 1435"/>
                <a:gd name="T6" fmla="*/ 220 w 1352"/>
                <a:gd name="T7" fmla="*/ 28 h 1435"/>
                <a:gd name="T8" fmla="*/ 54 w 1352"/>
                <a:gd name="T9" fmla="*/ 194 h 1435"/>
                <a:gd name="T10" fmla="*/ 331 w 1352"/>
                <a:gd name="T11" fmla="*/ 1048 h 1435"/>
                <a:gd name="T12" fmla="*/ 1130 w 1352"/>
                <a:gd name="T13" fmla="*/ 1434 h 1435"/>
                <a:gd name="T14" fmla="*/ 1130 w 1352"/>
                <a:gd name="T15" fmla="*/ 1434 h 1435"/>
                <a:gd name="T16" fmla="*/ 1130 w 1352"/>
                <a:gd name="T17" fmla="*/ 1434 h 1435"/>
                <a:gd name="T18" fmla="*/ 1323 w 1352"/>
                <a:gd name="T19" fmla="*/ 1296 h 1435"/>
                <a:gd name="T20" fmla="*/ 1323 w 1352"/>
                <a:gd name="T21" fmla="*/ 1103 h 1435"/>
                <a:gd name="T22" fmla="*/ 1296 w 1352"/>
                <a:gd name="T23" fmla="*/ 1103 h 1435"/>
                <a:gd name="T24" fmla="*/ 992 w 1352"/>
                <a:gd name="T25" fmla="*/ 966 h 1435"/>
                <a:gd name="T26" fmla="*/ 965 w 1352"/>
                <a:gd name="T27" fmla="*/ 966 h 1435"/>
                <a:gd name="T28" fmla="*/ 799 w 1352"/>
                <a:gd name="T29" fmla="*/ 1076 h 1435"/>
                <a:gd name="T30" fmla="*/ 524 w 1352"/>
                <a:gd name="T31" fmla="*/ 855 h 1435"/>
                <a:gd name="T32" fmla="*/ 331 w 1352"/>
                <a:gd name="T33" fmla="*/ 552 h 1435"/>
                <a:gd name="T34" fmla="*/ 468 w 1352"/>
                <a:gd name="T35" fmla="*/ 386 h 1435"/>
                <a:gd name="T36" fmla="*/ 385 w 1352"/>
                <a:gd name="T37" fmla="*/ 55 h 1435"/>
                <a:gd name="T38" fmla="*/ 385 w 1352"/>
                <a:gd name="T39" fmla="*/ 55 h 1435"/>
                <a:gd name="T40" fmla="*/ 248 w 1352"/>
                <a:gd name="T41" fmla="*/ 28 h 1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2" h="1435">
                  <a:moveTo>
                    <a:pt x="248" y="28"/>
                  </a:moveTo>
                  <a:lnTo>
                    <a:pt x="248" y="28"/>
                  </a:lnTo>
                  <a:lnTo>
                    <a:pt x="248" y="28"/>
                  </a:lnTo>
                  <a:cubicBezTo>
                    <a:pt x="220" y="28"/>
                    <a:pt x="220" y="28"/>
                    <a:pt x="220" y="28"/>
                  </a:cubicBezTo>
                  <a:cubicBezTo>
                    <a:pt x="165" y="55"/>
                    <a:pt x="83" y="111"/>
                    <a:pt x="54" y="194"/>
                  </a:cubicBezTo>
                  <a:cubicBezTo>
                    <a:pt x="27" y="248"/>
                    <a:pt x="0" y="689"/>
                    <a:pt x="331" y="1048"/>
                  </a:cubicBezTo>
                  <a:cubicBezTo>
                    <a:pt x="662" y="1407"/>
                    <a:pt x="1075" y="1434"/>
                    <a:pt x="1130" y="1434"/>
                  </a:cubicBezTo>
                  <a:lnTo>
                    <a:pt x="1130" y="1434"/>
                  </a:lnTo>
                  <a:lnTo>
                    <a:pt x="1130" y="1434"/>
                  </a:lnTo>
                  <a:cubicBezTo>
                    <a:pt x="1213" y="1378"/>
                    <a:pt x="1296" y="1324"/>
                    <a:pt x="1323" y="1296"/>
                  </a:cubicBezTo>
                  <a:cubicBezTo>
                    <a:pt x="1351" y="1213"/>
                    <a:pt x="1323" y="1158"/>
                    <a:pt x="1323" y="1103"/>
                  </a:cubicBezTo>
                  <a:cubicBezTo>
                    <a:pt x="1296" y="1103"/>
                    <a:pt x="1296" y="1103"/>
                    <a:pt x="1296" y="1103"/>
                  </a:cubicBezTo>
                  <a:cubicBezTo>
                    <a:pt x="1296" y="1048"/>
                    <a:pt x="1020" y="966"/>
                    <a:pt x="992" y="966"/>
                  </a:cubicBezTo>
                  <a:cubicBezTo>
                    <a:pt x="992" y="966"/>
                    <a:pt x="992" y="966"/>
                    <a:pt x="965" y="966"/>
                  </a:cubicBezTo>
                  <a:cubicBezTo>
                    <a:pt x="937" y="966"/>
                    <a:pt x="882" y="1020"/>
                    <a:pt x="799" y="1076"/>
                  </a:cubicBezTo>
                  <a:cubicBezTo>
                    <a:pt x="716" y="1048"/>
                    <a:pt x="579" y="910"/>
                    <a:pt x="524" y="855"/>
                  </a:cubicBezTo>
                  <a:cubicBezTo>
                    <a:pt x="468" y="772"/>
                    <a:pt x="358" y="662"/>
                    <a:pt x="331" y="552"/>
                  </a:cubicBezTo>
                  <a:cubicBezTo>
                    <a:pt x="441" y="469"/>
                    <a:pt x="468" y="441"/>
                    <a:pt x="468" y="386"/>
                  </a:cubicBezTo>
                  <a:cubicBezTo>
                    <a:pt x="496" y="359"/>
                    <a:pt x="441" y="83"/>
                    <a:pt x="385" y="55"/>
                  </a:cubicBezTo>
                  <a:lnTo>
                    <a:pt x="385" y="55"/>
                  </a:lnTo>
                  <a:cubicBezTo>
                    <a:pt x="331" y="28"/>
                    <a:pt x="303" y="0"/>
                    <a:pt x="248" y="28"/>
                  </a:cubicBezTo>
                </a:path>
              </a:pathLst>
            </a:custGeom>
            <a:noFill/>
            <a:ln w="12700" cap="flat" cmpd="sng">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sv" sz="2400"/>
            </a:p>
          </p:txBody>
        </p:sp>
        <p:sp>
          <p:nvSpPr>
            <p:cNvPr id="35" name="Freeform 23">
              <a:extLst>
                <a:ext uri="{FF2B5EF4-FFF2-40B4-BE49-F238E27FC236}">
                  <a16:creationId xmlns:a16="http://schemas.microsoft.com/office/drawing/2014/main" id="{7C9FC47E-A078-9787-1010-C6AC6D63398F}"/>
                </a:ext>
              </a:extLst>
            </p:cNvPr>
            <p:cNvSpPr>
              <a:spLocks noChangeArrowheads="1"/>
            </p:cNvSpPr>
            <p:nvPr/>
          </p:nvSpPr>
          <p:spPr bwMode="auto">
            <a:xfrm>
              <a:off x="662631" y="3736267"/>
              <a:ext cx="119309" cy="151986"/>
            </a:xfrm>
            <a:custGeom>
              <a:avLst/>
              <a:gdLst>
                <a:gd name="T0" fmla="*/ 221 w 691"/>
                <a:gd name="T1" fmla="*/ 882 h 883"/>
                <a:gd name="T2" fmla="*/ 221 w 691"/>
                <a:gd name="T3" fmla="*/ 882 h 883"/>
                <a:gd name="T4" fmla="*/ 0 w 691"/>
                <a:gd name="T5" fmla="*/ 606 h 883"/>
                <a:gd name="T6" fmla="*/ 442 w 691"/>
                <a:gd name="T7" fmla="*/ 0 h 883"/>
                <a:gd name="T8" fmla="*/ 469 w 691"/>
                <a:gd name="T9" fmla="*/ 275 h 883"/>
                <a:gd name="T10" fmla="*/ 690 w 691"/>
                <a:gd name="T11" fmla="*/ 606 h 883"/>
                <a:gd name="T12" fmla="*/ 442 w 691"/>
                <a:gd name="T13" fmla="*/ 882 h 883"/>
                <a:gd name="T14" fmla="*/ 525 w 691"/>
                <a:gd name="T15" fmla="*/ 633 h 883"/>
                <a:gd name="T16" fmla="*/ 360 w 691"/>
                <a:gd name="T17" fmla="*/ 358 h 883"/>
                <a:gd name="T18" fmla="*/ 387 w 691"/>
                <a:gd name="T19" fmla="*/ 551 h 883"/>
                <a:gd name="T20" fmla="*/ 360 w 691"/>
                <a:gd name="T21" fmla="*/ 716 h 883"/>
                <a:gd name="T22" fmla="*/ 249 w 691"/>
                <a:gd name="T23" fmla="*/ 551 h 883"/>
                <a:gd name="T24" fmla="*/ 194 w 691"/>
                <a:gd name="T25" fmla="*/ 743 h 883"/>
                <a:gd name="T26" fmla="*/ 221 w 691"/>
                <a:gd name="T27" fmla="*/ 882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1" h="883">
                  <a:moveTo>
                    <a:pt x="221" y="882"/>
                  </a:moveTo>
                  <a:lnTo>
                    <a:pt x="221" y="882"/>
                  </a:lnTo>
                  <a:cubicBezTo>
                    <a:pt x="221" y="882"/>
                    <a:pt x="0" y="772"/>
                    <a:pt x="0" y="606"/>
                  </a:cubicBezTo>
                  <a:cubicBezTo>
                    <a:pt x="0" y="302"/>
                    <a:pt x="442" y="0"/>
                    <a:pt x="442" y="0"/>
                  </a:cubicBezTo>
                  <a:cubicBezTo>
                    <a:pt x="442" y="0"/>
                    <a:pt x="387" y="165"/>
                    <a:pt x="469" y="275"/>
                  </a:cubicBezTo>
                  <a:cubicBezTo>
                    <a:pt x="525" y="330"/>
                    <a:pt x="690" y="441"/>
                    <a:pt x="690" y="606"/>
                  </a:cubicBezTo>
                  <a:cubicBezTo>
                    <a:pt x="690" y="716"/>
                    <a:pt x="442" y="882"/>
                    <a:pt x="442" y="882"/>
                  </a:cubicBezTo>
                  <a:cubicBezTo>
                    <a:pt x="442" y="882"/>
                    <a:pt x="525" y="716"/>
                    <a:pt x="525" y="633"/>
                  </a:cubicBezTo>
                  <a:cubicBezTo>
                    <a:pt x="525" y="523"/>
                    <a:pt x="360" y="441"/>
                    <a:pt x="360" y="358"/>
                  </a:cubicBezTo>
                  <a:cubicBezTo>
                    <a:pt x="360" y="468"/>
                    <a:pt x="387" y="495"/>
                    <a:pt x="387" y="551"/>
                  </a:cubicBezTo>
                  <a:cubicBezTo>
                    <a:pt x="387" y="633"/>
                    <a:pt x="360" y="716"/>
                    <a:pt x="360" y="716"/>
                  </a:cubicBezTo>
                  <a:cubicBezTo>
                    <a:pt x="360" y="716"/>
                    <a:pt x="249" y="633"/>
                    <a:pt x="249" y="551"/>
                  </a:cubicBezTo>
                  <a:cubicBezTo>
                    <a:pt x="221" y="633"/>
                    <a:pt x="194" y="661"/>
                    <a:pt x="194" y="743"/>
                  </a:cubicBezTo>
                  <a:cubicBezTo>
                    <a:pt x="194" y="799"/>
                    <a:pt x="221" y="882"/>
                    <a:pt x="221" y="882"/>
                  </a:cubicBezTo>
                </a:path>
              </a:pathLst>
            </a:custGeom>
            <a:noFill/>
            <a:ln w="12700" cap="flat" cmpd="sng">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sv" sz="2400"/>
            </a:p>
          </p:txBody>
        </p:sp>
      </p:grpSp>
      <p:grpSp>
        <p:nvGrpSpPr>
          <p:cNvPr id="36" name="Group 11">
            <a:extLst>
              <a:ext uri="{FF2B5EF4-FFF2-40B4-BE49-F238E27FC236}">
                <a16:creationId xmlns:a16="http://schemas.microsoft.com/office/drawing/2014/main" id="{42248930-CB2B-33EC-5733-FC1854A8FEF0}"/>
              </a:ext>
            </a:extLst>
          </p:cNvPr>
          <p:cNvGrpSpPr/>
          <p:nvPr/>
        </p:nvGrpSpPr>
        <p:grpSpPr>
          <a:xfrm>
            <a:off x="4126887" y="2952048"/>
            <a:ext cx="735612" cy="734599"/>
            <a:chOff x="3095165" y="2895785"/>
            <a:chExt cx="551709" cy="550949"/>
          </a:xfrm>
        </p:grpSpPr>
        <p:sp>
          <p:nvSpPr>
            <p:cNvPr id="37" name="Freeform 3">
              <a:extLst>
                <a:ext uri="{FF2B5EF4-FFF2-40B4-BE49-F238E27FC236}">
                  <a16:creationId xmlns:a16="http://schemas.microsoft.com/office/drawing/2014/main" id="{F08FE29D-56C0-1359-E199-AA1979DBA110}"/>
                </a:ext>
              </a:extLst>
            </p:cNvPr>
            <p:cNvSpPr>
              <a:spLocks noChangeArrowheads="1"/>
            </p:cNvSpPr>
            <p:nvPr/>
          </p:nvSpPr>
          <p:spPr bwMode="auto">
            <a:xfrm>
              <a:off x="3095165" y="2895785"/>
              <a:ext cx="551709" cy="550949"/>
            </a:xfrm>
            <a:custGeom>
              <a:avLst/>
              <a:gdLst>
                <a:gd name="T0" fmla="*/ 3199 w 3200"/>
                <a:gd name="T1" fmla="*/ 3198 h 3199"/>
                <a:gd name="T2" fmla="*/ 0 w 3200"/>
                <a:gd name="T3" fmla="*/ 3198 h 3199"/>
                <a:gd name="T4" fmla="*/ 0 w 3200"/>
                <a:gd name="T5" fmla="*/ 0 h 3199"/>
                <a:gd name="T6" fmla="*/ 3199 w 3200"/>
                <a:gd name="T7" fmla="*/ 0 h 3199"/>
                <a:gd name="T8" fmla="*/ 3199 w 3200"/>
                <a:gd name="T9" fmla="*/ 3198 h 3199"/>
              </a:gdLst>
              <a:ahLst/>
              <a:cxnLst>
                <a:cxn ang="0">
                  <a:pos x="T0" y="T1"/>
                </a:cxn>
                <a:cxn ang="0">
                  <a:pos x="T2" y="T3"/>
                </a:cxn>
                <a:cxn ang="0">
                  <a:pos x="T4" y="T5"/>
                </a:cxn>
                <a:cxn ang="0">
                  <a:pos x="T6" y="T7"/>
                </a:cxn>
                <a:cxn ang="0">
                  <a:pos x="T8" y="T9"/>
                </a:cxn>
              </a:cxnLst>
              <a:rect l="0" t="0" r="r" b="b"/>
              <a:pathLst>
                <a:path w="3200" h="3199">
                  <a:moveTo>
                    <a:pt x="3199" y="3198"/>
                  </a:moveTo>
                  <a:lnTo>
                    <a:pt x="0" y="3198"/>
                  </a:lnTo>
                  <a:lnTo>
                    <a:pt x="0" y="0"/>
                  </a:lnTo>
                  <a:lnTo>
                    <a:pt x="3199" y="0"/>
                  </a:lnTo>
                  <a:lnTo>
                    <a:pt x="3199" y="3198"/>
                  </a:lnTo>
                </a:path>
              </a:pathLst>
            </a:custGeom>
            <a:noFill/>
            <a:ln w="12700" cap="flat" cmpd="sng">
              <a:solidFill>
                <a:srgbClr val="E22E1D"/>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sv" sz="2400"/>
            </a:p>
          </p:txBody>
        </p:sp>
        <p:sp>
          <p:nvSpPr>
            <p:cNvPr id="38" name="Freeform 15">
              <a:extLst>
                <a:ext uri="{FF2B5EF4-FFF2-40B4-BE49-F238E27FC236}">
                  <a16:creationId xmlns:a16="http://schemas.microsoft.com/office/drawing/2014/main" id="{691B570D-E1B6-F5F2-B12A-01B47C548E4F}"/>
                </a:ext>
              </a:extLst>
            </p:cNvPr>
            <p:cNvSpPr>
              <a:spLocks noChangeArrowheads="1"/>
            </p:cNvSpPr>
            <p:nvPr/>
          </p:nvSpPr>
          <p:spPr bwMode="auto">
            <a:xfrm>
              <a:off x="3238032" y="3033332"/>
              <a:ext cx="275854" cy="275854"/>
            </a:xfrm>
            <a:custGeom>
              <a:avLst/>
              <a:gdLst>
                <a:gd name="T0" fmla="*/ 1599 w 1600"/>
                <a:gd name="T1" fmla="*/ 800 h 1600"/>
                <a:gd name="T2" fmla="*/ 1599 w 1600"/>
                <a:gd name="T3" fmla="*/ 800 h 1600"/>
                <a:gd name="T4" fmla="*/ 799 w 1600"/>
                <a:gd name="T5" fmla="*/ 1599 h 1600"/>
                <a:gd name="T6" fmla="*/ 0 w 1600"/>
                <a:gd name="T7" fmla="*/ 800 h 1600"/>
                <a:gd name="T8" fmla="*/ 799 w 1600"/>
                <a:gd name="T9" fmla="*/ 0 h 1600"/>
                <a:gd name="T10" fmla="*/ 1599 w 1600"/>
                <a:gd name="T11" fmla="*/ 800 h 1600"/>
              </a:gdLst>
              <a:ahLst/>
              <a:cxnLst>
                <a:cxn ang="0">
                  <a:pos x="T0" y="T1"/>
                </a:cxn>
                <a:cxn ang="0">
                  <a:pos x="T2" y="T3"/>
                </a:cxn>
                <a:cxn ang="0">
                  <a:pos x="T4" y="T5"/>
                </a:cxn>
                <a:cxn ang="0">
                  <a:pos x="T6" y="T7"/>
                </a:cxn>
                <a:cxn ang="0">
                  <a:pos x="T8" y="T9"/>
                </a:cxn>
                <a:cxn ang="0">
                  <a:pos x="T10" y="T11"/>
                </a:cxn>
              </a:cxnLst>
              <a:rect l="0" t="0" r="r" b="b"/>
              <a:pathLst>
                <a:path w="1600" h="1600">
                  <a:moveTo>
                    <a:pt x="1599" y="800"/>
                  </a:moveTo>
                  <a:lnTo>
                    <a:pt x="1599" y="800"/>
                  </a:lnTo>
                  <a:cubicBezTo>
                    <a:pt x="1599" y="1241"/>
                    <a:pt x="1241" y="1599"/>
                    <a:pt x="799" y="1599"/>
                  </a:cubicBezTo>
                  <a:cubicBezTo>
                    <a:pt x="358" y="1599"/>
                    <a:pt x="0" y="1241"/>
                    <a:pt x="0" y="800"/>
                  </a:cubicBezTo>
                  <a:cubicBezTo>
                    <a:pt x="0" y="358"/>
                    <a:pt x="358" y="0"/>
                    <a:pt x="799" y="0"/>
                  </a:cubicBezTo>
                  <a:cubicBezTo>
                    <a:pt x="1241" y="0"/>
                    <a:pt x="1599" y="358"/>
                    <a:pt x="1599" y="800"/>
                  </a:cubicBezTo>
                </a:path>
              </a:pathLst>
            </a:custGeom>
            <a:noFill/>
            <a:ln w="12700" cap="flat" cmpd="sng">
              <a:solidFill>
                <a:srgbClr val="E22E1D"/>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sv" sz="2400"/>
            </a:p>
          </p:txBody>
        </p:sp>
        <p:sp>
          <p:nvSpPr>
            <p:cNvPr id="39" name="Freeform 16">
              <a:extLst>
                <a:ext uri="{FF2B5EF4-FFF2-40B4-BE49-F238E27FC236}">
                  <a16:creationId xmlns:a16="http://schemas.microsoft.com/office/drawing/2014/main" id="{2374CF87-26FE-8A8A-CE32-41A3A2FE351E}"/>
                </a:ext>
              </a:extLst>
            </p:cNvPr>
            <p:cNvSpPr>
              <a:spLocks noChangeArrowheads="1"/>
            </p:cNvSpPr>
            <p:nvPr/>
          </p:nvSpPr>
          <p:spPr bwMode="auto">
            <a:xfrm>
              <a:off x="3171158" y="3151881"/>
              <a:ext cx="142867" cy="180863"/>
            </a:xfrm>
            <a:custGeom>
              <a:avLst/>
              <a:gdLst>
                <a:gd name="T0" fmla="*/ 194 w 829"/>
                <a:gd name="T1" fmla="*/ 111 h 1048"/>
                <a:gd name="T2" fmla="*/ 194 w 829"/>
                <a:gd name="T3" fmla="*/ 111 h 1048"/>
                <a:gd name="T4" fmla="*/ 194 w 829"/>
                <a:gd name="T5" fmla="*/ 0 h 1048"/>
                <a:gd name="T6" fmla="*/ 139 w 829"/>
                <a:gd name="T7" fmla="*/ 745 h 1048"/>
                <a:gd name="T8" fmla="*/ 828 w 829"/>
                <a:gd name="T9" fmla="*/ 1047 h 1048"/>
                <a:gd name="T10" fmla="*/ 194 w 829"/>
                <a:gd name="T11" fmla="*/ 111 h 1048"/>
              </a:gdLst>
              <a:ahLst/>
              <a:cxnLst>
                <a:cxn ang="0">
                  <a:pos x="T0" y="T1"/>
                </a:cxn>
                <a:cxn ang="0">
                  <a:pos x="T2" y="T3"/>
                </a:cxn>
                <a:cxn ang="0">
                  <a:pos x="T4" y="T5"/>
                </a:cxn>
                <a:cxn ang="0">
                  <a:pos x="T6" y="T7"/>
                </a:cxn>
                <a:cxn ang="0">
                  <a:pos x="T8" y="T9"/>
                </a:cxn>
                <a:cxn ang="0">
                  <a:pos x="T10" y="T11"/>
                </a:cxn>
              </a:cxnLst>
              <a:rect l="0" t="0" r="r" b="b"/>
              <a:pathLst>
                <a:path w="829" h="1048">
                  <a:moveTo>
                    <a:pt x="194" y="111"/>
                  </a:moveTo>
                  <a:lnTo>
                    <a:pt x="194" y="111"/>
                  </a:lnTo>
                  <a:cubicBezTo>
                    <a:pt x="194" y="83"/>
                    <a:pt x="194" y="28"/>
                    <a:pt x="194" y="0"/>
                  </a:cubicBezTo>
                  <a:cubicBezTo>
                    <a:pt x="29" y="248"/>
                    <a:pt x="0" y="524"/>
                    <a:pt x="139" y="745"/>
                  </a:cubicBezTo>
                  <a:cubicBezTo>
                    <a:pt x="249" y="937"/>
                    <a:pt x="525" y="1047"/>
                    <a:pt x="828" y="1047"/>
                  </a:cubicBezTo>
                  <a:cubicBezTo>
                    <a:pt x="442" y="910"/>
                    <a:pt x="194" y="524"/>
                    <a:pt x="194" y="111"/>
                  </a:cubicBezTo>
                </a:path>
              </a:pathLst>
            </a:custGeom>
            <a:noFill/>
            <a:ln w="12700" cap="flat" cmpd="sng">
              <a:solidFill>
                <a:srgbClr val="E22E1D"/>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sv" sz="2400"/>
            </a:p>
          </p:txBody>
        </p:sp>
        <p:sp>
          <p:nvSpPr>
            <p:cNvPr id="40" name="Freeform 17">
              <a:extLst>
                <a:ext uri="{FF2B5EF4-FFF2-40B4-BE49-F238E27FC236}">
                  <a16:creationId xmlns:a16="http://schemas.microsoft.com/office/drawing/2014/main" id="{32D23C46-BEBC-730A-EDA0-AF86DEA74BBC}"/>
                </a:ext>
              </a:extLst>
            </p:cNvPr>
            <p:cNvSpPr>
              <a:spLocks noChangeArrowheads="1"/>
            </p:cNvSpPr>
            <p:nvPr/>
          </p:nvSpPr>
          <p:spPr bwMode="auto">
            <a:xfrm>
              <a:off x="3437893" y="3009774"/>
              <a:ext cx="138307" cy="185423"/>
            </a:xfrm>
            <a:custGeom>
              <a:avLst/>
              <a:gdLst>
                <a:gd name="T0" fmla="*/ 634 w 801"/>
                <a:gd name="T1" fmla="*/ 938 h 1076"/>
                <a:gd name="T2" fmla="*/ 634 w 801"/>
                <a:gd name="T3" fmla="*/ 938 h 1076"/>
                <a:gd name="T4" fmla="*/ 607 w 801"/>
                <a:gd name="T5" fmla="*/ 1075 h 1076"/>
                <a:gd name="T6" fmla="*/ 661 w 801"/>
                <a:gd name="T7" fmla="*/ 331 h 1076"/>
                <a:gd name="T8" fmla="*/ 0 w 801"/>
                <a:gd name="T9" fmla="*/ 28 h 1076"/>
                <a:gd name="T10" fmla="*/ 634 w 801"/>
                <a:gd name="T11" fmla="*/ 938 h 1076"/>
              </a:gdLst>
              <a:ahLst/>
              <a:cxnLst>
                <a:cxn ang="0">
                  <a:pos x="T0" y="T1"/>
                </a:cxn>
                <a:cxn ang="0">
                  <a:pos x="T2" y="T3"/>
                </a:cxn>
                <a:cxn ang="0">
                  <a:pos x="T4" y="T5"/>
                </a:cxn>
                <a:cxn ang="0">
                  <a:pos x="T6" y="T7"/>
                </a:cxn>
                <a:cxn ang="0">
                  <a:pos x="T8" y="T9"/>
                </a:cxn>
                <a:cxn ang="0">
                  <a:pos x="T10" y="T11"/>
                </a:cxn>
              </a:cxnLst>
              <a:rect l="0" t="0" r="r" b="b"/>
              <a:pathLst>
                <a:path w="801" h="1076">
                  <a:moveTo>
                    <a:pt x="634" y="938"/>
                  </a:moveTo>
                  <a:lnTo>
                    <a:pt x="634" y="938"/>
                  </a:lnTo>
                  <a:cubicBezTo>
                    <a:pt x="634" y="992"/>
                    <a:pt x="607" y="1020"/>
                    <a:pt x="607" y="1075"/>
                  </a:cubicBezTo>
                  <a:cubicBezTo>
                    <a:pt x="772" y="800"/>
                    <a:pt x="800" y="524"/>
                    <a:pt x="661" y="331"/>
                  </a:cubicBezTo>
                  <a:cubicBezTo>
                    <a:pt x="551" y="110"/>
                    <a:pt x="276" y="0"/>
                    <a:pt x="0" y="28"/>
                  </a:cubicBezTo>
                  <a:cubicBezTo>
                    <a:pt x="359" y="166"/>
                    <a:pt x="634" y="524"/>
                    <a:pt x="634" y="938"/>
                  </a:cubicBezTo>
                </a:path>
              </a:pathLst>
            </a:custGeom>
            <a:noFill/>
            <a:ln w="12700" cap="flat" cmpd="sng">
              <a:solidFill>
                <a:srgbClr val="E22E1D"/>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sv" sz="2400"/>
            </a:p>
          </p:txBody>
        </p:sp>
        <p:sp>
          <p:nvSpPr>
            <p:cNvPr id="41" name="Freeform 24">
              <a:extLst>
                <a:ext uri="{FF2B5EF4-FFF2-40B4-BE49-F238E27FC236}">
                  <a16:creationId xmlns:a16="http://schemas.microsoft.com/office/drawing/2014/main" id="{B57AF7D2-9271-BC3D-FB50-80D29532471F}"/>
                </a:ext>
              </a:extLst>
            </p:cNvPr>
            <p:cNvSpPr>
              <a:spLocks noChangeArrowheads="1"/>
            </p:cNvSpPr>
            <p:nvPr/>
          </p:nvSpPr>
          <p:spPr bwMode="auto">
            <a:xfrm>
              <a:off x="3285148" y="3085767"/>
              <a:ext cx="166424" cy="180863"/>
            </a:xfrm>
            <a:custGeom>
              <a:avLst/>
              <a:gdLst>
                <a:gd name="T0" fmla="*/ 966 w 967"/>
                <a:gd name="T1" fmla="*/ 855 h 1049"/>
                <a:gd name="T2" fmla="*/ 966 w 967"/>
                <a:gd name="T3" fmla="*/ 855 h 1049"/>
                <a:gd name="T4" fmla="*/ 745 w 967"/>
                <a:gd name="T5" fmla="*/ 607 h 1049"/>
                <a:gd name="T6" fmla="*/ 745 w 967"/>
                <a:gd name="T7" fmla="*/ 386 h 1049"/>
                <a:gd name="T8" fmla="*/ 552 w 967"/>
                <a:gd name="T9" fmla="*/ 138 h 1049"/>
                <a:gd name="T10" fmla="*/ 552 w 967"/>
                <a:gd name="T11" fmla="*/ 83 h 1049"/>
                <a:gd name="T12" fmla="*/ 497 w 967"/>
                <a:gd name="T13" fmla="*/ 0 h 1049"/>
                <a:gd name="T14" fmla="*/ 414 w 967"/>
                <a:gd name="T15" fmla="*/ 83 h 1049"/>
                <a:gd name="T16" fmla="*/ 414 w 967"/>
                <a:gd name="T17" fmla="*/ 138 h 1049"/>
                <a:gd name="T18" fmla="*/ 221 w 967"/>
                <a:gd name="T19" fmla="*/ 386 h 1049"/>
                <a:gd name="T20" fmla="*/ 221 w 967"/>
                <a:gd name="T21" fmla="*/ 607 h 1049"/>
                <a:gd name="T22" fmla="*/ 0 w 967"/>
                <a:gd name="T23" fmla="*/ 855 h 1049"/>
                <a:gd name="T24" fmla="*/ 0 w 967"/>
                <a:gd name="T25" fmla="*/ 910 h 1049"/>
                <a:gd name="T26" fmla="*/ 387 w 967"/>
                <a:gd name="T27" fmla="*/ 910 h 1049"/>
                <a:gd name="T28" fmla="*/ 387 w 967"/>
                <a:gd name="T29" fmla="*/ 938 h 1049"/>
                <a:gd name="T30" fmla="*/ 497 w 967"/>
                <a:gd name="T31" fmla="*/ 1048 h 1049"/>
                <a:gd name="T32" fmla="*/ 580 w 967"/>
                <a:gd name="T33" fmla="*/ 938 h 1049"/>
                <a:gd name="T34" fmla="*/ 580 w 967"/>
                <a:gd name="T35" fmla="*/ 910 h 1049"/>
                <a:gd name="T36" fmla="*/ 966 w 967"/>
                <a:gd name="T37" fmla="*/ 910 h 1049"/>
                <a:gd name="T38" fmla="*/ 966 w 967"/>
                <a:gd name="T39" fmla="*/ 855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7" h="1049">
                  <a:moveTo>
                    <a:pt x="966" y="855"/>
                  </a:moveTo>
                  <a:lnTo>
                    <a:pt x="966" y="855"/>
                  </a:lnTo>
                  <a:cubicBezTo>
                    <a:pt x="745" y="607"/>
                    <a:pt x="745" y="607"/>
                    <a:pt x="745" y="607"/>
                  </a:cubicBezTo>
                  <a:cubicBezTo>
                    <a:pt x="745" y="386"/>
                    <a:pt x="745" y="386"/>
                    <a:pt x="745" y="386"/>
                  </a:cubicBezTo>
                  <a:cubicBezTo>
                    <a:pt x="745" y="276"/>
                    <a:pt x="662" y="166"/>
                    <a:pt x="552" y="138"/>
                  </a:cubicBezTo>
                  <a:cubicBezTo>
                    <a:pt x="552" y="83"/>
                    <a:pt x="552" y="83"/>
                    <a:pt x="552" y="83"/>
                  </a:cubicBezTo>
                  <a:cubicBezTo>
                    <a:pt x="552" y="28"/>
                    <a:pt x="524" y="0"/>
                    <a:pt x="497" y="0"/>
                  </a:cubicBezTo>
                  <a:cubicBezTo>
                    <a:pt x="441" y="0"/>
                    <a:pt x="414" y="28"/>
                    <a:pt x="414" y="83"/>
                  </a:cubicBezTo>
                  <a:cubicBezTo>
                    <a:pt x="414" y="138"/>
                    <a:pt x="414" y="138"/>
                    <a:pt x="414" y="138"/>
                  </a:cubicBezTo>
                  <a:cubicBezTo>
                    <a:pt x="304" y="166"/>
                    <a:pt x="221" y="276"/>
                    <a:pt x="221" y="386"/>
                  </a:cubicBezTo>
                  <a:cubicBezTo>
                    <a:pt x="221" y="607"/>
                    <a:pt x="221" y="607"/>
                    <a:pt x="221" y="607"/>
                  </a:cubicBezTo>
                  <a:cubicBezTo>
                    <a:pt x="0" y="855"/>
                    <a:pt x="0" y="855"/>
                    <a:pt x="0" y="855"/>
                  </a:cubicBezTo>
                  <a:cubicBezTo>
                    <a:pt x="0" y="910"/>
                    <a:pt x="0" y="910"/>
                    <a:pt x="0" y="910"/>
                  </a:cubicBezTo>
                  <a:cubicBezTo>
                    <a:pt x="387" y="910"/>
                    <a:pt x="387" y="910"/>
                    <a:pt x="387" y="910"/>
                  </a:cubicBezTo>
                  <a:cubicBezTo>
                    <a:pt x="387" y="938"/>
                    <a:pt x="387" y="938"/>
                    <a:pt x="387" y="938"/>
                  </a:cubicBezTo>
                  <a:cubicBezTo>
                    <a:pt x="387" y="992"/>
                    <a:pt x="441" y="1048"/>
                    <a:pt x="497" y="1048"/>
                  </a:cubicBezTo>
                  <a:cubicBezTo>
                    <a:pt x="552" y="1048"/>
                    <a:pt x="580" y="992"/>
                    <a:pt x="580" y="938"/>
                  </a:cubicBezTo>
                  <a:cubicBezTo>
                    <a:pt x="580" y="910"/>
                    <a:pt x="580" y="910"/>
                    <a:pt x="580" y="910"/>
                  </a:cubicBezTo>
                  <a:cubicBezTo>
                    <a:pt x="966" y="910"/>
                    <a:pt x="966" y="910"/>
                    <a:pt x="966" y="910"/>
                  </a:cubicBezTo>
                  <a:lnTo>
                    <a:pt x="966" y="855"/>
                  </a:lnTo>
                </a:path>
              </a:pathLst>
            </a:custGeom>
            <a:noFill/>
            <a:ln w="12700" cap="flat" cmpd="sng">
              <a:solidFill>
                <a:srgbClr val="E22E1D"/>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sv" sz="2400"/>
            </a:p>
          </p:txBody>
        </p:sp>
      </p:grpSp>
      <p:pic>
        <p:nvPicPr>
          <p:cNvPr id="42" name="Bildobjekt 1" descr="C:\Users\Valbo HC Kontor\Desktop\Nya loggan 2018.png">
            <a:extLst>
              <a:ext uri="{FF2B5EF4-FFF2-40B4-BE49-F238E27FC236}">
                <a16:creationId xmlns:a16="http://schemas.microsoft.com/office/drawing/2014/main" id="{06740EED-B609-459B-D833-18ADDABF376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1833" y="123478"/>
            <a:ext cx="1200647" cy="1176794"/>
          </a:xfrm>
          <a:prstGeom prst="rect">
            <a:avLst/>
          </a:prstGeom>
          <a:noFill/>
          <a:ln>
            <a:noFill/>
          </a:ln>
        </p:spPr>
      </p:pic>
      <p:pic>
        <p:nvPicPr>
          <p:cNvPr id="44" name="Bildobjekt 43">
            <a:extLst>
              <a:ext uri="{FF2B5EF4-FFF2-40B4-BE49-F238E27FC236}">
                <a16:creationId xmlns:a16="http://schemas.microsoft.com/office/drawing/2014/main" id="{0634003A-8A03-F1EC-A4E0-CAC927B17349}"/>
              </a:ext>
            </a:extLst>
          </p:cNvPr>
          <p:cNvPicPr>
            <a:picLocks noChangeAspect="1"/>
          </p:cNvPicPr>
          <p:nvPr/>
        </p:nvPicPr>
        <p:blipFill>
          <a:blip r:embed="rId3"/>
          <a:stretch>
            <a:fillRect/>
          </a:stretch>
        </p:blipFill>
        <p:spPr>
          <a:xfrm>
            <a:off x="6300192" y="2952048"/>
            <a:ext cx="2482469" cy="1519325"/>
          </a:xfrm>
          <a:prstGeom prst="rect">
            <a:avLst/>
          </a:prstGeom>
        </p:spPr>
      </p:pic>
    </p:spTree>
    <p:extLst>
      <p:ext uri="{BB962C8B-B14F-4D97-AF65-F5344CB8AC3E}">
        <p14:creationId xmlns:p14="http://schemas.microsoft.com/office/powerpoint/2010/main" val="1923144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827585" y="125604"/>
            <a:ext cx="2088232" cy="538927"/>
          </a:xfrm>
        </p:spPr>
        <p:txBody>
          <a:bodyPr>
            <a:normAutofit fontScale="90000"/>
          </a:bodyPr>
          <a:lstStyle/>
          <a:p>
            <a:r>
              <a:rPr lang="sv-SE" dirty="0"/>
              <a:t>Agenda</a:t>
            </a:r>
          </a:p>
        </p:txBody>
      </p:sp>
      <p:sp>
        <p:nvSpPr>
          <p:cNvPr id="3" name="Underrubrik 2"/>
          <p:cNvSpPr>
            <a:spLocks noGrp="1"/>
          </p:cNvSpPr>
          <p:nvPr>
            <p:ph type="subTitle" idx="1"/>
          </p:nvPr>
        </p:nvSpPr>
        <p:spPr>
          <a:xfrm>
            <a:off x="827585" y="522663"/>
            <a:ext cx="7488000" cy="2754610"/>
          </a:xfrm>
        </p:spPr>
        <p:txBody>
          <a:bodyPr>
            <a:normAutofit fontScale="25000" lnSpcReduction="20000"/>
          </a:bodyPr>
          <a:lstStyle/>
          <a:p>
            <a:pPr marL="514350" lvl="0" indent="-514350">
              <a:lnSpc>
                <a:spcPct val="120000"/>
              </a:lnSpc>
              <a:buFont typeface="+mj-lt"/>
              <a:buAutoNum type="arabicPeriod"/>
            </a:pPr>
            <a:r>
              <a:rPr lang="sv-SE" sz="8000" dirty="0"/>
              <a:t>Information</a:t>
            </a:r>
          </a:p>
          <a:p>
            <a:pPr marL="514350" lvl="0" indent="-514350">
              <a:lnSpc>
                <a:spcPct val="120000"/>
              </a:lnSpc>
              <a:buFont typeface="+mj-lt"/>
              <a:buAutoNum type="arabicPeriod"/>
            </a:pPr>
            <a:r>
              <a:rPr lang="sv-SE" sz="8000" dirty="0"/>
              <a:t>Verksamhetsberättelse 2022/2023</a:t>
            </a:r>
          </a:p>
          <a:p>
            <a:pPr marL="514350" lvl="0" indent="-514350">
              <a:lnSpc>
                <a:spcPct val="120000"/>
              </a:lnSpc>
              <a:buFont typeface="+mj-lt"/>
              <a:buAutoNum type="arabicPeriod"/>
            </a:pPr>
            <a:r>
              <a:rPr lang="sv-SE" sz="8000" dirty="0"/>
              <a:t>Föräldrainformation</a:t>
            </a:r>
          </a:p>
          <a:p>
            <a:pPr marL="514350" lvl="0" indent="-514350">
              <a:lnSpc>
                <a:spcPct val="120000"/>
              </a:lnSpc>
              <a:buFont typeface="+mj-lt"/>
              <a:buAutoNum type="arabicPeriod"/>
            </a:pPr>
            <a:r>
              <a:rPr lang="sv-SE" sz="8000" dirty="0"/>
              <a:t>Lagregler </a:t>
            </a:r>
          </a:p>
          <a:p>
            <a:pPr marL="514350" indent="-514350">
              <a:lnSpc>
                <a:spcPct val="120000"/>
              </a:lnSpc>
              <a:buFont typeface="+mj-lt"/>
              <a:buAutoNum type="arabicPeriod"/>
            </a:pPr>
            <a:r>
              <a:rPr lang="sv-SE" sz="8000" dirty="0"/>
              <a:t>Laget.se Inloggning</a:t>
            </a:r>
          </a:p>
          <a:p>
            <a:pPr marL="514350" indent="-514350">
              <a:lnSpc>
                <a:spcPct val="120000"/>
              </a:lnSpc>
              <a:buFont typeface="+mj-lt"/>
              <a:buAutoNum type="arabicPeriod"/>
            </a:pPr>
            <a:r>
              <a:rPr lang="sv-SE" sz="8000" dirty="0"/>
              <a:t>Utrustning och vård</a:t>
            </a:r>
          </a:p>
          <a:p>
            <a:pPr marL="514350" indent="-514350">
              <a:lnSpc>
                <a:spcPct val="120000"/>
              </a:lnSpc>
              <a:buFont typeface="+mj-lt"/>
              <a:buAutoNum type="arabicPeriod"/>
            </a:pPr>
            <a:r>
              <a:rPr lang="sv-SE" sz="8000" dirty="0"/>
              <a:t>Träning, Serie och Cuper </a:t>
            </a:r>
          </a:p>
          <a:p>
            <a:pPr marL="514350" indent="-514350">
              <a:lnSpc>
                <a:spcPct val="120000"/>
              </a:lnSpc>
              <a:buFont typeface="+mj-lt"/>
              <a:buAutoNum type="arabicPeriod"/>
            </a:pPr>
            <a:r>
              <a:rPr lang="sv-SE" sz="8000" dirty="0"/>
              <a:t>Praktiska detaljer</a:t>
            </a:r>
          </a:p>
          <a:p>
            <a:pPr marL="514350" indent="-514350">
              <a:lnSpc>
                <a:spcPct val="120000"/>
              </a:lnSpc>
              <a:buFont typeface="+mj-lt"/>
              <a:buAutoNum type="arabicPeriod"/>
            </a:pPr>
            <a:r>
              <a:rPr lang="sv-SE" sz="8000" dirty="0" err="1"/>
              <a:t>Nickback</a:t>
            </a:r>
            <a:r>
              <a:rPr lang="sv-SE" sz="8000" dirty="0"/>
              <a:t> Cup</a:t>
            </a:r>
          </a:p>
          <a:p>
            <a:pPr marL="0" indent="0">
              <a:lnSpc>
                <a:spcPct val="120000"/>
              </a:lnSpc>
              <a:buNone/>
            </a:pPr>
            <a:r>
              <a:rPr lang="sv-SE" sz="8000" dirty="0"/>
              <a:t>10.     Övriga frågor</a:t>
            </a:r>
          </a:p>
          <a:p>
            <a:endParaRPr lang="sv-SE" dirty="0"/>
          </a:p>
        </p:txBody>
      </p:sp>
      <p:sp>
        <p:nvSpPr>
          <p:cNvPr id="4" name="Rektangel 3">
            <a:extLst>
              <a:ext uri="{FF2B5EF4-FFF2-40B4-BE49-F238E27FC236}">
                <a16:creationId xmlns:a16="http://schemas.microsoft.com/office/drawing/2014/main" id="{9C51922A-4DE5-D872-CE3F-B60D371E59E9}"/>
              </a:ext>
            </a:extLst>
          </p:cNvPr>
          <p:cNvSpPr/>
          <p:nvPr/>
        </p:nvSpPr>
        <p:spPr>
          <a:xfrm>
            <a:off x="251105" y="4225808"/>
            <a:ext cx="8640960" cy="79208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pic>
        <p:nvPicPr>
          <p:cNvPr id="5" name="Bildobjekt 1" descr="C:\Users\Valbo HC Kontor\Desktop\Nya loggan 2018.png">
            <a:extLst>
              <a:ext uri="{FF2B5EF4-FFF2-40B4-BE49-F238E27FC236}">
                <a16:creationId xmlns:a16="http://schemas.microsoft.com/office/drawing/2014/main" id="{61EAF3AC-B68A-34D6-CFBE-EEDF82C341F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15260" y="123478"/>
            <a:ext cx="1200647" cy="1176794"/>
          </a:xfrm>
          <a:prstGeom prst="rect">
            <a:avLst/>
          </a:prstGeom>
          <a:noFill/>
          <a:ln>
            <a:noFill/>
          </a:ln>
        </p:spPr>
      </p:pic>
      <p:pic>
        <p:nvPicPr>
          <p:cNvPr id="7" name="Bildobjekt 6">
            <a:extLst>
              <a:ext uri="{FF2B5EF4-FFF2-40B4-BE49-F238E27FC236}">
                <a16:creationId xmlns:a16="http://schemas.microsoft.com/office/drawing/2014/main" id="{622E8124-DC1E-B9D7-7299-7A443FBF7DB8}"/>
              </a:ext>
            </a:extLst>
          </p:cNvPr>
          <p:cNvPicPr>
            <a:picLocks noChangeAspect="1"/>
          </p:cNvPicPr>
          <p:nvPr/>
        </p:nvPicPr>
        <p:blipFill>
          <a:blip r:embed="rId3"/>
          <a:stretch>
            <a:fillRect/>
          </a:stretch>
        </p:blipFill>
        <p:spPr>
          <a:xfrm>
            <a:off x="5662599" y="2381233"/>
            <a:ext cx="2953147" cy="1702685"/>
          </a:xfrm>
          <a:prstGeom prst="rect">
            <a:avLst/>
          </a:prstGeom>
        </p:spPr>
      </p:pic>
    </p:spTree>
    <p:extLst>
      <p:ext uri="{BB962C8B-B14F-4D97-AF65-F5344CB8AC3E}">
        <p14:creationId xmlns:p14="http://schemas.microsoft.com/office/powerpoint/2010/main" val="1813004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807611" y="123478"/>
            <a:ext cx="7488000" cy="1102519"/>
          </a:xfrm>
        </p:spPr>
        <p:txBody>
          <a:bodyPr/>
          <a:lstStyle/>
          <a:p>
            <a:r>
              <a:rPr lang="sv-SE" dirty="0"/>
              <a:t>Valbo HC U12 Team2012</a:t>
            </a:r>
          </a:p>
        </p:txBody>
      </p:sp>
      <p:sp>
        <p:nvSpPr>
          <p:cNvPr id="3" name="Underrubrik 2"/>
          <p:cNvSpPr>
            <a:spLocks noGrp="1"/>
          </p:cNvSpPr>
          <p:nvPr>
            <p:ph type="subTitle" idx="1"/>
          </p:nvPr>
        </p:nvSpPr>
        <p:spPr>
          <a:xfrm>
            <a:off x="797407" y="1209935"/>
            <a:ext cx="7488000" cy="1314450"/>
          </a:xfrm>
        </p:spPr>
        <p:txBody>
          <a:bodyPr>
            <a:normAutofit fontScale="25000" lnSpcReduction="20000"/>
          </a:bodyPr>
          <a:lstStyle/>
          <a:p>
            <a:r>
              <a:rPr lang="sv-SE" sz="8000" dirty="0"/>
              <a:t>Spelartruppen</a:t>
            </a:r>
          </a:p>
          <a:p>
            <a:pPr lvl="1" algn="l"/>
            <a:r>
              <a:rPr lang="sv-SE" sz="8000" dirty="0">
                <a:solidFill>
                  <a:schemeClr val="bg1"/>
                </a:solidFill>
              </a:rPr>
              <a:t>30 spelare i truppen</a:t>
            </a:r>
          </a:p>
          <a:p>
            <a:pPr lvl="1" algn="l"/>
            <a:r>
              <a:rPr lang="sv-SE" sz="8000" dirty="0">
                <a:solidFill>
                  <a:schemeClr val="bg1"/>
                </a:solidFill>
              </a:rPr>
              <a:t>Tränare/Ledare: Fredrik Stefansson, Fredrik Gottby och Stefan Söderlund</a:t>
            </a:r>
          </a:p>
          <a:p>
            <a:pPr lvl="1" algn="l"/>
            <a:r>
              <a:rPr lang="sv-SE" sz="8000" dirty="0">
                <a:solidFill>
                  <a:schemeClr val="bg1"/>
                </a:solidFill>
              </a:rPr>
              <a:t>Teamledare: Erika Stefansson Engvall Lijana Gottby, Susanne Söderlund och Daniel Wahlgren</a:t>
            </a:r>
          </a:p>
          <a:p>
            <a:pPr lvl="1" algn="l"/>
            <a:r>
              <a:rPr lang="sv-SE" sz="8000" dirty="0">
                <a:solidFill>
                  <a:schemeClr val="bg1"/>
                </a:solidFill>
              </a:rPr>
              <a:t>Slipansvariga: Erik Forsberg och Patrik Ek</a:t>
            </a:r>
          </a:p>
          <a:p>
            <a:pPr lvl="1" algn="l"/>
            <a:r>
              <a:rPr lang="sv-SE" sz="8000" dirty="0">
                <a:solidFill>
                  <a:schemeClr val="bg1"/>
                </a:solidFill>
              </a:rPr>
              <a:t>Målvaktstränare: Fredrik Westin</a:t>
            </a:r>
          </a:p>
          <a:p>
            <a:pPr lvl="1" algn="l"/>
            <a:r>
              <a:rPr lang="sv-SE" sz="8000" dirty="0">
                <a:solidFill>
                  <a:schemeClr val="bg1"/>
                </a:solidFill>
              </a:rPr>
              <a:t>Hjälptränare: Erik Forsberg, Patrik Ek och Marcus Arnemark</a:t>
            </a:r>
          </a:p>
          <a:p>
            <a:pPr lvl="1" algn="l"/>
            <a:r>
              <a:rPr lang="sv-SE" sz="8000" dirty="0">
                <a:solidFill>
                  <a:schemeClr val="bg1"/>
                </a:solidFill>
              </a:rPr>
              <a:t>Teamsupport: Danne</a:t>
            </a:r>
          </a:p>
          <a:p>
            <a:endParaRPr lang="sv-SE" dirty="0"/>
          </a:p>
        </p:txBody>
      </p:sp>
      <p:sp>
        <p:nvSpPr>
          <p:cNvPr id="4" name="Rektangel 3">
            <a:extLst>
              <a:ext uri="{FF2B5EF4-FFF2-40B4-BE49-F238E27FC236}">
                <a16:creationId xmlns:a16="http://schemas.microsoft.com/office/drawing/2014/main" id="{9C51922A-4DE5-D872-CE3F-B60D371E59E9}"/>
              </a:ext>
            </a:extLst>
          </p:cNvPr>
          <p:cNvSpPr/>
          <p:nvPr/>
        </p:nvSpPr>
        <p:spPr>
          <a:xfrm>
            <a:off x="251520" y="4227934"/>
            <a:ext cx="8640960" cy="64807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pic>
        <p:nvPicPr>
          <p:cNvPr id="5" name="Bildobjekt 1" descr="C:\Users\Valbo HC Kontor\Desktop\Nya loggan 2018.png">
            <a:extLst>
              <a:ext uri="{FF2B5EF4-FFF2-40B4-BE49-F238E27FC236}">
                <a16:creationId xmlns:a16="http://schemas.microsoft.com/office/drawing/2014/main" id="{61EAF3AC-B68A-34D6-CFBE-EEDF82C341F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15260" y="123478"/>
            <a:ext cx="1200647" cy="1176794"/>
          </a:xfrm>
          <a:prstGeom prst="rect">
            <a:avLst/>
          </a:prstGeom>
          <a:noFill/>
          <a:ln>
            <a:noFill/>
          </a:ln>
        </p:spPr>
      </p:pic>
    </p:spTree>
    <p:extLst>
      <p:ext uri="{BB962C8B-B14F-4D97-AF65-F5344CB8AC3E}">
        <p14:creationId xmlns:p14="http://schemas.microsoft.com/office/powerpoint/2010/main" val="4107452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807611" y="123478"/>
            <a:ext cx="7488000" cy="1102519"/>
          </a:xfrm>
        </p:spPr>
        <p:txBody>
          <a:bodyPr/>
          <a:lstStyle/>
          <a:p>
            <a:r>
              <a:rPr lang="sv-SE" dirty="0"/>
              <a:t>Valbo HC U12-U13 Team2012</a:t>
            </a:r>
          </a:p>
        </p:txBody>
      </p:sp>
      <p:sp>
        <p:nvSpPr>
          <p:cNvPr id="3" name="Underrubrik 2"/>
          <p:cNvSpPr>
            <a:spLocks noGrp="1"/>
          </p:cNvSpPr>
          <p:nvPr>
            <p:ph type="subTitle" idx="1"/>
          </p:nvPr>
        </p:nvSpPr>
        <p:spPr>
          <a:xfrm>
            <a:off x="797407" y="1209935"/>
            <a:ext cx="7488000" cy="1314450"/>
          </a:xfrm>
        </p:spPr>
        <p:txBody>
          <a:bodyPr>
            <a:normAutofit fontScale="25000" lnSpcReduction="20000"/>
          </a:bodyPr>
          <a:lstStyle/>
          <a:p>
            <a:r>
              <a:rPr lang="sv-SE" sz="8000" dirty="0"/>
              <a:t>Spelartruppen</a:t>
            </a:r>
          </a:p>
          <a:p>
            <a:pPr lvl="1" algn="l"/>
            <a:r>
              <a:rPr lang="sv-SE" sz="8000" dirty="0">
                <a:solidFill>
                  <a:schemeClr val="bg1"/>
                </a:solidFill>
              </a:rPr>
              <a:t>30(32) spelare i truppen</a:t>
            </a:r>
          </a:p>
          <a:p>
            <a:pPr lvl="1" algn="l"/>
            <a:r>
              <a:rPr lang="sv-SE" sz="8000" dirty="0">
                <a:solidFill>
                  <a:schemeClr val="bg1"/>
                </a:solidFill>
              </a:rPr>
              <a:t>Tränare/Ledare: Fredrik Stefansson, Fredrik Gottby och Stefan Söderlund</a:t>
            </a:r>
          </a:p>
          <a:p>
            <a:pPr lvl="1" algn="l"/>
            <a:r>
              <a:rPr lang="sv-SE" sz="8000" dirty="0">
                <a:solidFill>
                  <a:schemeClr val="bg1"/>
                </a:solidFill>
              </a:rPr>
              <a:t>Teamledare: Erika Stefansson Engvall Lijana Gottby, Susanne Söderlund och Daniel ?</a:t>
            </a:r>
          </a:p>
          <a:p>
            <a:pPr lvl="1" algn="l"/>
            <a:r>
              <a:rPr lang="sv-SE" sz="8000" dirty="0">
                <a:solidFill>
                  <a:schemeClr val="bg1"/>
                </a:solidFill>
              </a:rPr>
              <a:t>Slipansvariga: Erik Forsberg och Patrik Ek</a:t>
            </a:r>
          </a:p>
          <a:p>
            <a:pPr lvl="1" algn="l"/>
            <a:r>
              <a:rPr lang="sv-SE" sz="8000" dirty="0">
                <a:solidFill>
                  <a:schemeClr val="bg1"/>
                </a:solidFill>
              </a:rPr>
              <a:t>Målvaktstränare: Fredrik Westin</a:t>
            </a:r>
          </a:p>
          <a:p>
            <a:pPr lvl="1" algn="l"/>
            <a:r>
              <a:rPr lang="sv-SE" sz="8000" dirty="0">
                <a:solidFill>
                  <a:schemeClr val="bg1"/>
                </a:solidFill>
              </a:rPr>
              <a:t>Hjälptränare: Erik Forsberg, Patrik Ek och Marcus Arnemark</a:t>
            </a:r>
          </a:p>
          <a:p>
            <a:pPr lvl="1" algn="l"/>
            <a:r>
              <a:rPr lang="sv-SE" sz="8000" dirty="0">
                <a:solidFill>
                  <a:schemeClr val="bg1"/>
                </a:solidFill>
              </a:rPr>
              <a:t>Teamsupport: Danne</a:t>
            </a:r>
          </a:p>
          <a:p>
            <a:endParaRPr lang="sv-SE" dirty="0"/>
          </a:p>
        </p:txBody>
      </p:sp>
      <p:sp>
        <p:nvSpPr>
          <p:cNvPr id="4" name="Rektangel 3">
            <a:extLst>
              <a:ext uri="{FF2B5EF4-FFF2-40B4-BE49-F238E27FC236}">
                <a16:creationId xmlns:a16="http://schemas.microsoft.com/office/drawing/2014/main" id="{9C51922A-4DE5-D872-CE3F-B60D371E59E9}"/>
              </a:ext>
            </a:extLst>
          </p:cNvPr>
          <p:cNvSpPr/>
          <p:nvPr/>
        </p:nvSpPr>
        <p:spPr>
          <a:xfrm>
            <a:off x="251520" y="4227934"/>
            <a:ext cx="8640960" cy="64807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pic>
        <p:nvPicPr>
          <p:cNvPr id="5" name="Bildobjekt 1" descr="C:\Users\Valbo HC Kontor\Desktop\Nya loggan 2018.png">
            <a:extLst>
              <a:ext uri="{FF2B5EF4-FFF2-40B4-BE49-F238E27FC236}">
                <a16:creationId xmlns:a16="http://schemas.microsoft.com/office/drawing/2014/main" id="{61EAF3AC-B68A-34D6-CFBE-EEDF82C341F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15260" y="123478"/>
            <a:ext cx="1200647" cy="1176794"/>
          </a:xfrm>
          <a:prstGeom prst="rect">
            <a:avLst/>
          </a:prstGeom>
          <a:noFill/>
          <a:ln>
            <a:noFill/>
          </a:ln>
        </p:spPr>
      </p:pic>
    </p:spTree>
    <p:extLst>
      <p:ext uri="{BB962C8B-B14F-4D97-AF65-F5344CB8AC3E}">
        <p14:creationId xmlns:p14="http://schemas.microsoft.com/office/powerpoint/2010/main" val="1531279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251520" y="131322"/>
            <a:ext cx="7488000" cy="1102519"/>
          </a:xfrm>
        </p:spPr>
        <p:txBody>
          <a:bodyPr/>
          <a:lstStyle/>
          <a:p>
            <a:r>
              <a:rPr lang="sv-SE" dirty="0"/>
              <a:t>Information från sliprummet</a:t>
            </a:r>
          </a:p>
        </p:txBody>
      </p:sp>
      <p:sp>
        <p:nvSpPr>
          <p:cNvPr id="4" name="Rektangel 3">
            <a:extLst>
              <a:ext uri="{FF2B5EF4-FFF2-40B4-BE49-F238E27FC236}">
                <a16:creationId xmlns:a16="http://schemas.microsoft.com/office/drawing/2014/main" id="{9C51922A-4DE5-D872-CE3F-B60D371E59E9}"/>
              </a:ext>
            </a:extLst>
          </p:cNvPr>
          <p:cNvSpPr/>
          <p:nvPr/>
        </p:nvSpPr>
        <p:spPr>
          <a:xfrm>
            <a:off x="251520" y="4083918"/>
            <a:ext cx="8640960" cy="79208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pic>
        <p:nvPicPr>
          <p:cNvPr id="5" name="Bildobjekt 1" descr="C:\Users\Valbo HC Kontor\Desktop\Nya loggan 2018.png">
            <a:extLst>
              <a:ext uri="{FF2B5EF4-FFF2-40B4-BE49-F238E27FC236}">
                <a16:creationId xmlns:a16="http://schemas.microsoft.com/office/drawing/2014/main" id="{61EAF3AC-B68A-34D6-CFBE-EEDF82C341F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15260" y="123478"/>
            <a:ext cx="1200647" cy="1176794"/>
          </a:xfrm>
          <a:prstGeom prst="rect">
            <a:avLst/>
          </a:prstGeom>
          <a:noFill/>
          <a:ln>
            <a:noFill/>
          </a:ln>
        </p:spPr>
      </p:pic>
      <p:pic>
        <p:nvPicPr>
          <p:cNvPr id="6" name="Bildobjekt 5">
            <a:extLst>
              <a:ext uri="{FF2B5EF4-FFF2-40B4-BE49-F238E27FC236}">
                <a16:creationId xmlns:a16="http://schemas.microsoft.com/office/drawing/2014/main" id="{33DE4B3B-CA8A-EF2D-746D-CC5D3FA3DE39}"/>
              </a:ext>
            </a:extLst>
          </p:cNvPr>
          <p:cNvPicPr>
            <a:picLocks noChangeAspect="1"/>
          </p:cNvPicPr>
          <p:nvPr/>
        </p:nvPicPr>
        <p:blipFill>
          <a:blip r:embed="rId3"/>
          <a:stretch>
            <a:fillRect/>
          </a:stretch>
        </p:blipFill>
        <p:spPr>
          <a:xfrm>
            <a:off x="467544" y="1538107"/>
            <a:ext cx="4258816" cy="2479380"/>
          </a:xfrm>
          <a:prstGeom prst="rect">
            <a:avLst/>
          </a:prstGeom>
        </p:spPr>
      </p:pic>
    </p:spTree>
    <p:extLst>
      <p:ext uri="{BB962C8B-B14F-4D97-AF65-F5344CB8AC3E}">
        <p14:creationId xmlns:p14="http://schemas.microsoft.com/office/powerpoint/2010/main" val="2864367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216437" y="123478"/>
            <a:ext cx="7488000" cy="1102519"/>
          </a:xfrm>
        </p:spPr>
        <p:txBody>
          <a:bodyPr/>
          <a:lstStyle/>
          <a:p>
            <a:r>
              <a:rPr lang="sv-SE" dirty="0"/>
              <a:t>Verksamhetsberättelse 2021/2022</a:t>
            </a:r>
          </a:p>
        </p:txBody>
      </p:sp>
      <p:sp>
        <p:nvSpPr>
          <p:cNvPr id="4" name="Rektangel 3">
            <a:extLst>
              <a:ext uri="{FF2B5EF4-FFF2-40B4-BE49-F238E27FC236}">
                <a16:creationId xmlns:a16="http://schemas.microsoft.com/office/drawing/2014/main" id="{9C51922A-4DE5-D872-CE3F-B60D371E59E9}"/>
              </a:ext>
            </a:extLst>
          </p:cNvPr>
          <p:cNvSpPr/>
          <p:nvPr/>
        </p:nvSpPr>
        <p:spPr>
          <a:xfrm>
            <a:off x="251520" y="4083918"/>
            <a:ext cx="8640960" cy="79208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pic>
        <p:nvPicPr>
          <p:cNvPr id="5" name="Bildobjekt 1" descr="C:\Users\Valbo HC Kontor\Desktop\Nya loggan 2018.png">
            <a:extLst>
              <a:ext uri="{FF2B5EF4-FFF2-40B4-BE49-F238E27FC236}">
                <a16:creationId xmlns:a16="http://schemas.microsoft.com/office/drawing/2014/main" id="{61EAF3AC-B68A-34D6-CFBE-EEDF82C341F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15260" y="123478"/>
            <a:ext cx="1200647" cy="1176794"/>
          </a:xfrm>
          <a:prstGeom prst="rect">
            <a:avLst/>
          </a:prstGeom>
          <a:noFill/>
          <a:ln>
            <a:noFill/>
          </a:ln>
        </p:spPr>
      </p:pic>
      <p:pic>
        <p:nvPicPr>
          <p:cNvPr id="7" name="Bildobjekt 6">
            <a:extLst>
              <a:ext uri="{FF2B5EF4-FFF2-40B4-BE49-F238E27FC236}">
                <a16:creationId xmlns:a16="http://schemas.microsoft.com/office/drawing/2014/main" id="{840251D5-D580-0837-5780-1F1E08B54EED}"/>
              </a:ext>
            </a:extLst>
          </p:cNvPr>
          <p:cNvPicPr>
            <a:picLocks noChangeAspect="1"/>
          </p:cNvPicPr>
          <p:nvPr/>
        </p:nvPicPr>
        <p:blipFill>
          <a:blip r:embed="rId3"/>
          <a:stretch>
            <a:fillRect/>
          </a:stretch>
        </p:blipFill>
        <p:spPr>
          <a:xfrm>
            <a:off x="539552" y="1225997"/>
            <a:ext cx="2627235" cy="3294017"/>
          </a:xfrm>
          <a:prstGeom prst="rect">
            <a:avLst/>
          </a:prstGeom>
        </p:spPr>
      </p:pic>
    </p:spTree>
    <p:extLst>
      <p:ext uri="{BB962C8B-B14F-4D97-AF65-F5344CB8AC3E}">
        <p14:creationId xmlns:p14="http://schemas.microsoft.com/office/powerpoint/2010/main" val="1815595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827583" y="142512"/>
            <a:ext cx="7488000" cy="1102519"/>
          </a:xfrm>
        </p:spPr>
        <p:txBody>
          <a:bodyPr/>
          <a:lstStyle/>
          <a:p>
            <a:r>
              <a:rPr lang="sv-SE" dirty="0"/>
              <a:t>Praktiska detaljer</a:t>
            </a:r>
          </a:p>
        </p:txBody>
      </p:sp>
      <p:sp>
        <p:nvSpPr>
          <p:cNvPr id="4" name="Rektangel 3">
            <a:extLst>
              <a:ext uri="{FF2B5EF4-FFF2-40B4-BE49-F238E27FC236}">
                <a16:creationId xmlns:a16="http://schemas.microsoft.com/office/drawing/2014/main" id="{9C51922A-4DE5-D872-CE3F-B60D371E59E9}"/>
              </a:ext>
            </a:extLst>
          </p:cNvPr>
          <p:cNvSpPr/>
          <p:nvPr/>
        </p:nvSpPr>
        <p:spPr>
          <a:xfrm>
            <a:off x="251520" y="4083918"/>
            <a:ext cx="8640960" cy="79208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pic>
        <p:nvPicPr>
          <p:cNvPr id="5" name="Bildobjekt 1" descr="C:\Users\Valbo HC Kontor\Desktop\Nya loggan 2018.png">
            <a:extLst>
              <a:ext uri="{FF2B5EF4-FFF2-40B4-BE49-F238E27FC236}">
                <a16:creationId xmlns:a16="http://schemas.microsoft.com/office/drawing/2014/main" id="{61EAF3AC-B68A-34D6-CFBE-EEDF82C341F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15260" y="123478"/>
            <a:ext cx="1200647" cy="1176794"/>
          </a:xfrm>
          <a:prstGeom prst="rect">
            <a:avLst/>
          </a:prstGeom>
          <a:noFill/>
          <a:ln>
            <a:noFill/>
          </a:ln>
        </p:spPr>
      </p:pic>
      <p:sp>
        <p:nvSpPr>
          <p:cNvPr id="6" name="Vertical Text Placeholder 2">
            <a:extLst>
              <a:ext uri="{FF2B5EF4-FFF2-40B4-BE49-F238E27FC236}">
                <a16:creationId xmlns:a16="http://schemas.microsoft.com/office/drawing/2014/main" id="{10ABE9A8-06ED-1519-07F3-7469E9BC15E4}"/>
              </a:ext>
            </a:extLst>
          </p:cNvPr>
          <p:cNvSpPr txBox="1">
            <a:spLocks/>
          </p:cNvSpPr>
          <p:nvPr/>
        </p:nvSpPr>
        <p:spPr>
          <a:xfrm>
            <a:off x="539552" y="1188390"/>
            <a:ext cx="3456384" cy="3007411"/>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3200" kern="1200">
                <a:solidFill>
                  <a:schemeClr val="bg1"/>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Arial" pitchFamily="34" charset="0"/>
              </a:defRPr>
            </a:lvl2pPr>
            <a:lvl3pPr marL="914400" indent="0" algn="ctr" defTabSz="914400" rtl="0" eaLnBrk="1" latinLnBrk="0" hangingPunct="1">
              <a:spcBef>
                <a:spcPct val="20000"/>
              </a:spcBef>
              <a:buFont typeface="Arial" pitchFamily="34" charset="0"/>
              <a:buNone/>
              <a:defRPr sz="1800" kern="1200">
                <a:solidFill>
                  <a:schemeClr val="tx1">
                    <a:tint val="75000"/>
                  </a:schemeClr>
                </a:solidFill>
                <a:latin typeface="Arial" pitchFamily="34" charset="0"/>
                <a:ea typeface="+mn-ea"/>
                <a:cs typeface="Arial" pitchFamily="34" charset="0"/>
              </a:defRPr>
            </a:lvl3pPr>
            <a:lvl4pPr marL="1371600" indent="0" algn="ctr" defTabSz="914400" rtl="0" eaLnBrk="1" latinLnBrk="0" hangingPunct="1">
              <a:spcBef>
                <a:spcPct val="20000"/>
              </a:spcBef>
              <a:buFont typeface="Arial" pitchFamily="34" charset="0"/>
              <a:buNone/>
              <a:defRPr sz="1600" kern="1200">
                <a:solidFill>
                  <a:schemeClr val="tx1">
                    <a:tint val="75000"/>
                  </a:schemeClr>
                </a:solidFill>
                <a:latin typeface="Arial" pitchFamily="34" charset="0"/>
                <a:ea typeface="+mn-ea"/>
                <a:cs typeface="Arial" pitchFamily="34" charset="0"/>
              </a:defRPr>
            </a:lvl4pPr>
            <a:lvl5pPr marL="1828800" indent="0" algn="ctr" defTabSz="914400"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1" algn="l"/>
            <a:endParaRPr lang="sv-SE" sz="1000" b="1" dirty="0">
              <a:solidFill>
                <a:schemeClr val="bg1"/>
              </a:solidFill>
            </a:endParaRPr>
          </a:p>
        </p:txBody>
      </p:sp>
      <p:pic>
        <p:nvPicPr>
          <p:cNvPr id="8" name="Picture 7">
            <a:extLst>
              <a:ext uri="{FF2B5EF4-FFF2-40B4-BE49-F238E27FC236}">
                <a16:creationId xmlns:a16="http://schemas.microsoft.com/office/drawing/2014/main" id="{A66D0443-48F5-A86F-58CA-72E87438C9D7}"/>
              </a:ext>
            </a:extLst>
          </p:cNvPr>
          <p:cNvPicPr>
            <a:picLocks noChangeAspect="1"/>
          </p:cNvPicPr>
          <p:nvPr/>
        </p:nvPicPr>
        <p:blipFill>
          <a:blip r:embed="rId3"/>
          <a:stretch>
            <a:fillRect/>
          </a:stretch>
        </p:blipFill>
        <p:spPr>
          <a:xfrm>
            <a:off x="467544" y="1059582"/>
            <a:ext cx="4639322" cy="2657846"/>
          </a:xfrm>
          <a:prstGeom prst="rect">
            <a:avLst/>
          </a:prstGeom>
        </p:spPr>
      </p:pic>
    </p:spTree>
    <p:extLst>
      <p:ext uri="{BB962C8B-B14F-4D97-AF65-F5344CB8AC3E}">
        <p14:creationId xmlns:p14="http://schemas.microsoft.com/office/powerpoint/2010/main" val="1278465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527672" y="117464"/>
            <a:ext cx="7488000" cy="1102519"/>
          </a:xfrm>
        </p:spPr>
        <p:txBody>
          <a:bodyPr/>
          <a:lstStyle/>
          <a:p>
            <a:r>
              <a:rPr lang="sv-SE" dirty="0"/>
              <a:t>Föräldrainformation</a:t>
            </a:r>
          </a:p>
        </p:txBody>
      </p:sp>
      <p:sp>
        <p:nvSpPr>
          <p:cNvPr id="3" name="Underrubrik 2"/>
          <p:cNvSpPr>
            <a:spLocks noGrp="1"/>
          </p:cNvSpPr>
          <p:nvPr>
            <p:ph type="subTitle" idx="1"/>
          </p:nvPr>
        </p:nvSpPr>
        <p:spPr>
          <a:xfrm>
            <a:off x="505781" y="1219983"/>
            <a:ext cx="7488000" cy="1314450"/>
          </a:xfrm>
        </p:spPr>
        <p:txBody>
          <a:bodyPr>
            <a:normAutofit fontScale="25000" lnSpcReduction="20000"/>
          </a:bodyPr>
          <a:lstStyle/>
          <a:p>
            <a:r>
              <a:rPr lang="sv-SE" sz="4800" dirty="0"/>
              <a:t>Vi driver en seriös satsning på ishockey i Valbo. Vår främsta målsättning är att barnen ska få roligt på träningen hos oss och utvecklas till en bra lagkamrat och ishockeyspelare med goda lagegenskaper. Att vinna eller förlora har mindre betydelse i de lägre åldrarna; viktigt är att vi gör det med hänsyn, fair-play och ödmjukhet.</a:t>
            </a:r>
          </a:p>
          <a:p>
            <a:r>
              <a:rPr lang="sv-SE" sz="4800" dirty="0"/>
              <a:t> </a:t>
            </a:r>
          </a:p>
          <a:p>
            <a:r>
              <a:rPr lang="sv-SE" sz="4800" dirty="0"/>
              <a:t>Dem kommer att få träna 2-3 ggr i veckan. Föreningen anmäler lagen i seriespel och på helgerna spelar dem match. Vi kommer att åka på ett x antal cuper i närliggande område. </a:t>
            </a:r>
          </a:p>
          <a:p>
            <a:r>
              <a:rPr lang="sv-SE" sz="4800" dirty="0"/>
              <a:t> </a:t>
            </a:r>
          </a:p>
          <a:p>
            <a:r>
              <a:rPr lang="sv-SE" sz="4800" dirty="0"/>
              <a:t>Till vår hjälp att genomföra detta har vi våra viktiga ledare. De gör barnens ishockeyträning så rolig och lärorik som möjligt. Vi hjälper till med utbildning för ledare etc. I genomsnitt lägger en ledare mellan 5-30 timmar av sin tid varje vecka på att planera, förbereda, genomföra träningar och matcher.</a:t>
            </a:r>
          </a:p>
          <a:p>
            <a:endParaRPr lang="sv-SE" sz="4800" dirty="0"/>
          </a:p>
          <a:p>
            <a:r>
              <a:rPr lang="sv-SE" sz="4800" u="sng" dirty="0"/>
              <a:t>Nytt för i år</a:t>
            </a:r>
          </a:p>
          <a:p>
            <a:r>
              <a:rPr lang="sv-SE" sz="4800" dirty="0"/>
              <a:t>Inga föräldrar i omklädningsrummen!</a:t>
            </a:r>
          </a:p>
          <a:p>
            <a:r>
              <a:rPr lang="sv-SE" sz="4800" dirty="0"/>
              <a:t>Vi kommer att ställa högre krav på spelarna.</a:t>
            </a:r>
          </a:p>
          <a:p>
            <a:r>
              <a:rPr lang="sv-SE" sz="4800" dirty="0"/>
              <a:t>Vi ökar samarbete med skolan, innebandyn och fotbollen. </a:t>
            </a:r>
          </a:p>
          <a:p>
            <a:r>
              <a:rPr lang="sv-SE" sz="6000" dirty="0"/>
              <a:t>Nolltolerans mot mobbing mm.</a:t>
            </a:r>
          </a:p>
          <a:p>
            <a:endParaRPr lang="sv-SE" sz="5600" dirty="0"/>
          </a:p>
          <a:p>
            <a:endParaRPr lang="sv-SE" sz="5600" dirty="0"/>
          </a:p>
          <a:p>
            <a:endParaRPr lang="sv-SE" dirty="0"/>
          </a:p>
        </p:txBody>
      </p:sp>
      <p:sp>
        <p:nvSpPr>
          <p:cNvPr id="4" name="Rektangel 3">
            <a:extLst>
              <a:ext uri="{FF2B5EF4-FFF2-40B4-BE49-F238E27FC236}">
                <a16:creationId xmlns:a16="http://schemas.microsoft.com/office/drawing/2014/main" id="{9C51922A-4DE5-D872-CE3F-B60D371E59E9}"/>
              </a:ext>
            </a:extLst>
          </p:cNvPr>
          <p:cNvSpPr/>
          <p:nvPr/>
        </p:nvSpPr>
        <p:spPr>
          <a:xfrm>
            <a:off x="251105" y="4207085"/>
            <a:ext cx="8640960" cy="79208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pic>
        <p:nvPicPr>
          <p:cNvPr id="5" name="Bildobjekt 1" descr="C:\Users\Valbo HC Kontor\Desktop\Nya loggan 2018.png">
            <a:extLst>
              <a:ext uri="{FF2B5EF4-FFF2-40B4-BE49-F238E27FC236}">
                <a16:creationId xmlns:a16="http://schemas.microsoft.com/office/drawing/2014/main" id="{61EAF3AC-B68A-34D6-CFBE-EEDF82C341F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15260" y="123478"/>
            <a:ext cx="1200647" cy="1176794"/>
          </a:xfrm>
          <a:prstGeom prst="rect">
            <a:avLst/>
          </a:prstGeom>
          <a:noFill/>
          <a:ln>
            <a:noFill/>
          </a:ln>
        </p:spPr>
      </p:pic>
    </p:spTree>
    <p:extLst>
      <p:ext uri="{BB962C8B-B14F-4D97-AF65-F5344CB8AC3E}">
        <p14:creationId xmlns:p14="http://schemas.microsoft.com/office/powerpoint/2010/main" val="2497267986"/>
      </p:ext>
    </p:extLst>
  </p:cSld>
  <p:clrMapOvr>
    <a:masterClrMapping/>
  </p:clrMapOvr>
</p:sld>
</file>

<file path=ppt/theme/theme1.xml><?xml version="1.0" encoding="utf-8"?>
<a:theme xmlns:a="http://schemas.openxmlformats.org/drawingml/2006/main" name="Office-tema">
  <a:themeElements>
    <a:clrScheme name="Sandviken">
      <a:dk1>
        <a:sysClr val="windowText" lastClr="000000"/>
      </a:dk1>
      <a:lt1>
        <a:sysClr val="window" lastClr="FFFFFF"/>
      </a:lt1>
      <a:dk2>
        <a:srgbClr val="1F497D"/>
      </a:dk2>
      <a:lt2>
        <a:srgbClr val="EEECE1"/>
      </a:lt2>
      <a:accent1>
        <a:srgbClr val="3B6E8F"/>
      </a:accent1>
      <a:accent2>
        <a:srgbClr val="8B0F04"/>
      </a:accent2>
      <a:accent3>
        <a:srgbClr val="D1D3D4"/>
      </a:accent3>
      <a:accent4>
        <a:srgbClr val="231F20"/>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lank [Skrivskyddad]" id="{A4016D73-F081-449F-BC81-96AB73533489}" vid="{EE72B80A-6178-41E5-BDCE-12D613741F9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163</TotalTime>
  <Words>1165</Words>
  <Application>Microsoft Office PowerPoint</Application>
  <PresentationFormat>Bildspel på skärmen (16:9)</PresentationFormat>
  <Paragraphs>171</Paragraphs>
  <Slides>18</Slides>
  <Notes>0</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18</vt:i4>
      </vt:variant>
    </vt:vector>
  </HeadingPairs>
  <TitlesOfParts>
    <vt:vector size="21" baseType="lpstr">
      <vt:lpstr>Arial</vt:lpstr>
      <vt:lpstr>Calibri</vt:lpstr>
      <vt:lpstr>Office-tema</vt:lpstr>
      <vt:lpstr>Föräldramöte Valbo U12/U13 </vt:lpstr>
      <vt:lpstr>SÄKERHETEN FRÄMST </vt:lpstr>
      <vt:lpstr>Agenda</vt:lpstr>
      <vt:lpstr>Valbo HC U12 Team2012</vt:lpstr>
      <vt:lpstr>Valbo HC U12-U13 Team2012</vt:lpstr>
      <vt:lpstr>Information från sliprummet</vt:lpstr>
      <vt:lpstr>Verksamhetsberättelse 2021/2022</vt:lpstr>
      <vt:lpstr>Praktiska detaljer</vt:lpstr>
      <vt:lpstr>Föräldrainformation</vt:lpstr>
      <vt:lpstr>Föräldravettsregler</vt:lpstr>
      <vt:lpstr>Lagregler Team 2012</vt:lpstr>
      <vt:lpstr>Laget.se inloggning</vt:lpstr>
      <vt:lpstr>Utrustning och vård </vt:lpstr>
      <vt:lpstr>Planstorlek</vt:lpstr>
      <vt:lpstr>Träning och matcher</vt:lpstr>
      <vt:lpstr>Träning och matcher fortsättning</vt:lpstr>
      <vt:lpstr>Praktiska detaljer</vt:lpstr>
      <vt:lpstr>Tack för visat intresse   Välkomna till säsong 2023/2024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Föräldramöte Valbo U11/ Team12</dc:title>
  <dc:creator>Fredrik Gottby</dc:creator>
  <cp:lastModifiedBy>Fredrik Gottby</cp:lastModifiedBy>
  <cp:revision>24</cp:revision>
  <dcterms:created xsi:type="dcterms:W3CDTF">2022-08-27T16:21:28Z</dcterms:created>
  <dcterms:modified xsi:type="dcterms:W3CDTF">2023-09-05T05:30:50Z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b2f7c6c-37b8-473c-923a-8867ae0a6401_Enabled">
    <vt:lpwstr>true</vt:lpwstr>
  </property>
  <property fmtid="{D5CDD505-2E9C-101B-9397-08002B2CF9AE}" pid="3" name="MSIP_Label_3b2f7c6c-37b8-473c-923a-8867ae0a6401_SetDate">
    <vt:lpwstr>2022-08-27T17:39:01Z</vt:lpwstr>
  </property>
  <property fmtid="{D5CDD505-2E9C-101B-9397-08002B2CF9AE}" pid="4" name="MSIP_Label_3b2f7c6c-37b8-473c-923a-8867ae0a6401_Method">
    <vt:lpwstr>Standard</vt:lpwstr>
  </property>
  <property fmtid="{D5CDD505-2E9C-101B-9397-08002B2CF9AE}" pid="5" name="MSIP_Label_3b2f7c6c-37b8-473c-923a-8867ae0a6401_Name">
    <vt:lpwstr>Internal Use (i2)</vt:lpwstr>
  </property>
  <property fmtid="{D5CDD505-2E9C-101B-9397-08002B2CF9AE}" pid="6" name="MSIP_Label_3b2f7c6c-37b8-473c-923a-8867ae0a6401_SiteId">
    <vt:lpwstr>9c154401-de1a-4637-a76e-2a56754909bf</vt:lpwstr>
  </property>
  <property fmtid="{D5CDD505-2E9C-101B-9397-08002B2CF9AE}" pid="7" name="MSIP_Label_3b2f7c6c-37b8-473c-923a-8867ae0a6401_ActionId">
    <vt:lpwstr>26cf5fd0-5988-4e48-991f-67e7d8285204</vt:lpwstr>
  </property>
  <property fmtid="{D5CDD505-2E9C-101B-9397-08002B2CF9AE}" pid="8" name="MSIP_Label_3b2f7c6c-37b8-473c-923a-8867ae0a6401_ContentBits">
    <vt:lpwstr>0</vt:lpwstr>
  </property>
</Properties>
</file>