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72E632-3E0C-4C62-AEA5-B012FAEDC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3824C8C-779F-468B-AC05-3D99D5A91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671B092-8596-4F6F-AF60-156D386B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EF6A-B983-4901-9672-1B6CBE2BF3B1}" type="datetimeFigureOut">
              <a:rPr lang="sv-SE" smtClean="0"/>
              <a:t>2019-06-11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7D0C95D-695B-43A3-8162-F4CBFE3E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B9A5B5-A496-4B07-9BF2-143458E7B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4F0B-EAD9-4B02-A91B-6A0D45CAF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4507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36E9F6-EB8A-4408-A195-19A5E3D69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155F158-0BC3-438B-8827-56F793B37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CF3131-5DE7-4A48-9FEB-38682D6B2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EF6A-B983-4901-9672-1B6CBE2BF3B1}" type="datetimeFigureOut">
              <a:rPr lang="sv-SE" smtClean="0"/>
              <a:t>2019-06-11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49D31D9-19B7-47F2-A681-1A9BB829A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6BA721-33D8-46F0-9030-8B4004240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4F0B-EAD9-4B02-A91B-6A0D45CAF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9025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D8C6C9D-128A-4F43-A96A-28F406EAFF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97D4DAB-6071-47A6-AE02-0EB293114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50D2A9-9D4D-44D3-8948-747946FEC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EF6A-B983-4901-9672-1B6CBE2BF3B1}" type="datetimeFigureOut">
              <a:rPr lang="sv-SE" smtClean="0"/>
              <a:t>2019-06-11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1A2E08-F136-4734-9A09-67BD83CBE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4363BD3-391B-45A0-B5C2-53311B790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4F0B-EAD9-4B02-A91B-6A0D45CAF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092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75F36F-7F2C-41AE-80BB-CCAD2B75A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67DA5B-8288-43FC-8C5E-B997F27DA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477248B-F550-44B7-B343-FCF77C640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EF6A-B983-4901-9672-1B6CBE2BF3B1}" type="datetimeFigureOut">
              <a:rPr lang="sv-SE" smtClean="0"/>
              <a:t>2019-06-11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5017C7A-596B-435C-962D-D08294FC7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56C08A2-DB87-4D97-98F5-DECE6122E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4F0B-EAD9-4B02-A91B-6A0D45CAF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028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E4187F-ABDF-472B-BCF0-EABB661D7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4EA5C26-5B8E-4746-B51F-B137DDF4C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679789F-0FB6-4952-A3EB-908D0D90A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EF6A-B983-4901-9672-1B6CBE2BF3B1}" type="datetimeFigureOut">
              <a:rPr lang="sv-SE" smtClean="0"/>
              <a:t>2019-06-11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BB9F5E-4AF4-4790-B6C2-7AD247C0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207C3A2-E009-4E83-A6D5-06F2EF2FC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4F0B-EAD9-4B02-A91B-6A0D45CAF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59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1CA5C4-A9ED-4144-B334-7CAEEA318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1E1BE00-5206-40F8-B6C7-61BA3BD0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EBDD99A-A399-4E4E-8B50-20D24CF673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593A115-AA66-4A06-A444-0742FEF4B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EF6A-B983-4901-9672-1B6CBE2BF3B1}" type="datetimeFigureOut">
              <a:rPr lang="sv-SE" smtClean="0"/>
              <a:t>2019-06-11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0A352CB-A657-405C-875F-75B70B7AA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13D9CAB-0DE2-476F-B288-9DC739E1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4F0B-EAD9-4B02-A91B-6A0D45CAF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377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A758F7-F14F-44C2-9588-464913DBB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4F2D2E8-BE99-4B1B-9090-C6C5D5FCD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C039F2D-DF0F-4871-8B35-F95D6965E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39B5156-DF9F-4834-8698-0E60CE6DA4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6F7A7BF-FA6C-4A0F-8825-E7A803E325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750DDFD-078F-40AF-8924-62A387576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EF6A-B983-4901-9672-1B6CBE2BF3B1}" type="datetimeFigureOut">
              <a:rPr lang="sv-SE" smtClean="0"/>
              <a:t>2019-06-11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E1187CD-EC6B-41B8-9ED3-B59468C5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C3512F7-419B-4BE3-B640-C6985C954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4F0B-EAD9-4B02-A91B-6A0D45CAF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13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6DA23D-54D7-40D7-A4C3-334CD5C73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AEB2EA2-5D0C-424F-9D30-127A8A86A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EF6A-B983-4901-9672-1B6CBE2BF3B1}" type="datetimeFigureOut">
              <a:rPr lang="sv-SE" smtClean="0"/>
              <a:t>2019-06-11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3B00B1F-2FEB-4FF5-8ED4-1EEA5AAAB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7B59730-DF2F-4B31-A63A-D99A5BBA6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4F0B-EAD9-4B02-A91B-6A0D45CAF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0529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719EB89-9F76-40F3-9BFD-337B0E2EB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EF6A-B983-4901-9672-1B6CBE2BF3B1}" type="datetimeFigureOut">
              <a:rPr lang="sv-SE" smtClean="0"/>
              <a:t>2019-06-11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BEBD2D3-C983-44C0-83F9-A44C0A4D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42ACD41-F718-4A23-8805-D26C9EF19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4F0B-EAD9-4B02-A91B-6A0D45CAF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466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7E6BD3-D057-4D9A-B207-73A4983CA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D4BCA22-91E0-411E-9AB6-0FDD87BC1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3CFCF54-6887-4D8E-8857-E5D634BD5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63C10B3-3A20-477B-AC70-BF5A2A187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EF6A-B983-4901-9672-1B6CBE2BF3B1}" type="datetimeFigureOut">
              <a:rPr lang="sv-SE" smtClean="0"/>
              <a:t>2019-06-11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E45121E-1F34-4E14-8D43-D873271B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F46BD25-4ACA-4ABD-967C-E452CD0E2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4F0B-EAD9-4B02-A91B-6A0D45CAF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489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EE774D-F930-4396-A610-D59D0DF4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581726E-7EBC-46AF-98E8-6CE3884E38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FFAF901-75C2-4FCE-948B-3FDB5F472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4905BA3-9AC6-4665-862A-E09D514F2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EF6A-B983-4901-9672-1B6CBE2BF3B1}" type="datetimeFigureOut">
              <a:rPr lang="sv-SE" smtClean="0"/>
              <a:t>2019-06-11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1BDB39F-2BF8-4FB8-9350-6827594EA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C141DB2-9BB4-427B-9BD2-9DD9AD85C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4F0B-EAD9-4B02-A91B-6A0D45CAF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956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FC94038-5F58-48C9-8E9B-13A0F9473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5CA4BE9-12F3-4A79-9DDB-A5E9FFF8F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95E62FC-FA43-4318-8504-E904BD5BA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FEF6A-B983-4901-9672-1B6CBE2BF3B1}" type="datetimeFigureOut">
              <a:rPr lang="sv-SE" smtClean="0"/>
              <a:t>2019-06-11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6EFCCA-EB1D-478C-A00F-84A3865C47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350A9B0-AC8E-4EBA-AB32-E28FD5499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4F0B-EAD9-4B02-A91B-6A0D45CAF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638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B473B875-694D-4470-B6E2-F9A230757A69}"/>
              </a:ext>
            </a:extLst>
          </p:cNvPr>
          <p:cNvSpPr txBox="1"/>
          <p:nvPr/>
        </p:nvSpPr>
        <p:spPr>
          <a:xfrm>
            <a:off x="6353175" y="1304925"/>
            <a:ext cx="5381625" cy="521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• Var på plats ca 60 minuter före matchstart. </a:t>
            </a:r>
          </a:p>
          <a:p>
            <a:r>
              <a:rPr lang="sv-SE" dirty="0"/>
              <a:t>• Hälsa domarna och gästande lag välkomna. </a:t>
            </a:r>
          </a:p>
          <a:p>
            <a:r>
              <a:rPr lang="sv-SE" dirty="0"/>
              <a:t>• Visa de omklädningsrum och lämna övrig information om matchen. </a:t>
            </a:r>
          </a:p>
          <a:p>
            <a:r>
              <a:rPr lang="sv-SE" dirty="0"/>
              <a:t>• Medverka till att matchen genomförs i god anda. Spelare, funktionärer och åskådare bör uppträda juste gentemot motståndare och domare. </a:t>
            </a:r>
          </a:p>
          <a:p>
            <a:r>
              <a:rPr lang="sv-SE" dirty="0"/>
              <a:t>• Placera publik och föräldrar på motsatt långsida av avbytarbänkarna. </a:t>
            </a:r>
          </a:p>
          <a:p>
            <a:r>
              <a:rPr lang="sv-SE" dirty="0"/>
              <a:t>• Om något skulle inträffa försök på ett lugnt och diplomatiskt sätt få publiken att uppträda juste. </a:t>
            </a:r>
          </a:p>
          <a:p>
            <a:r>
              <a:rPr lang="sv-SE" dirty="0"/>
              <a:t>• Försök få publik, föräldrar och ledare att förstå att vi måste vara rädda om våra ungdomsdomare – tillåt dem göra några misstag. </a:t>
            </a:r>
          </a:p>
          <a:p>
            <a:r>
              <a:rPr lang="sv-SE" dirty="0"/>
              <a:t>• Var iklädd matchvärdsväst för att vara synlig och identifierbar för alla. </a:t>
            </a:r>
          </a:p>
          <a:p>
            <a:r>
              <a:rPr lang="sv-SE" dirty="0"/>
              <a:t>• Rapportera ev. händelser till föreningens styrelse för ev. åtgärd.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4E65379-EAE3-4696-B28E-D58471E4C09B}"/>
              </a:ext>
            </a:extLst>
          </p:cNvPr>
          <p:cNvSpPr txBox="1"/>
          <p:nvPr/>
        </p:nvSpPr>
        <p:spPr>
          <a:xfrm>
            <a:off x="628650" y="1304925"/>
            <a:ext cx="53816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• Alla lag ska ha matchvärdar till sina hemmamatcher med uppgiften att välkomna domare och motståndarlag till matchen. Matchvärden ska även bidra till att matchen spelas i en trygg och glädjefylld miljö för alla domare och spelare </a:t>
            </a:r>
          </a:p>
          <a:p>
            <a:r>
              <a:rPr lang="sv-SE" dirty="0"/>
              <a:t>• Under match bör lagen vara placerade på ena långsidan och publiken på den andra </a:t>
            </a:r>
          </a:p>
          <a:p>
            <a:r>
              <a:rPr lang="sv-SE" dirty="0"/>
              <a:t>• Inför alla matcher läser en representant för hemmalaget upp punkterna på Respekt i Fotboll-kortet (vi respekterar medspelare, motståndare, domare och spelet) </a:t>
            </a:r>
          </a:p>
          <a:p>
            <a:r>
              <a:rPr lang="sv-SE" dirty="0"/>
              <a:t>• Före match genomför båda lagen ”</a:t>
            </a:r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five</a:t>
            </a:r>
            <a:r>
              <a:rPr lang="sv-SE" dirty="0"/>
              <a:t>”/handhälsning tillsammans med domaren </a:t>
            </a:r>
          </a:p>
          <a:p>
            <a:r>
              <a:rPr lang="sv-SE" dirty="0"/>
              <a:t>• Efter match tackar lagen varandra och domaren för god match. Lagens tackramsor bör vara ett tack till motståndaren och domaren och inte en hyllning till det egna laget 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A0E9C5AA-2B51-4A0D-A4B5-F8565DE61E40}"/>
              </a:ext>
            </a:extLst>
          </p:cNvPr>
          <p:cNvSpPr txBox="1"/>
          <p:nvPr/>
        </p:nvSpPr>
        <p:spPr>
          <a:xfrm>
            <a:off x="1047750" y="304799"/>
            <a:ext cx="9925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dirty="0"/>
              <a:t>Manual  för Matchvärdar</a:t>
            </a:r>
          </a:p>
        </p:txBody>
      </p:sp>
    </p:spTree>
    <p:extLst>
      <p:ext uri="{BB962C8B-B14F-4D97-AF65-F5344CB8AC3E}">
        <p14:creationId xmlns:p14="http://schemas.microsoft.com/office/powerpoint/2010/main" val="2591348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258</Words>
  <Application>Microsoft Office PowerPoint</Application>
  <PresentationFormat>Bredbild</PresentationFormat>
  <Paragraphs>15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Carro Phalén (Östergötlands Fotbollförbund)</dc:creator>
  <cp:lastModifiedBy>Carro Phalén (Östergötlands Fotbollförbund)</cp:lastModifiedBy>
  <cp:revision>3</cp:revision>
  <dcterms:created xsi:type="dcterms:W3CDTF">2019-06-11T12:48:18Z</dcterms:created>
  <dcterms:modified xsi:type="dcterms:W3CDTF">2019-06-12T13:15:32Z</dcterms:modified>
</cp:coreProperties>
</file>