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5" r:id="rId5"/>
    <p:sldId id="259" r:id="rId6"/>
    <p:sldId id="260" r:id="rId7"/>
    <p:sldId id="261" r:id="rId8"/>
    <p:sldId id="262" r:id="rId9"/>
    <p:sldId id="264" r:id="rId10"/>
    <p:sldId id="263" r:id="rId11"/>
    <p:sldId id="266" r:id="rId12"/>
    <p:sldId id="267" r:id="rId13"/>
  </p:sldIdLst>
  <p:sldSz cx="12192000" cy="6858000"/>
  <p:notesSz cx="6662738" cy="9926638"/>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780"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D847316-2558-6342-B187-7CFACAA9919F}"/>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C617FE73-D221-2F42-8DDB-9B676755367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CECA2C91-DD27-A843-B6D4-26563499C838}"/>
              </a:ext>
            </a:extLst>
          </p:cNvPr>
          <p:cNvSpPr>
            <a:spLocks noGrp="1"/>
          </p:cNvSpPr>
          <p:nvPr>
            <p:ph type="dt" sz="half" idx="10"/>
          </p:nvPr>
        </p:nvSpPr>
        <p:spPr/>
        <p:txBody>
          <a:bodyPr/>
          <a:lstStyle/>
          <a:p>
            <a:fld id="{562B0092-1AB5-9649-80E0-83A58ABFA931}" type="datetimeFigureOut">
              <a:rPr lang="sv-SE" smtClean="0"/>
              <a:t>2022-05-31</a:t>
            </a:fld>
            <a:endParaRPr lang="sv-SE"/>
          </a:p>
        </p:txBody>
      </p:sp>
      <p:sp>
        <p:nvSpPr>
          <p:cNvPr id="5" name="Platshållare för sidfot 4">
            <a:extLst>
              <a:ext uri="{FF2B5EF4-FFF2-40B4-BE49-F238E27FC236}">
                <a16:creationId xmlns:a16="http://schemas.microsoft.com/office/drawing/2014/main" id="{EEAF214F-4C0B-E14E-8B4D-1C742EAB491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89976725-A92D-7D43-AA7A-6FDBA5388FBA}"/>
              </a:ext>
            </a:extLst>
          </p:cNvPr>
          <p:cNvSpPr>
            <a:spLocks noGrp="1"/>
          </p:cNvSpPr>
          <p:nvPr>
            <p:ph type="sldNum" sz="quarter" idx="12"/>
          </p:nvPr>
        </p:nvSpPr>
        <p:spPr/>
        <p:txBody>
          <a:bodyPr/>
          <a:lstStyle/>
          <a:p>
            <a:fld id="{FD302D10-D875-284A-BB74-7B24189F5E54}" type="slidenum">
              <a:rPr lang="sv-SE" smtClean="0"/>
              <a:t>‹#›</a:t>
            </a:fld>
            <a:endParaRPr lang="sv-SE"/>
          </a:p>
        </p:txBody>
      </p:sp>
    </p:spTree>
    <p:extLst>
      <p:ext uri="{BB962C8B-B14F-4D97-AF65-F5344CB8AC3E}">
        <p14:creationId xmlns:p14="http://schemas.microsoft.com/office/powerpoint/2010/main" val="17794053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EE16911-ADE7-4A44-8F93-EDE738DE2E55}"/>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96A861E2-0361-8149-A59E-8EF4BC60A772}"/>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4E28FC8-BF88-6144-8817-3E46DFD717EE}"/>
              </a:ext>
            </a:extLst>
          </p:cNvPr>
          <p:cNvSpPr>
            <a:spLocks noGrp="1"/>
          </p:cNvSpPr>
          <p:nvPr>
            <p:ph type="dt" sz="half" idx="10"/>
          </p:nvPr>
        </p:nvSpPr>
        <p:spPr/>
        <p:txBody>
          <a:bodyPr/>
          <a:lstStyle/>
          <a:p>
            <a:fld id="{562B0092-1AB5-9649-80E0-83A58ABFA931}" type="datetimeFigureOut">
              <a:rPr lang="sv-SE" smtClean="0"/>
              <a:t>2022-05-31</a:t>
            </a:fld>
            <a:endParaRPr lang="sv-SE"/>
          </a:p>
        </p:txBody>
      </p:sp>
      <p:sp>
        <p:nvSpPr>
          <p:cNvPr id="5" name="Platshållare för sidfot 4">
            <a:extLst>
              <a:ext uri="{FF2B5EF4-FFF2-40B4-BE49-F238E27FC236}">
                <a16:creationId xmlns:a16="http://schemas.microsoft.com/office/drawing/2014/main" id="{E89B6A9F-B020-7942-B9DB-792C5C332D4E}"/>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F99E75A0-619B-924A-875C-75934CFF6ECD}"/>
              </a:ext>
            </a:extLst>
          </p:cNvPr>
          <p:cNvSpPr>
            <a:spLocks noGrp="1"/>
          </p:cNvSpPr>
          <p:nvPr>
            <p:ph type="sldNum" sz="quarter" idx="12"/>
          </p:nvPr>
        </p:nvSpPr>
        <p:spPr/>
        <p:txBody>
          <a:bodyPr/>
          <a:lstStyle/>
          <a:p>
            <a:fld id="{FD302D10-D875-284A-BB74-7B24189F5E54}" type="slidenum">
              <a:rPr lang="sv-SE" smtClean="0"/>
              <a:t>‹#›</a:t>
            </a:fld>
            <a:endParaRPr lang="sv-SE"/>
          </a:p>
        </p:txBody>
      </p:sp>
    </p:spTree>
    <p:extLst>
      <p:ext uri="{BB962C8B-B14F-4D97-AF65-F5344CB8AC3E}">
        <p14:creationId xmlns:p14="http://schemas.microsoft.com/office/powerpoint/2010/main" val="7284593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F31415AF-5CA5-5B4E-9E54-DE36BB6FA353}"/>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29305597-2D09-2C49-9498-DD4C49FD415C}"/>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9DB8BCCD-5560-E94E-A19C-04B6E4492FD7}"/>
              </a:ext>
            </a:extLst>
          </p:cNvPr>
          <p:cNvSpPr>
            <a:spLocks noGrp="1"/>
          </p:cNvSpPr>
          <p:nvPr>
            <p:ph type="dt" sz="half" idx="10"/>
          </p:nvPr>
        </p:nvSpPr>
        <p:spPr/>
        <p:txBody>
          <a:bodyPr/>
          <a:lstStyle/>
          <a:p>
            <a:fld id="{562B0092-1AB5-9649-80E0-83A58ABFA931}" type="datetimeFigureOut">
              <a:rPr lang="sv-SE" smtClean="0"/>
              <a:t>2022-05-31</a:t>
            </a:fld>
            <a:endParaRPr lang="sv-SE"/>
          </a:p>
        </p:txBody>
      </p:sp>
      <p:sp>
        <p:nvSpPr>
          <p:cNvPr id="5" name="Platshållare för sidfot 4">
            <a:extLst>
              <a:ext uri="{FF2B5EF4-FFF2-40B4-BE49-F238E27FC236}">
                <a16:creationId xmlns:a16="http://schemas.microsoft.com/office/drawing/2014/main" id="{62B0EC42-D315-6F49-8C91-4887FDE78CE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0EEC1BB-67F3-0E48-926B-18A455A493DE}"/>
              </a:ext>
            </a:extLst>
          </p:cNvPr>
          <p:cNvSpPr>
            <a:spLocks noGrp="1"/>
          </p:cNvSpPr>
          <p:nvPr>
            <p:ph type="sldNum" sz="quarter" idx="12"/>
          </p:nvPr>
        </p:nvSpPr>
        <p:spPr/>
        <p:txBody>
          <a:bodyPr/>
          <a:lstStyle/>
          <a:p>
            <a:fld id="{FD302D10-D875-284A-BB74-7B24189F5E54}" type="slidenum">
              <a:rPr lang="sv-SE" smtClean="0"/>
              <a:t>‹#›</a:t>
            </a:fld>
            <a:endParaRPr lang="sv-SE"/>
          </a:p>
        </p:txBody>
      </p:sp>
    </p:spTree>
    <p:extLst>
      <p:ext uri="{BB962C8B-B14F-4D97-AF65-F5344CB8AC3E}">
        <p14:creationId xmlns:p14="http://schemas.microsoft.com/office/powerpoint/2010/main" val="321556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D864C90-350B-4C45-98CA-B815915AC6D1}"/>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D9FE6336-4F8D-0342-B52A-889B6091B5FB}"/>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097273E4-A44F-314F-8066-31B0D582A48D}"/>
              </a:ext>
            </a:extLst>
          </p:cNvPr>
          <p:cNvSpPr>
            <a:spLocks noGrp="1"/>
          </p:cNvSpPr>
          <p:nvPr>
            <p:ph type="dt" sz="half" idx="10"/>
          </p:nvPr>
        </p:nvSpPr>
        <p:spPr/>
        <p:txBody>
          <a:bodyPr/>
          <a:lstStyle/>
          <a:p>
            <a:fld id="{562B0092-1AB5-9649-80E0-83A58ABFA931}" type="datetimeFigureOut">
              <a:rPr lang="sv-SE" smtClean="0"/>
              <a:t>2022-05-31</a:t>
            </a:fld>
            <a:endParaRPr lang="sv-SE"/>
          </a:p>
        </p:txBody>
      </p:sp>
      <p:sp>
        <p:nvSpPr>
          <p:cNvPr id="5" name="Platshållare för sidfot 4">
            <a:extLst>
              <a:ext uri="{FF2B5EF4-FFF2-40B4-BE49-F238E27FC236}">
                <a16:creationId xmlns:a16="http://schemas.microsoft.com/office/drawing/2014/main" id="{BFAA6353-5DCE-FF47-9ECF-54D9D19C1D9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2050AFD1-21F3-7140-9C35-E2F51688579A}"/>
              </a:ext>
            </a:extLst>
          </p:cNvPr>
          <p:cNvSpPr>
            <a:spLocks noGrp="1"/>
          </p:cNvSpPr>
          <p:nvPr>
            <p:ph type="sldNum" sz="quarter" idx="12"/>
          </p:nvPr>
        </p:nvSpPr>
        <p:spPr/>
        <p:txBody>
          <a:bodyPr/>
          <a:lstStyle/>
          <a:p>
            <a:fld id="{FD302D10-D875-284A-BB74-7B24189F5E54}" type="slidenum">
              <a:rPr lang="sv-SE" smtClean="0"/>
              <a:t>‹#›</a:t>
            </a:fld>
            <a:endParaRPr lang="sv-SE"/>
          </a:p>
        </p:txBody>
      </p:sp>
    </p:spTree>
    <p:extLst>
      <p:ext uri="{BB962C8B-B14F-4D97-AF65-F5344CB8AC3E}">
        <p14:creationId xmlns:p14="http://schemas.microsoft.com/office/powerpoint/2010/main" val="2055394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97842A2-4955-EB4F-906C-41DFDAED75EF}"/>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C191B097-CDEC-AF43-B70B-0DB983414EA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8F79DC25-73A0-C84B-8414-C9EEB51FC319}"/>
              </a:ext>
            </a:extLst>
          </p:cNvPr>
          <p:cNvSpPr>
            <a:spLocks noGrp="1"/>
          </p:cNvSpPr>
          <p:nvPr>
            <p:ph type="dt" sz="half" idx="10"/>
          </p:nvPr>
        </p:nvSpPr>
        <p:spPr/>
        <p:txBody>
          <a:bodyPr/>
          <a:lstStyle/>
          <a:p>
            <a:fld id="{562B0092-1AB5-9649-80E0-83A58ABFA931}" type="datetimeFigureOut">
              <a:rPr lang="sv-SE" smtClean="0"/>
              <a:t>2022-05-31</a:t>
            </a:fld>
            <a:endParaRPr lang="sv-SE"/>
          </a:p>
        </p:txBody>
      </p:sp>
      <p:sp>
        <p:nvSpPr>
          <p:cNvPr id="5" name="Platshållare för sidfot 4">
            <a:extLst>
              <a:ext uri="{FF2B5EF4-FFF2-40B4-BE49-F238E27FC236}">
                <a16:creationId xmlns:a16="http://schemas.microsoft.com/office/drawing/2014/main" id="{529A07D5-2F5B-E74A-B3BF-38B0AFD6531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2C9A49C-B666-2E4A-86A8-61FE9A2C23A3}"/>
              </a:ext>
            </a:extLst>
          </p:cNvPr>
          <p:cNvSpPr>
            <a:spLocks noGrp="1"/>
          </p:cNvSpPr>
          <p:nvPr>
            <p:ph type="sldNum" sz="quarter" idx="12"/>
          </p:nvPr>
        </p:nvSpPr>
        <p:spPr/>
        <p:txBody>
          <a:bodyPr/>
          <a:lstStyle/>
          <a:p>
            <a:fld id="{FD302D10-D875-284A-BB74-7B24189F5E54}" type="slidenum">
              <a:rPr lang="sv-SE" smtClean="0"/>
              <a:t>‹#›</a:t>
            </a:fld>
            <a:endParaRPr lang="sv-SE"/>
          </a:p>
        </p:txBody>
      </p:sp>
    </p:spTree>
    <p:extLst>
      <p:ext uri="{BB962C8B-B14F-4D97-AF65-F5344CB8AC3E}">
        <p14:creationId xmlns:p14="http://schemas.microsoft.com/office/powerpoint/2010/main" val="2163782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9DA60EC-880E-8D4E-89FD-48529850FFCF}"/>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4ECD9B2-058A-934E-BA8F-2C207D6B14F9}"/>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8A5D6797-E662-BF4C-883E-82F92FD783CC}"/>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2587B066-BE3B-714A-805A-B18CF4B675C2}"/>
              </a:ext>
            </a:extLst>
          </p:cNvPr>
          <p:cNvSpPr>
            <a:spLocks noGrp="1"/>
          </p:cNvSpPr>
          <p:nvPr>
            <p:ph type="dt" sz="half" idx="10"/>
          </p:nvPr>
        </p:nvSpPr>
        <p:spPr/>
        <p:txBody>
          <a:bodyPr/>
          <a:lstStyle/>
          <a:p>
            <a:fld id="{562B0092-1AB5-9649-80E0-83A58ABFA931}" type="datetimeFigureOut">
              <a:rPr lang="sv-SE" smtClean="0"/>
              <a:t>2022-05-31</a:t>
            </a:fld>
            <a:endParaRPr lang="sv-SE"/>
          </a:p>
        </p:txBody>
      </p:sp>
      <p:sp>
        <p:nvSpPr>
          <p:cNvPr id="6" name="Platshållare för sidfot 5">
            <a:extLst>
              <a:ext uri="{FF2B5EF4-FFF2-40B4-BE49-F238E27FC236}">
                <a16:creationId xmlns:a16="http://schemas.microsoft.com/office/drawing/2014/main" id="{53132A5D-4BA8-2840-81E3-0635189160AE}"/>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0E1003CC-E804-9A4C-858A-47ACB24343CB}"/>
              </a:ext>
            </a:extLst>
          </p:cNvPr>
          <p:cNvSpPr>
            <a:spLocks noGrp="1"/>
          </p:cNvSpPr>
          <p:nvPr>
            <p:ph type="sldNum" sz="quarter" idx="12"/>
          </p:nvPr>
        </p:nvSpPr>
        <p:spPr/>
        <p:txBody>
          <a:bodyPr/>
          <a:lstStyle/>
          <a:p>
            <a:fld id="{FD302D10-D875-284A-BB74-7B24189F5E54}" type="slidenum">
              <a:rPr lang="sv-SE" smtClean="0"/>
              <a:t>‹#›</a:t>
            </a:fld>
            <a:endParaRPr lang="sv-SE"/>
          </a:p>
        </p:txBody>
      </p:sp>
    </p:spTree>
    <p:extLst>
      <p:ext uri="{BB962C8B-B14F-4D97-AF65-F5344CB8AC3E}">
        <p14:creationId xmlns:p14="http://schemas.microsoft.com/office/powerpoint/2010/main" val="1255382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F2E4EFD-0F63-A04F-A36B-A0FB567BB9AA}"/>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18C1C68E-F8B1-3849-B47F-E0DA08B99C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EDF6BD3-026B-0D40-83E3-1C6308CB5698}"/>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DC77F532-E279-3744-B074-03A33E13C6E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267276B2-743B-CA47-81BA-ADA7DFA65C78}"/>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86ADBC43-8141-E24F-AA44-7DC4FD325E66}"/>
              </a:ext>
            </a:extLst>
          </p:cNvPr>
          <p:cNvSpPr>
            <a:spLocks noGrp="1"/>
          </p:cNvSpPr>
          <p:nvPr>
            <p:ph type="dt" sz="half" idx="10"/>
          </p:nvPr>
        </p:nvSpPr>
        <p:spPr/>
        <p:txBody>
          <a:bodyPr/>
          <a:lstStyle/>
          <a:p>
            <a:fld id="{562B0092-1AB5-9649-80E0-83A58ABFA931}" type="datetimeFigureOut">
              <a:rPr lang="sv-SE" smtClean="0"/>
              <a:t>2022-05-31</a:t>
            </a:fld>
            <a:endParaRPr lang="sv-SE"/>
          </a:p>
        </p:txBody>
      </p:sp>
      <p:sp>
        <p:nvSpPr>
          <p:cNvPr id="8" name="Platshållare för sidfot 7">
            <a:extLst>
              <a:ext uri="{FF2B5EF4-FFF2-40B4-BE49-F238E27FC236}">
                <a16:creationId xmlns:a16="http://schemas.microsoft.com/office/drawing/2014/main" id="{46A3D0BB-5682-7D4B-8A76-75E73AFB41CA}"/>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D3860730-FCD2-2948-B9A3-BEDA10348B11}"/>
              </a:ext>
            </a:extLst>
          </p:cNvPr>
          <p:cNvSpPr>
            <a:spLocks noGrp="1"/>
          </p:cNvSpPr>
          <p:nvPr>
            <p:ph type="sldNum" sz="quarter" idx="12"/>
          </p:nvPr>
        </p:nvSpPr>
        <p:spPr/>
        <p:txBody>
          <a:bodyPr/>
          <a:lstStyle/>
          <a:p>
            <a:fld id="{FD302D10-D875-284A-BB74-7B24189F5E54}" type="slidenum">
              <a:rPr lang="sv-SE" smtClean="0"/>
              <a:t>‹#›</a:t>
            </a:fld>
            <a:endParaRPr lang="sv-SE"/>
          </a:p>
        </p:txBody>
      </p:sp>
    </p:spTree>
    <p:extLst>
      <p:ext uri="{BB962C8B-B14F-4D97-AF65-F5344CB8AC3E}">
        <p14:creationId xmlns:p14="http://schemas.microsoft.com/office/powerpoint/2010/main" val="1934450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DAFEE55-ECC3-534C-95DB-A8D5D4218B0D}"/>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7237D46D-2BDA-7A43-8C74-F8BA7EE3BAD8}"/>
              </a:ext>
            </a:extLst>
          </p:cNvPr>
          <p:cNvSpPr>
            <a:spLocks noGrp="1"/>
          </p:cNvSpPr>
          <p:nvPr>
            <p:ph type="dt" sz="half" idx="10"/>
          </p:nvPr>
        </p:nvSpPr>
        <p:spPr/>
        <p:txBody>
          <a:bodyPr/>
          <a:lstStyle/>
          <a:p>
            <a:fld id="{562B0092-1AB5-9649-80E0-83A58ABFA931}" type="datetimeFigureOut">
              <a:rPr lang="sv-SE" smtClean="0"/>
              <a:t>2022-05-31</a:t>
            </a:fld>
            <a:endParaRPr lang="sv-SE"/>
          </a:p>
        </p:txBody>
      </p:sp>
      <p:sp>
        <p:nvSpPr>
          <p:cNvPr id="4" name="Platshållare för sidfot 3">
            <a:extLst>
              <a:ext uri="{FF2B5EF4-FFF2-40B4-BE49-F238E27FC236}">
                <a16:creationId xmlns:a16="http://schemas.microsoft.com/office/drawing/2014/main" id="{87F504EC-D119-3242-A346-314C2B1E0FEC}"/>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7ECE668C-1CCB-6945-B67E-2E8DAF642AD1}"/>
              </a:ext>
            </a:extLst>
          </p:cNvPr>
          <p:cNvSpPr>
            <a:spLocks noGrp="1"/>
          </p:cNvSpPr>
          <p:nvPr>
            <p:ph type="sldNum" sz="quarter" idx="12"/>
          </p:nvPr>
        </p:nvSpPr>
        <p:spPr/>
        <p:txBody>
          <a:bodyPr/>
          <a:lstStyle/>
          <a:p>
            <a:fld id="{FD302D10-D875-284A-BB74-7B24189F5E54}" type="slidenum">
              <a:rPr lang="sv-SE" smtClean="0"/>
              <a:t>‹#›</a:t>
            </a:fld>
            <a:endParaRPr lang="sv-SE"/>
          </a:p>
        </p:txBody>
      </p:sp>
    </p:spTree>
    <p:extLst>
      <p:ext uri="{BB962C8B-B14F-4D97-AF65-F5344CB8AC3E}">
        <p14:creationId xmlns:p14="http://schemas.microsoft.com/office/powerpoint/2010/main" val="1005958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146F07F7-97A0-1F4D-BE9B-B251479EA865}"/>
              </a:ext>
            </a:extLst>
          </p:cNvPr>
          <p:cNvSpPr>
            <a:spLocks noGrp="1"/>
          </p:cNvSpPr>
          <p:nvPr>
            <p:ph type="dt" sz="half" idx="10"/>
          </p:nvPr>
        </p:nvSpPr>
        <p:spPr/>
        <p:txBody>
          <a:bodyPr/>
          <a:lstStyle/>
          <a:p>
            <a:fld id="{562B0092-1AB5-9649-80E0-83A58ABFA931}" type="datetimeFigureOut">
              <a:rPr lang="sv-SE" smtClean="0"/>
              <a:t>2022-05-31</a:t>
            </a:fld>
            <a:endParaRPr lang="sv-SE"/>
          </a:p>
        </p:txBody>
      </p:sp>
      <p:sp>
        <p:nvSpPr>
          <p:cNvPr id="3" name="Platshållare för sidfot 2">
            <a:extLst>
              <a:ext uri="{FF2B5EF4-FFF2-40B4-BE49-F238E27FC236}">
                <a16:creationId xmlns:a16="http://schemas.microsoft.com/office/drawing/2014/main" id="{78A1DDB1-E0C8-434B-8F7D-5AFD32608D80}"/>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049F33A0-003A-6141-BDD6-5F2C887CFD7F}"/>
              </a:ext>
            </a:extLst>
          </p:cNvPr>
          <p:cNvSpPr>
            <a:spLocks noGrp="1"/>
          </p:cNvSpPr>
          <p:nvPr>
            <p:ph type="sldNum" sz="quarter" idx="12"/>
          </p:nvPr>
        </p:nvSpPr>
        <p:spPr/>
        <p:txBody>
          <a:bodyPr/>
          <a:lstStyle/>
          <a:p>
            <a:fld id="{FD302D10-D875-284A-BB74-7B24189F5E54}" type="slidenum">
              <a:rPr lang="sv-SE" smtClean="0"/>
              <a:t>‹#›</a:t>
            </a:fld>
            <a:endParaRPr lang="sv-SE"/>
          </a:p>
        </p:txBody>
      </p:sp>
    </p:spTree>
    <p:extLst>
      <p:ext uri="{BB962C8B-B14F-4D97-AF65-F5344CB8AC3E}">
        <p14:creationId xmlns:p14="http://schemas.microsoft.com/office/powerpoint/2010/main" val="5890004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09F8672-F639-E946-BB48-7C14D2DABF7B}"/>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982074AC-AA2A-8C4F-96DA-A4C2129DAA2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23929391-9897-134B-9139-BDA02C0715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9E114361-9ECD-5D43-AC2F-8B13C22190A8}"/>
              </a:ext>
            </a:extLst>
          </p:cNvPr>
          <p:cNvSpPr>
            <a:spLocks noGrp="1"/>
          </p:cNvSpPr>
          <p:nvPr>
            <p:ph type="dt" sz="half" idx="10"/>
          </p:nvPr>
        </p:nvSpPr>
        <p:spPr/>
        <p:txBody>
          <a:bodyPr/>
          <a:lstStyle/>
          <a:p>
            <a:fld id="{562B0092-1AB5-9649-80E0-83A58ABFA931}" type="datetimeFigureOut">
              <a:rPr lang="sv-SE" smtClean="0"/>
              <a:t>2022-05-31</a:t>
            </a:fld>
            <a:endParaRPr lang="sv-SE"/>
          </a:p>
        </p:txBody>
      </p:sp>
      <p:sp>
        <p:nvSpPr>
          <p:cNvPr id="6" name="Platshållare för sidfot 5">
            <a:extLst>
              <a:ext uri="{FF2B5EF4-FFF2-40B4-BE49-F238E27FC236}">
                <a16:creationId xmlns:a16="http://schemas.microsoft.com/office/drawing/2014/main" id="{386E7211-1475-C047-ADAA-3441379B702D}"/>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79ABB252-CF76-F74F-9D28-6ECC8BC16A06}"/>
              </a:ext>
            </a:extLst>
          </p:cNvPr>
          <p:cNvSpPr>
            <a:spLocks noGrp="1"/>
          </p:cNvSpPr>
          <p:nvPr>
            <p:ph type="sldNum" sz="quarter" idx="12"/>
          </p:nvPr>
        </p:nvSpPr>
        <p:spPr/>
        <p:txBody>
          <a:bodyPr/>
          <a:lstStyle/>
          <a:p>
            <a:fld id="{FD302D10-D875-284A-BB74-7B24189F5E54}" type="slidenum">
              <a:rPr lang="sv-SE" smtClean="0"/>
              <a:t>‹#›</a:t>
            </a:fld>
            <a:endParaRPr lang="sv-SE"/>
          </a:p>
        </p:txBody>
      </p:sp>
    </p:spTree>
    <p:extLst>
      <p:ext uri="{BB962C8B-B14F-4D97-AF65-F5344CB8AC3E}">
        <p14:creationId xmlns:p14="http://schemas.microsoft.com/office/powerpoint/2010/main" val="1562811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5932937-B60F-554D-ADFE-77B57F6502F9}"/>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146DFA98-DAE2-804E-9EC2-0397CD00D7E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6493B8CC-29E7-594D-868A-CA9D39720E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48527359-1389-CB4D-A8B4-A7F2C161FC37}"/>
              </a:ext>
            </a:extLst>
          </p:cNvPr>
          <p:cNvSpPr>
            <a:spLocks noGrp="1"/>
          </p:cNvSpPr>
          <p:nvPr>
            <p:ph type="dt" sz="half" idx="10"/>
          </p:nvPr>
        </p:nvSpPr>
        <p:spPr/>
        <p:txBody>
          <a:bodyPr/>
          <a:lstStyle/>
          <a:p>
            <a:fld id="{562B0092-1AB5-9649-80E0-83A58ABFA931}" type="datetimeFigureOut">
              <a:rPr lang="sv-SE" smtClean="0"/>
              <a:t>2022-05-31</a:t>
            </a:fld>
            <a:endParaRPr lang="sv-SE"/>
          </a:p>
        </p:txBody>
      </p:sp>
      <p:sp>
        <p:nvSpPr>
          <p:cNvPr id="6" name="Platshållare för sidfot 5">
            <a:extLst>
              <a:ext uri="{FF2B5EF4-FFF2-40B4-BE49-F238E27FC236}">
                <a16:creationId xmlns:a16="http://schemas.microsoft.com/office/drawing/2014/main" id="{77D45532-9232-5A42-9E4C-1F7D2305FD54}"/>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6C162F47-48EB-AC47-AB3A-7C44DF63E3E9}"/>
              </a:ext>
            </a:extLst>
          </p:cNvPr>
          <p:cNvSpPr>
            <a:spLocks noGrp="1"/>
          </p:cNvSpPr>
          <p:nvPr>
            <p:ph type="sldNum" sz="quarter" idx="12"/>
          </p:nvPr>
        </p:nvSpPr>
        <p:spPr/>
        <p:txBody>
          <a:bodyPr/>
          <a:lstStyle/>
          <a:p>
            <a:fld id="{FD302D10-D875-284A-BB74-7B24189F5E54}" type="slidenum">
              <a:rPr lang="sv-SE" smtClean="0"/>
              <a:t>‹#›</a:t>
            </a:fld>
            <a:endParaRPr lang="sv-SE"/>
          </a:p>
        </p:txBody>
      </p:sp>
    </p:spTree>
    <p:extLst>
      <p:ext uri="{BB962C8B-B14F-4D97-AF65-F5344CB8AC3E}">
        <p14:creationId xmlns:p14="http://schemas.microsoft.com/office/powerpoint/2010/main" val="4266702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05B0A11B-8886-784B-828C-BA60E19D6E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07F93D7B-C503-3346-B77E-0B63169DEC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993EC845-626E-044B-B830-104E683440D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2B0092-1AB5-9649-80E0-83A58ABFA931}" type="datetimeFigureOut">
              <a:rPr lang="sv-SE" smtClean="0"/>
              <a:t>2022-05-31</a:t>
            </a:fld>
            <a:endParaRPr lang="sv-SE"/>
          </a:p>
        </p:txBody>
      </p:sp>
      <p:sp>
        <p:nvSpPr>
          <p:cNvPr id="5" name="Platshållare för sidfot 4">
            <a:extLst>
              <a:ext uri="{FF2B5EF4-FFF2-40B4-BE49-F238E27FC236}">
                <a16:creationId xmlns:a16="http://schemas.microsoft.com/office/drawing/2014/main" id="{2F8F79AE-E592-1545-8489-7E6BBBA75A8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7EF1AFFB-0303-994E-A942-4995CF57946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302D10-D875-284A-BB74-7B24189F5E54}" type="slidenum">
              <a:rPr lang="sv-SE" smtClean="0"/>
              <a:t>‹#›</a:t>
            </a:fld>
            <a:endParaRPr lang="sv-SE"/>
          </a:p>
        </p:txBody>
      </p:sp>
    </p:spTree>
    <p:extLst>
      <p:ext uri="{BB962C8B-B14F-4D97-AF65-F5344CB8AC3E}">
        <p14:creationId xmlns:p14="http://schemas.microsoft.com/office/powerpoint/2010/main" val="678666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utbildning.sisuidrottsbocker.se/fotboll/tranare/tranarutbildning/fsll/riktlinjer/"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utbildning.sisuidrottsbocker.se/fotboll/tranare/spelarutbildning/svffs-spelarutbildningsplan/spel-5-mot-5/"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B44DC45-3981-7E47-969E-A4D38E82BCA1}"/>
              </a:ext>
            </a:extLst>
          </p:cNvPr>
          <p:cNvSpPr>
            <a:spLocks noGrp="1"/>
          </p:cNvSpPr>
          <p:nvPr>
            <p:ph type="ctrTitle"/>
          </p:nvPr>
        </p:nvSpPr>
        <p:spPr/>
        <p:txBody>
          <a:bodyPr/>
          <a:lstStyle/>
          <a:p>
            <a:r>
              <a:rPr lang="sv-SE" dirty="0"/>
              <a:t>Valbo FF P-2013</a:t>
            </a:r>
          </a:p>
        </p:txBody>
      </p:sp>
      <p:sp>
        <p:nvSpPr>
          <p:cNvPr id="3" name="Underrubrik 2">
            <a:extLst>
              <a:ext uri="{FF2B5EF4-FFF2-40B4-BE49-F238E27FC236}">
                <a16:creationId xmlns:a16="http://schemas.microsoft.com/office/drawing/2014/main" id="{DE043C1E-AAAA-6346-AA08-349D2F3B4C4A}"/>
              </a:ext>
            </a:extLst>
          </p:cNvPr>
          <p:cNvSpPr>
            <a:spLocks noGrp="1"/>
          </p:cNvSpPr>
          <p:nvPr>
            <p:ph type="subTitle" idx="1"/>
          </p:nvPr>
        </p:nvSpPr>
        <p:spPr/>
        <p:txBody>
          <a:bodyPr/>
          <a:lstStyle/>
          <a:p>
            <a:r>
              <a:rPr lang="sv-SE" dirty="0"/>
              <a:t>Föräldramöte 31/5 2022</a:t>
            </a:r>
          </a:p>
        </p:txBody>
      </p:sp>
      <p:pic>
        <p:nvPicPr>
          <p:cNvPr id="5" name="Bildobjekt 4">
            <a:extLst>
              <a:ext uri="{FF2B5EF4-FFF2-40B4-BE49-F238E27FC236}">
                <a16:creationId xmlns:a16="http://schemas.microsoft.com/office/drawing/2014/main" id="{5BA21851-B4D8-489A-A260-428392896870}"/>
              </a:ext>
            </a:extLst>
          </p:cNvPr>
          <p:cNvPicPr>
            <a:picLocks noChangeAspect="1"/>
          </p:cNvPicPr>
          <p:nvPr/>
        </p:nvPicPr>
        <p:blipFill>
          <a:blip r:embed="rId2"/>
          <a:stretch>
            <a:fillRect/>
          </a:stretch>
        </p:blipFill>
        <p:spPr>
          <a:xfrm>
            <a:off x="10157715" y="288925"/>
            <a:ext cx="1533525" cy="1666875"/>
          </a:xfrm>
          <a:prstGeom prst="rect">
            <a:avLst/>
          </a:prstGeom>
        </p:spPr>
      </p:pic>
    </p:spTree>
    <p:extLst>
      <p:ext uri="{BB962C8B-B14F-4D97-AF65-F5344CB8AC3E}">
        <p14:creationId xmlns:p14="http://schemas.microsoft.com/office/powerpoint/2010/main" val="447002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A2BFAC0-60AA-8845-8373-0C71CA2E95D1}"/>
              </a:ext>
            </a:extLst>
          </p:cNvPr>
          <p:cNvSpPr>
            <a:spLocks noGrp="1"/>
          </p:cNvSpPr>
          <p:nvPr>
            <p:ph type="title"/>
          </p:nvPr>
        </p:nvSpPr>
        <p:spPr/>
        <p:txBody>
          <a:bodyPr/>
          <a:lstStyle/>
          <a:p>
            <a:r>
              <a:rPr lang="sv-SE" dirty="0"/>
              <a:t>Ekonomi</a:t>
            </a:r>
          </a:p>
        </p:txBody>
      </p:sp>
      <p:sp>
        <p:nvSpPr>
          <p:cNvPr id="3" name="Platshållare för innehåll 2">
            <a:extLst>
              <a:ext uri="{FF2B5EF4-FFF2-40B4-BE49-F238E27FC236}">
                <a16:creationId xmlns:a16="http://schemas.microsoft.com/office/drawing/2014/main" id="{A2E51B68-7BC6-0A4D-B5F4-1A55A04FB7DB}"/>
              </a:ext>
            </a:extLst>
          </p:cNvPr>
          <p:cNvSpPr>
            <a:spLocks noGrp="1"/>
          </p:cNvSpPr>
          <p:nvPr>
            <p:ph idx="1"/>
          </p:nvPr>
        </p:nvSpPr>
        <p:spPr>
          <a:xfrm>
            <a:off x="838199" y="1825625"/>
            <a:ext cx="11037849" cy="4351338"/>
          </a:xfrm>
        </p:spPr>
        <p:txBody>
          <a:bodyPr/>
          <a:lstStyle/>
          <a:p>
            <a:r>
              <a:rPr lang="sv-SE" sz="2400" dirty="0"/>
              <a:t>Ett lagkonto finns skapat för laget med ett tillhörande Swish-nummer. Tillsvidare hanteras kontot av Johan Lööke</a:t>
            </a:r>
          </a:p>
          <a:p>
            <a:r>
              <a:rPr lang="sv-SE" sz="2400" dirty="0"/>
              <a:t>Kontot avstämt 27/9 2021: 7 007,50 kr (sponsorpengar Spring för livet 2021)</a:t>
            </a:r>
          </a:p>
          <a:p>
            <a:r>
              <a:rPr lang="sv-SE" sz="2400" dirty="0"/>
              <a:t>Aktiviteter för försäljning och sponsring till laget för att bygga en lagkassa.</a:t>
            </a:r>
          </a:p>
          <a:p>
            <a:pPr lvl="1"/>
            <a:r>
              <a:rPr lang="sv-SE" dirty="0"/>
              <a:t>Kakförsäljning</a:t>
            </a:r>
          </a:p>
          <a:p>
            <a:pPr lvl="1"/>
            <a:r>
              <a:rPr lang="sv-SE" dirty="0"/>
              <a:t>Andra förslag?</a:t>
            </a:r>
          </a:p>
          <a:p>
            <a:endParaRPr lang="sv-SE" dirty="0"/>
          </a:p>
        </p:txBody>
      </p:sp>
    </p:spTree>
    <p:extLst>
      <p:ext uri="{BB962C8B-B14F-4D97-AF65-F5344CB8AC3E}">
        <p14:creationId xmlns:p14="http://schemas.microsoft.com/office/powerpoint/2010/main" val="21153625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C6CE03D-E813-6F42-9992-8BFE052B740D}"/>
              </a:ext>
            </a:extLst>
          </p:cNvPr>
          <p:cNvSpPr>
            <a:spLocks noGrp="1"/>
          </p:cNvSpPr>
          <p:nvPr>
            <p:ph type="title"/>
          </p:nvPr>
        </p:nvSpPr>
        <p:spPr/>
        <p:txBody>
          <a:bodyPr/>
          <a:lstStyle/>
          <a:p>
            <a:r>
              <a:rPr lang="sv-SE" dirty="0"/>
              <a:t>Föräldrargrupp</a:t>
            </a:r>
          </a:p>
        </p:txBody>
      </p:sp>
      <p:sp>
        <p:nvSpPr>
          <p:cNvPr id="3" name="Platshållare för innehåll 2">
            <a:extLst>
              <a:ext uri="{FF2B5EF4-FFF2-40B4-BE49-F238E27FC236}">
                <a16:creationId xmlns:a16="http://schemas.microsoft.com/office/drawing/2014/main" id="{77CC0D24-3645-8244-B26F-76692BB8E386}"/>
              </a:ext>
            </a:extLst>
          </p:cNvPr>
          <p:cNvSpPr>
            <a:spLocks noGrp="1"/>
          </p:cNvSpPr>
          <p:nvPr>
            <p:ph idx="1"/>
          </p:nvPr>
        </p:nvSpPr>
        <p:spPr>
          <a:xfrm>
            <a:off x="838200" y="1479396"/>
            <a:ext cx="11049000" cy="4351338"/>
          </a:xfrm>
        </p:spPr>
        <p:txBody>
          <a:bodyPr>
            <a:normAutofit/>
          </a:bodyPr>
          <a:lstStyle/>
          <a:p>
            <a:r>
              <a:rPr lang="sv-SE" sz="2400" dirty="0"/>
              <a:t>Det är vi föräldrar som gör det möjligt för laget att spela och för att våra barn har roligt genom fotbollen. Kontakta någon av oss ledare om du kan hjälpa till!</a:t>
            </a:r>
          </a:p>
          <a:p>
            <a:r>
              <a:rPr lang="sv-SE" sz="2400" dirty="0"/>
              <a:t>Runt laget kommer det framöver att finnas behov av en föräldragrupp som hjälper till med aktiviteter vid sidan av träningar och matcher. Det kan vara försäljning av fika på matcher, hjälpa till vid föreningsaktiviteter t.ex match på Åbyvallen. </a:t>
            </a:r>
          </a:p>
          <a:p>
            <a:r>
              <a:rPr lang="sv-SE" sz="2400" dirty="0"/>
              <a:t>Tillsammans hjälps vi åt och alla behöver hjälpa till.</a:t>
            </a:r>
          </a:p>
          <a:p>
            <a:r>
              <a:rPr lang="sv-SE" sz="2400" dirty="0"/>
              <a:t>Vi behöver en förälder som kan fördela och koordinera föreningsaktiviteter och schemaläggning av aktiviteter utanför våra egna matcher.</a:t>
            </a:r>
          </a:p>
          <a:p>
            <a:pPr marL="0" indent="0">
              <a:buNone/>
            </a:pPr>
            <a:endParaRPr lang="sv-SE" dirty="0"/>
          </a:p>
        </p:txBody>
      </p:sp>
    </p:spTree>
    <p:extLst>
      <p:ext uri="{BB962C8B-B14F-4D97-AF65-F5344CB8AC3E}">
        <p14:creationId xmlns:p14="http://schemas.microsoft.com/office/powerpoint/2010/main" val="23285504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CCEB875-5EC3-DA49-8EE0-753C5B74B9B1}"/>
              </a:ext>
            </a:extLst>
          </p:cNvPr>
          <p:cNvSpPr>
            <a:spLocks noGrp="1"/>
          </p:cNvSpPr>
          <p:nvPr>
            <p:ph type="title"/>
          </p:nvPr>
        </p:nvSpPr>
        <p:spPr/>
        <p:txBody>
          <a:bodyPr/>
          <a:lstStyle/>
          <a:p>
            <a:r>
              <a:rPr lang="sv-SE" dirty="0"/>
              <a:t>Föreningsaktiviteter</a:t>
            </a:r>
          </a:p>
        </p:txBody>
      </p:sp>
      <p:sp>
        <p:nvSpPr>
          <p:cNvPr id="3" name="Platshållare för innehåll 2">
            <a:extLst>
              <a:ext uri="{FF2B5EF4-FFF2-40B4-BE49-F238E27FC236}">
                <a16:creationId xmlns:a16="http://schemas.microsoft.com/office/drawing/2014/main" id="{5FF8EABE-3DC7-F843-8FCC-E4EF8C86CABB}"/>
              </a:ext>
            </a:extLst>
          </p:cNvPr>
          <p:cNvSpPr>
            <a:spLocks noGrp="1"/>
          </p:cNvSpPr>
          <p:nvPr>
            <p:ph idx="1"/>
          </p:nvPr>
        </p:nvSpPr>
        <p:spPr/>
        <p:txBody>
          <a:bodyPr>
            <a:normAutofit/>
          </a:bodyPr>
          <a:lstStyle/>
          <a:p>
            <a:r>
              <a:rPr lang="sv-SE" sz="2400" dirty="0"/>
              <a:t>Försäljning och utkörning av jord/kol. Klart för i år!</a:t>
            </a:r>
          </a:p>
          <a:p>
            <a:r>
              <a:rPr lang="sv-SE" sz="2400" dirty="0"/>
              <a:t>Bemanning vid match på Åbyvallen (café, entré och bollkallar)</a:t>
            </a:r>
          </a:p>
          <a:p>
            <a:r>
              <a:rPr lang="sv-SE" sz="2400" dirty="0"/>
              <a:t>Spring för livet</a:t>
            </a:r>
          </a:p>
          <a:p>
            <a:r>
              <a:rPr lang="sv-SE" sz="2400" dirty="0"/>
              <a:t>Städdag</a:t>
            </a:r>
          </a:p>
        </p:txBody>
      </p:sp>
    </p:spTree>
    <p:extLst>
      <p:ext uri="{BB962C8B-B14F-4D97-AF65-F5344CB8AC3E}">
        <p14:creationId xmlns:p14="http://schemas.microsoft.com/office/powerpoint/2010/main" val="1527692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E6162F8-E069-A047-B4EC-F14C0FA7744A}"/>
              </a:ext>
            </a:extLst>
          </p:cNvPr>
          <p:cNvSpPr>
            <a:spLocks noGrp="1"/>
          </p:cNvSpPr>
          <p:nvPr>
            <p:ph type="title"/>
          </p:nvPr>
        </p:nvSpPr>
        <p:spPr/>
        <p:txBody>
          <a:bodyPr/>
          <a:lstStyle/>
          <a:p>
            <a:r>
              <a:rPr lang="sv-SE" dirty="0"/>
              <a:t>Agenda</a:t>
            </a:r>
          </a:p>
        </p:txBody>
      </p:sp>
      <p:sp>
        <p:nvSpPr>
          <p:cNvPr id="3" name="Platshållare för innehåll 2">
            <a:extLst>
              <a:ext uri="{FF2B5EF4-FFF2-40B4-BE49-F238E27FC236}">
                <a16:creationId xmlns:a16="http://schemas.microsoft.com/office/drawing/2014/main" id="{E00BC45A-770E-CA45-A974-49A6CEFFFBD5}"/>
              </a:ext>
            </a:extLst>
          </p:cNvPr>
          <p:cNvSpPr>
            <a:spLocks noGrp="1"/>
          </p:cNvSpPr>
          <p:nvPr>
            <p:ph idx="1"/>
          </p:nvPr>
        </p:nvSpPr>
        <p:spPr/>
        <p:txBody>
          <a:bodyPr>
            <a:normAutofit/>
          </a:bodyPr>
          <a:lstStyle/>
          <a:p>
            <a:r>
              <a:rPr lang="sv-SE" sz="2400" dirty="0"/>
              <a:t>Svensk fotboll, Valbo FF och laget</a:t>
            </a:r>
          </a:p>
          <a:p>
            <a:r>
              <a:rPr lang="sv-SE" sz="2400" dirty="0"/>
              <a:t>Ledare</a:t>
            </a:r>
          </a:p>
          <a:p>
            <a:r>
              <a:rPr lang="sv-SE" sz="2400" dirty="0"/>
              <a:t>Spelform</a:t>
            </a:r>
          </a:p>
          <a:p>
            <a:r>
              <a:rPr lang="sv-SE" sz="2400" dirty="0"/>
              <a:t>Träningar</a:t>
            </a:r>
          </a:p>
          <a:p>
            <a:r>
              <a:rPr lang="sv-SE" sz="2400" dirty="0"/>
              <a:t>Matcher och sammandrag</a:t>
            </a:r>
          </a:p>
          <a:p>
            <a:r>
              <a:rPr lang="sv-SE" sz="2400" dirty="0"/>
              <a:t>Kommunikation</a:t>
            </a:r>
          </a:p>
          <a:p>
            <a:r>
              <a:rPr lang="sv-SE" sz="2400" dirty="0"/>
              <a:t>Ekonomi</a:t>
            </a:r>
          </a:p>
          <a:p>
            <a:r>
              <a:rPr lang="sv-SE" sz="2400" dirty="0"/>
              <a:t>Föräldragrupp</a:t>
            </a:r>
          </a:p>
          <a:p>
            <a:r>
              <a:rPr lang="sv-SE" sz="2400" dirty="0"/>
              <a:t>Föreningsaktiviteter</a:t>
            </a:r>
          </a:p>
          <a:p>
            <a:endParaRPr lang="sv-SE" sz="2400" dirty="0"/>
          </a:p>
        </p:txBody>
      </p:sp>
    </p:spTree>
    <p:extLst>
      <p:ext uri="{BB962C8B-B14F-4D97-AF65-F5344CB8AC3E}">
        <p14:creationId xmlns:p14="http://schemas.microsoft.com/office/powerpoint/2010/main" val="30688818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219CA9D-74A7-6545-A2B8-438FCE4EF3F4}"/>
              </a:ext>
            </a:extLst>
          </p:cNvPr>
          <p:cNvSpPr>
            <a:spLocks noGrp="1"/>
          </p:cNvSpPr>
          <p:nvPr>
            <p:ph type="title"/>
          </p:nvPr>
        </p:nvSpPr>
        <p:spPr/>
        <p:txBody>
          <a:bodyPr/>
          <a:lstStyle/>
          <a:p>
            <a:r>
              <a:rPr lang="sv-SE" dirty="0"/>
              <a:t>Svensk fotboll, Valbo FF och vårt lag</a:t>
            </a:r>
          </a:p>
        </p:txBody>
      </p:sp>
      <p:sp>
        <p:nvSpPr>
          <p:cNvPr id="3" name="Platshållare för innehåll 2">
            <a:extLst>
              <a:ext uri="{FF2B5EF4-FFF2-40B4-BE49-F238E27FC236}">
                <a16:creationId xmlns:a16="http://schemas.microsoft.com/office/drawing/2014/main" id="{B74F47D5-DC2C-FF40-A87F-3E1176CFA695}"/>
              </a:ext>
            </a:extLst>
          </p:cNvPr>
          <p:cNvSpPr>
            <a:spLocks noGrp="1"/>
          </p:cNvSpPr>
          <p:nvPr>
            <p:ph idx="1"/>
          </p:nvPr>
        </p:nvSpPr>
        <p:spPr>
          <a:xfrm>
            <a:off x="838199" y="1825625"/>
            <a:ext cx="11004395" cy="4351338"/>
          </a:xfrm>
        </p:spPr>
        <p:txBody>
          <a:bodyPr>
            <a:normAutofit fontScale="92500" lnSpcReduction="10000"/>
          </a:bodyPr>
          <a:lstStyle/>
          <a:p>
            <a:pPr marL="0" indent="0">
              <a:buNone/>
            </a:pPr>
            <a:r>
              <a:rPr lang="sv-SE" dirty="0"/>
              <a:t>Vi arbetar enligt de riktlinjer som finns framtagna inom svensk fotboll med utgångspunkt i barnkonventionen:</a:t>
            </a:r>
          </a:p>
          <a:p>
            <a:r>
              <a:rPr lang="sv-SE" dirty="0"/>
              <a:t>Fotboll för alla</a:t>
            </a:r>
          </a:p>
          <a:p>
            <a:r>
              <a:rPr lang="sv-SE" dirty="0"/>
              <a:t>Barn och ungdomars villkor</a:t>
            </a:r>
          </a:p>
          <a:p>
            <a:r>
              <a:rPr lang="sv-SE" dirty="0"/>
              <a:t>Fokus på glädje, lärande och ansträngning</a:t>
            </a:r>
          </a:p>
          <a:p>
            <a:r>
              <a:rPr lang="sv-SE" dirty="0"/>
              <a:t>Hållbart idrottande</a:t>
            </a:r>
          </a:p>
          <a:p>
            <a:r>
              <a:rPr lang="sv-SE" dirty="0"/>
              <a:t>Fair play</a:t>
            </a:r>
          </a:p>
          <a:p>
            <a:pPr marL="0" indent="0">
              <a:buNone/>
            </a:pPr>
            <a:endParaRPr lang="sv-SE" dirty="0"/>
          </a:p>
          <a:p>
            <a:pPr marL="0" indent="0">
              <a:buNone/>
            </a:pPr>
            <a:r>
              <a:rPr lang="sv-SE" dirty="0"/>
              <a:t>Mer information: </a:t>
            </a:r>
            <a:r>
              <a:rPr lang="sv-SE" dirty="0">
                <a:hlinkClick r:id="rId2"/>
              </a:rPr>
              <a:t>Riktlinjer</a:t>
            </a:r>
            <a:endParaRPr lang="sv-SE" dirty="0"/>
          </a:p>
          <a:p>
            <a:pPr marL="0" indent="0">
              <a:buNone/>
            </a:pPr>
            <a:r>
              <a:rPr lang="sv-SE" dirty="0"/>
              <a:t>Tränarutbildning C för oss ledare</a:t>
            </a:r>
          </a:p>
          <a:p>
            <a:endParaRPr lang="sv-SE" dirty="0"/>
          </a:p>
        </p:txBody>
      </p:sp>
    </p:spTree>
    <p:extLst>
      <p:ext uri="{BB962C8B-B14F-4D97-AF65-F5344CB8AC3E}">
        <p14:creationId xmlns:p14="http://schemas.microsoft.com/office/powerpoint/2010/main" val="35462019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B4EB82C-AD7E-AB4A-9C5D-403CECA62A9E}"/>
              </a:ext>
            </a:extLst>
          </p:cNvPr>
          <p:cNvSpPr>
            <a:spLocks noGrp="1"/>
          </p:cNvSpPr>
          <p:nvPr>
            <p:ph type="title"/>
          </p:nvPr>
        </p:nvSpPr>
        <p:spPr/>
        <p:txBody>
          <a:bodyPr/>
          <a:lstStyle/>
          <a:p>
            <a:r>
              <a:rPr lang="sv-SE" dirty="0"/>
              <a:t>Ledare</a:t>
            </a:r>
          </a:p>
        </p:txBody>
      </p:sp>
      <p:sp>
        <p:nvSpPr>
          <p:cNvPr id="3" name="Platshållare för innehåll 2">
            <a:extLst>
              <a:ext uri="{FF2B5EF4-FFF2-40B4-BE49-F238E27FC236}">
                <a16:creationId xmlns:a16="http://schemas.microsoft.com/office/drawing/2014/main" id="{A0020442-CDBB-F94A-B7F5-A9AEEFB6CBF6}"/>
              </a:ext>
            </a:extLst>
          </p:cNvPr>
          <p:cNvSpPr>
            <a:spLocks noGrp="1"/>
          </p:cNvSpPr>
          <p:nvPr>
            <p:ph idx="1"/>
          </p:nvPr>
        </p:nvSpPr>
        <p:spPr/>
        <p:txBody>
          <a:bodyPr>
            <a:normAutofit/>
          </a:bodyPr>
          <a:lstStyle/>
          <a:p>
            <a:r>
              <a:rPr lang="sv-SE" sz="2400" dirty="0"/>
              <a:t>Stefan Forsberg (Frans pappa)</a:t>
            </a:r>
          </a:p>
          <a:p>
            <a:r>
              <a:rPr lang="sv-SE" sz="2400" dirty="0"/>
              <a:t>Andreas Svärd (Noels pappa)</a:t>
            </a:r>
          </a:p>
          <a:p>
            <a:r>
              <a:rPr lang="sv-SE" sz="2400" dirty="0"/>
              <a:t>Johan Lööke (Oliver Ls pappa)</a:t>
            </a:r>
          </a:p>
          <a:p>
            <a:r>
              <a:rPr lang="sv-SE" sz="2400" dirty="0"/>
              <a:t>Per Lindström ( Tims pappa)</a:t>
            </a:r>
          </a:p>
          <a:p>
            <a:endParaRPr lang="sv-SE" sz="2400" dirty="0"/>
          </a:p>
          <a:p>
            <a:pPr marL="0" indent="0">
              <a:buNone/>
            </a:pPr>
            <a:endParaRPr lang="sv-SE" sz="2400" dirty="0"/>
          </a:p>
          <a:p>
            <a:pPr marL="0" indent="0">
              <a:buNone/>
            </a:pPr>
            <a:endParaRPr lang="sv-SE" sz="2400" dirty="0"/>
          </a:p>
          <a:p>
            <a:pPr marL="0" indent="0">
              <a:buNone/>
            </a:pPr>
            <a:r>
              <a:rPr lang="sv-SE" sz="2400" dirty="0"/>
              <a:t>Kontaktuppgifter till oss finner ni i laget.se</a:t>
            </a:r>
          </a:p>
        </p:txBody>
      </p:sp>
    </p:spTree>
    <p:extLst>
      <p:ext uri="{BB962C8B-B14F-4D97-AF65-F5344CB8AC3E}">
        <p14:creationId xmlns:p14="http://schemas.microsoft.com/office/powerpoint/2010/main" val="18755377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E202E89-C70A-0244-8E3A-D74F89A84E81}"/>
              </a:ext>
            </a:extLst>
          </p:cNvPr>
          <p:cNvSpPr>
            <a:spLocks noGrp="1"/>
          </p:cNvSpPr>
          <p:nvPr>
            <p:ph type="title"/>
          </p:nvPr>
        </p:nvSpPr>
        <p:spPr/>
        <p:txBody>
          <a:bodyPr/>
          <a:lstStyle/>
          <a:p>
            <a:r>
              <a:rPr lang="sv-SE" dirty="0"/>
              <a:t>Spelform</a:t>
            </a:r>
          </a:p>
        </p:txBody>
      </p:sp>
      <p:sp>
        <p:nvSpPr>
          <p:cNvPr id="3" name="Platshållare för innehåll 2">
            <a:extLst>
              <a:ext uri="{FF2B5EF4-FFF2-40B4-BE49-F238E27FC236}">
                <a16:creationId xmlns:a16="http://schemas.microsoft.com/office/drawing/2014/main" id="{4F3B5A06-03FA-884E-AD57-BD9ABF9036C7}"/>
              </a:ext>
            </a:extLst>
          </p:cNvPr>
          <p:cNvSpPr>
            <a:spLocks noGrp="1"/>
          </p:cNvSpPr>
          <p:nvPr>
            <p:ph idx="1"/>
          </p:nvPr>
        </p:nvSpPr>
        <p:spPr>
          <a:xfrm>
            <a:off x="838200" y="1690688"/>
            <a:ext cx="10515600" cy="4351338"/>
          </a:xfrm>
        </p:spPr>
        <p:txBody>
          <a:bodyPr>
            <a:normAutofit/>
          </a:bodyPr>
          <a:lstStyle/>
          <a:p>
            <a:r>
              <a:rPr lang="sv-SE" sz="2400" dirty="0"/>
              <a:t>Vi spelar 5 mot 5 (1 målvakt och 4 utespelare)</a:t>
            </a:r>
          </a:p>
          <a:p>
            <a:r>
              <a:rPr lang="sv-SE" sz="2400" dirty="0"/>
              <a:t>Vi spelar på liten plan 30x15m för att få så mycket bollkontakt som möjligt.</a:t>
            </a:r>
          </a:p>
          <a:p>
            <a:r>
              <a:rPr lang="sv-SE" sz="2400" dirty="0"/>
              <a:t>Vi spelar 3x10 min</a:t>
            </a:r>
          </a:p>
          <a:p>
            <a:r>
              <a:rPr lang="sv-SE" sz="2400" dirty="0"/>
              <a:t>Vi spelar med färre regler än seniorfotboll</a:t>
            </a:r>
          </a:p>
          <a:p>
            <a:endParaRPr lang="sv-SE" sz="2400" dirty="0"/>
          </a:p>
          <a:p>
            <a:pPr marL="0" indent="0">
              <a:buNone/>
            </a:pPr>
            <a:r>
              <a:rPr lang="sv-SE" sz="2400" dirty="0"/>
              <a:t>Mer information finns på: </a:t>
            </a:r>
            <a:r>
              <a:rPr lang="sv-SE" sz="2400" dirty="0">
                <a:hlinkClick r:id="rId2"/>
              </a:rPr>
              <a:t>Spelform 5 mot 5</a:t>
            </a:r>
            <a:endParaRPr lang="sv-SE" sz="2400" dirty="0"/>
          </a:p>
        </p:txBody>
      </p:sp>
    </p:spTree>
    <p:extLst>
      <p:ext uri="{BB962C8B-B14F-4D97-AF65-F5344CB8AC3E}">
        <p14:creationId xmlns:p14="http://schemas.microsoft.com/office/powerpoint/2010/main" val="36412902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3298E05-8086-9A40-B541-16EBD5457F46}"/>
              </a:ext>
            </a:extLst>
          </p:cNvPr>
          <p:cNvSpPr>
            <a:spLocks noGrp="1"/>
          </p:cNvSpPr>
          <p:nvPr>
            <p:ph type="title"/>
          </p:nvPr>
        </p:nvSpPr>
        <p:spPr/>
        <p:txBody>
          <a:bodyPr/>
          <a:lstStyle/>
          <a:p>
            <a:r>
              <a:rPr lang="sv-SE" dirty="0"/>
              <a:t>Träningar</a:t>
            </a:r>
          </a:p>
        </p:txBody>
      </p:sp>
      <p:sp>
        <p:nvSpPr>
          <p:cNvPr id="3" name="Platshållare för innehåll 2">
            <a:extLst>
              <a:ext uri="{FF2B5EF4-FFF2-40B4-BE49-F238E27FC236}">
                <a16:creationId xmlns:a16="http://schemas.microsoft.com/office/drawing/2014/main" id="{76FC9EC0-C288-214E-B87F-FD84AFF96E9A}"/>
              </a:ext>
            </a:extLst>
          </p:cNvPr>
          <p:cNvSpPr>
            <a:spLocks noGrp="1"/>
          </p:cNvSpPr>
          <p:nvPr>
            <p:ph idx="1"/>
          </p:nvPr>
        </p:nvSpPr>
        <p:spPr>
          <a:xfrm>
            <a:off x="713913" y="1426130"/>
            <a:ext cx="10515600" cy="4351338"/>
          </a:xfrm>
        </p:spPr>
        <p:txBody>
          <a:bodyPr>
            <a:noAutofit/>
          </a:bodyPr>
          <a:lstStyle/>
          <a:p>
            <a:pPr>
              <a:lnSpc>
                <a:spcPct val="120000"/>
              </a:lnSpc>
            </a:pPr>
            <a:r>
              <a:rPr lang="sv-SE" sz="2400" dirty="0"/>
              <a:t>Fortsatt träningar tisdagar kl. 18:00-19:00 och torsdagar 17.15-18.15. Åbyvallen.</a:t>
            </a:r>
          </a:p>
          <a:p>
            <a:pPr>
              <a:lnSpc>
                <a:spcPct val="120000"/>
              </a:lnSpc>
            </a:pPr>
            <a:r>
              <a:rPr lang="sv-SE" sz="2400" dirty="0"/>
              <a:t>Det finns möjlighet att träna två ggr i veckan om man vill.</a:t>
            </a:r>
          </a:p>
          <a:p>
            <a:pPr>
              <a:lnSpc>
                <a:spcPct val="120000"/>
              </a:lnSpc>
            </a:pPr>
            <a:r>
              <a:rPr lang="sv-SE" sz="2400" dirty="0"/>
              <a:t>Vi blandar färdighetsövningar, stafetter med matchspel. Vi ska ha roligt!</a:t>
            </a:r>
          </a:p>
          <a:p>
            <a:pPr>
              <a:lnSpc>
                <a:spcPct val="120000"/>
              </a:lnSpc>
            </a:pPr>
            <a:r>
              <a:rPr lang="sv-SE" sz="2400" dirty="0"/>
              <a:t>Under juli tar vi ett uppehåll då det är många som är borta på semester för att sedan fortsätta i augusti.</a:t>
            </a:r>
          </a:p>
          <a:p>
            <a:pPr>
              <a:lnSpc>
                <a:spcPct val="120000"/>
              </a:lnSpc>
            </a:pPr>
            <a:r>
              <a:rPr lang="sv-SE" sz="2400" dirty="0"/>
              <a:t>Träningar läggs ut som aktiviteter i laget.se så att vi alla vet när träningarna är. Vi försöker har en så god framförhållning som möjligt. Innan kommande veckans träningar kommer en kallelse ut för anmälan. Genom anmälan vet vi ledare hur många som kommer.</a:t>
            </a:r>
          </a:p>
        </p:txBody>
      </p:sp>
    </p:spTree>
    <p:extLst>
      <p:ext uri="{BB962C8B-B14F-4D97-AF65-F5344CB8AC3E}">
        <p14:creationId xmlns:p14="http://schemas.microsoft.com/office/powerpoint/2010/main" val="6456459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C05BA73-ED83-CC47-BE91-0F53DA03A0BB}"/>
              </a:ext>
            </a:extLst>
          </p:cNvPr>
          <p:cNvSpPr>
            <a:spLocks noGrp="1"/>
          </p:cNvSpPr>
          <p:nvPr>
            <p:ph type="title"/>
          </p:nvPr>
        </p:nvSpPr>
        <p:spPr/>
        <p:txBody>
          <a:bodyPr/>
          <a:lstStyle/>
          <a:p>
            <a:r>
              <a:rPr lang="sv-SE" dirty="0"/>
              <a:t>Rätt förutsättningar vid träning och match</a:t>
            </a:r>
          </a:p>
        </p:txBody>
      </p:sp>
      <p:sp>
        <p:nvSpPr>
          <p:cNvPr id="3" name="Platshållare för innehåll 2">
            <a:extLst>
              <a:ext uri="{FF2B5EF4-FFF2-40B4-BE49-F238E27FC236}">
                <a16:creationId xmlns:a16="http://schemas.microsoft.com/office/drawing/2014/main" id="{B4812094-779D-4F44-A368-4CD4EE270904}"/>
              </a:ext>
            </a:extLst>
          </p:cNvPr>
          <p:cNvSpPr>
            <a:spLocks noGrp="1"/>
          </p:cNvSpPr>
          <p:nvPr>
            <p:ph idx="1"/>
          </p:nvPr>
        </p:nvSpPr>
        <p:spPr/>
        <p:txBody>
          <a:bodyPr/>
          <a:lstStyle/>
          <a:p>
            <a:pPr marL="0" indent="0">
              <a:buNone/>
            </a:pPr>
            <a:r>
              <a:rPr lang="sv-SE" sz="2400" dirty="0"/>
              <a:t>För att bibehålla intresset och för att vi ska ha roligt tillsammans behöver vi tillsammans skapa rätt förutsättningar.</a:t>
            </a:r>
          </a:p>
          <a:p>
            <a:pPr lvl="1"/>
            <a:r>
              <a:rPr lang="sv-SE" sz="2000" dirty="0"/>
              <a:t>Vi vill att barnen lyssnar när vi ledare pratar och instruerar. Vi kommer inte att acceptera något annat.</a:t>
            </a:r>
          </a:p>
          <a:p>
            <a:pPr lvl="1"/>
            <a:r>
              <a:rPr lang="sv-SE" sz="2000" dirty="0"/>
              <a:t>Vi vill att barnen ska vara delaktiga i träningen och i övningar.</a:t>
            </a:r>
          </a:p>
          <a:p>
            <a:pPr lvl="1"/>
            <a:r>
              <a:rPr lang="sv-SE" sz="2000" dirty="0"/>
              <a:t>Vi vill lära barnen hur man är en bra lagkamrat och hur man spelar Fair play.</a:t>
            </a:r>
          </a:p>
          <a:p>
            <a:pPr lvl="1"/>
            <a:endParaRPr lang="sv-SE" dirty="0"/>
          </a:p>
          <a:p>
            <a:pPr marL="0" indent="0">
              <a:buNone/>
            </a:pPr>
            <a:r>
              <a:rPr lang="sv-SE" sz="2400" dirty="0"/>
              <a:t>Mat och sömn är viktigt!</a:t>
            </a:r>
          </a:p>
        </p:txBody>
      </p:sp>
    </p:spTree>
    <p:extLst>
      <p:ext uri="{BB962C8B-B14F-4D97-AF65-F5344CB8AC3E}">
        <p14:creationId xmlns:p14="http://schemas.microsoft.com/office/powerpoint/2010/main" val="34839308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734948C-B146-5346-A6FE-A8372A1B4251}"/>
              </a:ext>
            </a:extLst>
          </p:cNvPr>
          <p:cNvSpPr>
            <a:spLocks noGrp="1"/>
          </p:cNvSpPr>
          <p:nvPr>
            <p:ph type="title"/>
          </p:nvPr>
        </p:nvSpPr>
        <p:spPr/>
        <p:txBody>
          <a:bodyPr/>
          <a:lstStyle/>
          <a:p>
            <a:r>
              <a:rPr lang="sv-SE" dirty="0"/>
              <a:t>Matcher och sammandrag</a:t>
            </a:r>
          </a:p>
        </p:txBody>
      </p:sp>
      <p:sp>
        <p:nvSpPr>
          <p:cNvPr id="3" name="Platshållare för innehåll 2">
            <a:extLst>
              <a:ext uri="{FF2B5EF4-FFF2-40B4-BE49-F238E27FC236}">
                <a16:creationId xmlns:a16="http://schemas.microsoft.com/office/drawing/2014/main" id="{8DF28E45-DC57-0849-A56B-DB1767B8BE2A}"/>
              </a:ext>
            </a:extLst>
          </p:cNvPr>
          <p:cNvSpPr>
            <a:spLocks noGrp="1"/>
          </p:cNvSpPr>
          <p:nvPr>
            <p:ph idx="1"/>
          </p:nvPr>
        </p:nvSpPr>
        <p:spPr>
          <a:xfrm>
            <a:off x="838200" y="1461640"/>
            <a:ext cx="11199920" cy="4877016"/>
          </a:xfrm>
        </p:spPr>
        <p:txBody>
          <a:bodyPr>
            <a:noAutofit/>
          </a:bodyPr>
          <a:lstStyle/>
          <a:p>
            <a:r>
              <a:rPr lang="sv-SE" sz="2400" dirty="0"/>
              <a:t>Vi har 2 lag i serien, röda laget och svarta laget, så att spelarna får möjlighet att spela många matcher. </a:t>
            </a:r>
          </a:p>
          <a:p>
            <a:r>
              <a:rPr lang="sv-SE" sz="2400" dirty="0"/>
              <a:t>Vi har delat in laget i 4 grupper och vi mixar dessa grupper under säsongen så </a:t>
            </a:r>
            <a:r>
              <a:rPr lang="sv-SE" sz="2400" b="1" u="sng" dirty="0"/>
              <a:t>att alla får spela med alla</a:t>
            </a:r>
            <a:r>
              <a:rPr lang="sv-SE" sz="2400" dirty="0"/>
              <a:t>. Det blir även lättare för oss ledare att kalla till match.</a:t>
            </a:r>
          </a:p>
          <a:p>
            <a:r>
              <a:rPr lang="sv-SE" sz="2400" dirty="0"/>
              <a:t>Vi kommer att spela både </a:t>
            </a:r>
            <a:r>
              <a:rPr lang="sv-SE" sz="2400" b="1" dirty="0"/>
              <a:t>seriematcher</a:t>
            </a:r>
            <a:r>
              <a:rPr lang="sv-SE" sz="2400" dirty="0"/>
              <a:t> (ingen tabell) där vi spelar 2 matcher vid varje tillfälle och </a:t>
            </a:r>
            <a:r>
              <a:rPr lang="sv-SE" sz="2400" b="1" dirty="0"/>
              <a:t>föreningsledda sammandrag</a:t>
            </a:r>
            <a:r>
              <a:rPr lang="sv-SE" sz="2400" dirty="0"/>
              <a:t>. Vi prioriterar seriematcher men anmäler oss till sammandrag när det passar.</a:t>
            </a:r>
          </a:p>
          <a:p>
            <a:r>
              <a:rPr lang="sv-SE" sz="2400" dirty="0"/>
              <a:t>Hemma-matcher är planerade den 5/6, 12/6 och 4/9 (Åbyvallen). Alla ska få möjlighet att spela på hemmaplan. Vi har inget sammandrag hos oss denna säsong.</a:t>
            </a:r>
          </a:p>
          <a:p>
            <a:r>
              <a:rPr lang="sv-SE" sz="2400" dirty="0"/>
              <a:t>Vi låter spelarna ta besluten på planen och vi coachar på bänken och i pausen.</a:t>
            </a:r>
          </a:p>
          <a:p>
            <a:r>
              <a:rPr lang="sv-SE" sz="2400" dirty="0"/>
              <a:t>Alla ska få spela lika mycket </a:t>
            </a:r>
          </a:p>
          <a:p>
            <a:r>
              <a:rPr lang="sv-SE" sz="2400" dirty="0"/>
              <a:t>Alla ska få prova på alla roller.</a:t>
            </a:r>
          </a:p>
        </p:txBody>
      </p:sp>
    </p:spTree>
    <p:extLst>
      <p:ext uri="{BB962C8B-B14F-4D97-AF65-F5344CB8AC3E}">
        <p14:creationId xmlns:p14="http://schemas.microsoft.com/office/powerpoint/2010/main" val="340326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CCEB875-5EC3-DA49-8EE0-753C5B74B9B1}"/>
              </a:ext>
            </a:extLst>
          </p:cNvPr>
          <p:cNvSpPr>
            <a:spLocks noGrp="1"/>
          </p:cNvSpPr>
          <p:nvPr>
            <p:ph type="title"/>
          </p:nvPr>
        </p:nvSpPr>
        <p:spPr/>
        <p:txBody>
          <a:bodyPr/>
          <a:lstStyle/>
          <a:p>
            <a:r>
              <a:rPr lang="sv-SE" dirty="0"/>
              <a:t>Kommunikation</a:t>
            </a:r>
          </a:p>
        </p:txBody>
      </p:sp>
      <p:sp>
        <p:nvSpPr>
          <p:cNvPr id="3" name="Platshållare för innehåll 2">
            <a:extLst>
              <a:ext uri="{FF2B5EF4-FFF2-40B4-BE49-F238E27FC236}">
                <a16:creationId xmlns:a16="http://schemas.microsoft.com/office/drawing/2014/main" id="{5FF8EABE-3DC7-F843-8FCC-E4EF8C86CABB}"/>
              </a:ext>
            </a:extLst>
          </p:cNvPr>
          <p:cNvSpPr>
            <a:spLocks noGrp="1"/>
          </p:cNvSpPr>
          <p:nvPr>
            <p:ph idx="1"/>
          </p:nvPr>
        </p:nvSpPr>
        <p:spPr>
          <a:xfrm>
            <a:off x="838200" y="1825625"/>
            <a:ext cx="11111144" cy="4351338"/>
          </a:xfrm>
        </p:spPr>
        <p:txBody>
          <a:bodyPr>
            <a:normAutofit/>
          </a:bodyPr>
          <a:lstStyle/>
          <a:p>
            <a:pPr marL="0" indent="0">
              <a:buNone/>
            </a:pPr>
            <a:r>
              <a:rPr lang="sv-SE" sz="2400" dirty="0"/>
              <a:t>Vi använder främst laget.se som kommunikationskanal. </a:t>
            </a:r>
          </a:p>
          <a:p>
            <a:pPr marL="0" indent="0">
              <a:buNone/>
            </a:pPr>
            <a:r>
              <a:rPr lang="sv-SE" sz="2400" dirty="0"/>
              <a:t>Där kommunicerar vi:</a:t>
            </a:r>
          </a:p>
          <a:p>
            <a:pPr lvl="1"/>
            <a:r>
              <a:rPr lang="sv-SE" dirty="0"/>
              <a:t>Kallelser till träningar via mejl och laget.se app. Vi försöker ha så bra framförhållning så att vi alla kan planera.</a:t>
            </a:r>
          </a:p>
          <a:p>
            <a:pPr lvl="1"/>
            <a:r>
              <a:rPr lang="sv-SE" dirty="0"/>
              <a:t>Nyheter och utskick vidare via mejl och laget.se app</a:t>
            </a:r>
          </a:p>
          <a:p>
            <a:pPr lvl="1"/>
            <a:r>
              <a:rPr lang="sv-SE" dirty="0"/>
              <a:t>Supertext. Hela gruppen. Enklare och kortare kommunikation via </a:t>
            </a:r>
            <a:r>
              <a:rPr lang="sv-SE" dirty="0" err="1"/>
              <a:t>app</a:t>
            </a:r>
            <a:r>
              <a:rPr lang="sv-SE" dirty="0"/>
              <a:t> en </a:t>
            </a:r>
            <a:r>
              <a:rPr lang="sv-SE" dirty="0" err="1"/>
              <a:t>Supertext</a:t>
            </a:r>
            <a:endParaRPr lang="sv-SE" dirty="0"/>
          </a:p>
          <a:p>
            <a:pPr lvl="1"/>
            <a:r>
              <a:rPr lang="sv-SE" dirty="0"/>
              <a:t>Telefon och SMS för direktkontakt mellan ledare och förälder</a:t>
            </a:r>
          </a:p>
          <a:p>
            <a:r>
              <a:rPr lang="sv-SE" sz="2400" dirty="0"/>
              <a:t>Föräldramöten</a:t>
            </a:r>
          </a:p>
        </p:txBody>
      </p:sp>
    </p:spTree>
    <p:extLst>
      <p:ext uri="{BB962C8B-B14F-4D97-AF65-F5344CB8AC3E}">
        <p14:creationId xmlns:p14="http://schemas.microsoft.com/office/powerpoint/2010/main" val="2370474381"/>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5439</TotalTime>
  <Words>762</Words>
  <Application>Microsoft Office PowerPoint</Application>
  <PresentationFormat>Bredbild</PresentationFormat>
  <Paragraphs>83</Paragraphs>
  <Slides>12</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12</vt:i4>
      </vt:variant>
    </vt:vector>
  </HeadingPairs>
  <TitlesOfParts>
    <vt:vector size="16" baseType="lpstr">
      <vt:lpstr>Arial</vt:lpstr>
      <vt:lpstr>Calibri</vt:lpstr>
      <vt:lpstr>Calibri Light</vt:lpstr>
      <vt:lpstr>Office-tema</vt:lpstr>
      <vt:lpstr>Valbo FF P-2013</vt:lpstr>
      <vt:lpstr>Agenda</vt:lpstr>
      <vt:lpstr>Svensk fotboll, Valbo FF och vårt lag</vt:lpstr>
      <vt:lpstr>Ledare</vt:lpstr>
      <vt:lpstr>Spelform</vt:lpstr>
      <vt:lpstr>Träningar</vt:lpstr>
      <vt:lpstr>Rätt förutsättningar vid träning och match</vt:lpstr>
      <vt:lpstr>Matcher och sammandrag</vt:lpstr>
      <vt:lpstr>Kommunikation</vt:lpstr>
      <vt:lpstr>Ekonomi</vt:lpstr>
      <vt:lpstr>Föräldrargrupp</vt:lpstr>
      <vt:lpstr>Föreningsaktiviteter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Valbo FF P-2013</dc:title>
  <dc:creator>Johan Lööke</dc:creator>
  <cp:lastModifiedBy>Johan Lööke</cp:lastModifiedBy>
  <cp:revision>17</cp:revision>
  <cp:lastPrinted>2022-05-30T11:28:05Z</cp:lastPrinted>
  <dcterms:created xsi:type="dcterms:W3CDTF">2021-06-06T18:52:55Z</dcterms:created>
  <dcterms:modified xsi:type="dcterms:W3CDTF">2022-06-01T06:02:07Z</dcterms:modified>
</cp:coreProperties>
</file>