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5" r:id="rId5"/>
    <p:sldId id="261" r:id="rId6"/>
    <p:sldId id="260" r:id="rId7"/>
    <p:sldId id="259" r:id="rId8"/>
    <p:sldId id="262" r:id="rId9"/>
    <p:sldId id="267" r:id="rId10"/>
    <p:sldId id="264" r:id="rId11"/>
    <p:sldId id="263" r:id="rId12"/>
    <p:sldId id="266" r:id="rId13"/>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7" d="100"/>
          <a:sy n="57" d="100"/>
        </p:scale>
        <p:origin x="992"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an Lööke" userId="bf9ddcbdca3a4924" providerId="LiveId" clId="{213DCE5D-A825-4C33-8298-588C38B72A10}"/>
    <pc:docChg chg="custSel addSld delSld modSld sldOrd">
      <pc:chgData name="Johan Lööke" userId="bf9ddcbdca3a4924" providerId="LiveId" clId="{213DCE5D-A825-4C33-8298-588C38B72A10}" dt="2021-06-22T18:48:38.691" v="2125" actId="20577"/>
      <pc:docMkLst>
        <pc:docMk/>
      </pc:docMkLst>
      <pc:sldChg chg="addSp modSp mod">
        <pc:chgData name="Johan Lööke" userId="bf9ddcbdca3a4924" providerId="LiveId" clId="{213DCE5D-A825-4C33-8298-588C38B72A10}" dt="2021-06-07T10:46:56.434" v="1" actId="1076"/>
        <pc:sldMkLst>
          <pc:docMk/>
          <pc:sldMk cId="44700271" sldId="256"/>
        </pc:sldMkLst>
        <pc:picChg chg="add mod">
          <ac:chgData name="Johan Lööke" userId="bf9ddcbdca3a4924" providerId="LiveId" clId="{213DCE5D-A825-4C33-8298-588C38B72A10}" dt="2021-06-07T10:46:56.434" v="1" actId="1076"/>
          <ac:picMkLst>
            <pc:docMk/>
            <pc:sldMk cId="44700271" sldId="256"/>
            <ac:picMk id="5" creationId="{5BA21851-B4D8-489A-A260-428392896870}"/>
          </ac:picMkLst>
        </pc:picChg>
      </pc:sldChg>
      <pc:sldChg chg="modSp mod">
        <pc:chgData name="Johan Lööke" userId="bf9ddcbdca3a4924" providerId="LiveId" clId="{213DCE5D-A825-4C33-8298-588C38B72A10}" dt="2021-06-07T12:41:45.621" v="967" actId="20578"/>
        <pc:sldMkLst>
          <pc:docMk/>
          <pc:sldMk cId="3068881861" sldId="257"/>
        </pc:sldMkLst>
        <pc:spChg chg="mod">
          <ac:chgData name="Johan Lööke" userId="bf9ddcbdca3a4924" providerId="LiveId" clId="{213DCE5D-A825-4C33-8298-588C38B72A10}" dt="2021-06-07T12:41:45.621" v="967" actId="20578"/>
          <ac:spMkLst>
            <pc:docMk/>
            <pc:sldMk cId="3068881861" sldId="257"/>
            <ac:spMk id="3" creationId="{E00BC45A-770E-CA45-A974-49A6CEFFFBD5}"/>
          </ac:spMkLst>
        </pc:spChg>
      </pc:sldChg>
      <pc:sldChg chg="modSp mod ord">
        <pc:chgData name="Johan Lööke" userId="bf9ddcbdca3a4924" providerId="LiveId" clId="{213DCE5D-A825-4C33-8298-588C38B72A10}" dt="2021-06-07T13:01:48.695" v="1759" actId="14100"/>
        <pc:sldMkLst>
          <pc:docMk/>
          <pc:sldMk cId="3546201974" sldId="258"/>
        </pc:sldMkLst>
        <pc:spChg chg="mod">
          <ac:chgData name="Johan Lööke" userId="bf9ddcbdca3a4924" providerId="LiveId" clId="{213DCE5D-A825-4C33-8298-588C38B72A10}" dt="2021-06-07T13:01:48.695" v="1759" actId="14100"/>
          <ac:spMkLst>
            <pc:docMk/>
            <pc:sldMk cId="3546201974" sldId="258"/>
            <ac:spMk id="3" creationId="{B74F47D5-DC2C-FF40-A87F-3E1176CFA695}"/>
          </ac:spMkLst>
        </pc:spChg>
      </pc:sldChg>
      <pc:sldChg chg="modSp mod ord">
        <pc:chgData name="Johan Lööke" userId="bf9ddcbdca3a4924" providerId="LiveId" clId="{213DCE5D-A825-4C33-8298-588C38B72A10}" dt="2021-06-07T13:15:42.589" v="1943" actId="20577"/>
        <pc:sldMkLst>
          <pc:docMk/>
          <pc:sldMk cId="3641290214" sldId="259"/>
        </pc:sldMkLst>
        <pc:spChg chg="mod">
          <ac:chgData name="Johan Lööke" userId="bf9ddcbdca3a4924" providerId="LiveId" clId="{213DCE5D-A825-4C33-8298-588C38B72A10}" dt="2021-06-07T13:15:42.589" v="1943" actId="20577"/>
          <ac:spMkLst>
            <pc:docMk/>
            <pc:sldMk cId="3641290214" sldId="259"/>
            <ac:spMk id="3" creationId="{4F3B5A06-03FA-884E-AD57-BD9ABF9036C7}"/>
          </ac:spMkLst>
        </pc:spChg>
      </pc:sldChg>
      <pc:sldChg chg="modSp mod">
        <pc:chgData name="Johan Lööke" userId="bf9ddcbdca3a4924" providerId="LiveId" clId="{213DCE5D-A825-4C33-8298-588C38B72A10}" dt="2021-06-22T18:45:26.973" v="1945" actId="27636"/>
        <pc:sldMkLst>
          <pc:docMk/>
          <pc:sldMk cId="645645913" sldId="260"/>
        </pc:sldMkLst>
        <pc:spChg chg="mod">
          <ac:chgData name="Johan Lööke" userId="bf9ddcbdca3a4924" providerId="LiveId" clId="{213DCE5D-A825-4C33-8298-588C38B72A10}" dt="2021-06-22T18:45:26.973" v="1945" actId="27636"/>
          <ac:spMkLst>
            <pc:docMk/>
            <pc:sldMk cId="645645913" sldId="260"/>
            <ac:spMk id="3" creationId="{76FC9EC0-C288-214E-B87F-FD84AFF96E9A}"/>
          </ac:spMkLst>
        </pc:spChg>
      </pc:sldChg>
      <pc:sldChg chg="modSp mod ord">
        <pc:chgData name="Johan Lööke" userId="bf9ddcbdca3a4924" providerId="LiveId" clId="{213DCE5D-A825-4C33-8298-588C38B72A10}" dt="2021-06-07T13:15:08.110" v="1936" actId="20577"/>
        <pc:sldMkLst>
          <pc:docMk/>
          <pc:sldMk cId="3483930884" sldId="261"/>
        </pc:sldMkLst>
        <pc:spChg chg="mod">
          <ac:chgData name="Johan Lööke" userId="bf9ddcbdca3a4924" providerId="LiveId" clId="{213DCE5D-A825-4C33-8298-588C38B72A10}" dt="2021-06-07T13:15:08.110" v="1936" actId="20577"/>
          <ac:spMkLst>
            <pc:docMk/>
            <pc:sldMk cId="3483930884" sldId="261"/>
            <ac:spMk id="3" creationId="{B4812094-779D-4F44-A368-4CD4EE270904}"/>
          </ac:spMkLst>
        </pc:spChg>
      </pc:sldChg>
      <pc:sldChg chg="modSp mod ord">
        <pc:chgData name="Johan Lööke" userId="bf9ddcbdca3a4924" providerId="LiveId" clId="{213DCE5D-A825-4C33-8298-588C38B72A10}" dt="2021-06-22T18:46:42.549" v="2034" actId="20577"/>
        <pc:sldMkLst>
          <pc:docMk/>
          <pc:sldMk cId="34032693" sldId="262"/>
        </pc:sldMkLst>
        <pc:spChg chg="mod">
          <ac:chgData name="Johan Lööke" userId="bf9ddcbdca3a4924" providerId="LiveId" clId="{213DCE5D-A825-4C33-8298-588C38B72A10}" dt="2021-06-22T18:46:42.549" v="2034" actId="20577"/>
          <ac:spMkLst>
            <pc:docMk/>
            <pc:sldMk cId="34032693" sldId="262"/>
            <ac:spMk id="3" creationId="{8DF28E45-DC57-0849-A56B-DB1767B8BE2A}"/>
          </ac:spMkLst>
        </pc:spChg>
      </pc:sldChg>
      <pc:sldChg chg="modSp mod">
        <pc:chgData name="Johan Lööke" userId="bf9ddcbdca3a4924" providerId="LiveId" clId="{213DCE5D-A825-4C33-8298-588C38B72A10}" dt="2021-06-22T18:48:06.398" v="2112" actId="20577"/>
        <pc:sldMkLst>
          <pc:docMk/>
          <pc:sldMk cId="2115362591" sldId="263"/>
        </pc:sldMkLst>
        <pc:spChg chg="mod">
          <ac:chgData name="Johan Lööke" userId="bf9ddcbdca3a4924" providerId="LiveId" clId="{213DCE5D-A825-4C33-8298-588C38B72A10}" dt="2021-06-22T18:48:06.398" v="2112" actId="20577"/>
          <ac:spMkLst>
            <pc:docMk/>
            <pc:sldMk cId="2115362591" sldId="263"/>
            <ac:spMk id="3" creationId="{A2E51B68-7BC6-0A4D-B5F4-1A55A04FB7DB}"/>
          </ac:spMkLst>
        </pc:spChg>
      </pc:sldChg>
      <pc:sldChg chg="modSp mod ord">
        <pc:chgData name="Johan Lööke" userId="bf9ddcbdca3a4924" providerId="LiveId" clId="{213DCE5D-A825-4C33-8298-588C38B72A10}" dt="2021-06-22T18:47:11.006" v="2051" actId="20577"/>
        <pc:sldMkLst>
          <pc:docMk/>
          <pc:sldMk cId="2370474381" sldId="264"/>
        </pc:sldMkLst>
        <pc:spChg chg="mod">
          <ac:chgData name="Johan Lööke" userId="bf9ddcbdca3a4924" providerId="LiveId" clId="{213DCE5D-A825-4C33-8298-588C38B72A10}" dt="2021-06-22T18:47:11.006" v="2051" actId="20577"/>
          <ac:spMkLst>
            <pc:docMk/>
            <pc:sldMk cId="2370474381" sldId="264"/>
            <ac:spMk id="3" creationId="{5FF8EABE-3DC7-F843-8FCC-E4EF8C86CABB}"/>
          </ac:spMkLst>
        </pc:spChg>
      </pc:sldChg>
      <pc:sldChg chg="modSp mod ord">
        <pc:chgData name="Johan Lööke" userId="bf9ddcbdca3a4924" providerId="LiveId" clId="{213DCE5D-A825-4C33-8298-588C38B72A10}" dt="2021-06-07T12:48:54.132" v="1289" actId="20577"/>
        <pc:sldMkLst>
          <pc:docMk/>
          <pc:sldMk cId="1875537795" sldId="265"/>
        </pc:sldMkLst>
        <pc:spChg chg="mod">
          <ac:chgData name="Johan Lööke" userId="bf9ddcbdca3a4924" providerId="LiveId" clId="{213DCE5D-A825-4C33-8298-588C38B72A10}" dt="2021-06-07T12:48:54.132" v="1289" actId="20577"/>
          <ac:spMkLst>
            <pc:docMk/>
            <pc:sldMk cId="1875537795" sldId="265"/>
            <ac:spMk id="3" creationId="{A0020442-CDBB-F94A-B7F5-A9AEEFB6CBF6}"/>
          </ac:spMkLst>
        </pc:spChg>
      </pc:sldChg>
      <pc:sldChg chg="modSp mod ord">
        <pc:chgData name="Johan Lööke" userId="bf9ddcbdca3a4924" providerId="LiveId" clId="{213DCE5D-A825-4C33-8298-588C38B72A10}" dt="2021-06-22T18:48:38.691" v="2125" actId="20577"/>
        <pc:sldMkLst>
          <pc:docMk/>
          <pc:sldMk cId="2328550425" sldId="266"/>
        </pc:sldMkLst>
        <pc:spChg chg="mod">
          <ac:chgData name="Johan Lööke" userId="bf9ddcbdca3a4924" providerId="LiveId" clId="{213DCE5D-A825-4C33-8298-588C38B72A10}" dt="2021-06-07T10:54:42.404" v="289" actId="20577"/>
          <ac:spMkLst>
            <pc:docMk/>
            <pc:sldMk cId="2328550425" sldId="266"/>
            <ac:spMk id="2" creationId="{9C6CE03D-E813-6F42-9992-8BFE052B740D}"/>
          </ac:spMkLst>
        </pc:spChg>
        <pc:spChg chg="mod">
          <ac:chgData name="Johan Lööke" userId="bf9ddcbdca3a4924" providerId="LiveId" clId="{213DCE5D-A825-4C33-8298-588C38B72A10}" dt="2021-06-22T18:48:38.691" v="2125" actId="20577"/>
          <ac:spMkLst>
            <pc:docMk/>
            <pc:sldMk cId="2328550425" sldId="266"/>
            <ac:spMk id="3" creationId="{77CC0D24-3645-8244-B26F-76692BB8E386}"/>
          </ac:spMkLst>
        </pc:spChg>
      </pc:sldChg>
      <pc:sldChg chg="modSp add mod">
        <pc:chgData name="Johan Lööke" userId="bf9ddcbdca3a4924" providerId="LiveId" clId="{213DCE5D-A825-4C33-8298-588C38B72A10}" dt="2021-06-07T12:47:47.426" v="1276" actId="20577"/>
        <pc:sldMkLst>
          <pc:docMk/>
          <pc:sldMk cId="152769242" sldId="267"/>
        </pc:sldMkLst>
        <pc:spChg chg="mod">
          <ac:chgData name="Johan Lööke" userId="bf9ddcbdca3a4924" providerId="LiveId" clId="{213DCE5D-A825-4C33-8298-588C38B72A10}" dt="2021-06-07T12:42:36.839" v="990" actId="20577"/>
          <ac:spMkLst>
            <pc:docMk/>
            <pc:sldMk cId="152769242" sldId="267"/>
            <ac:spMk id="2" creationId="{FCCEB875-5EC3-DA49-8EE0-753C5B74B9B1}"/>
          </ac:spMkLst>
        </pc:spChg>
        <pc:spChg chg="mod">
          <ac:chgData name="Johan Lööke" userId="bf9ddcbdca3a4924" providerId="LiveId" clId="{213DCE5D-A825-4C33-8298-588C38B72A10}" dt="2021-06-07T12:47:47.426" v="1276" actId="20577"/>
          <ac:spMkLst>
            <pc:docMk/>
            <pc:sldMk cId="152769242" sldId="267"/>
            <ac:spMk id="3" creationId="{5FF8EABE-3DC7-F843-8FCC-E4EF8C86CABB}"/>
          </ac:spMkLst>
        </pc:spChg>
      </pc:sldChg>
      <pc:sldChg chg="new del">
        <pc:chgData name="Johan Lööke" userId="bf9ddcbdca3a4924" providerId="LiveId" clId="{213DCE5D-A825-4C33-8298-588C38B72A10}" dt="2021-06-07T10:59:22.396" v="425" actId="47"/>
        <pc:sldMkLst>
          <pc:docMk/>
          <pc:sldMk cId="1228332978" sldId="267"/>
        </pc:sldMkLst>
      </pc:sldChg>
    </pc:docChg>
  </pc:docChgLst>
  <pc:docChgLst>
    <pc:chgData name="Johan Lööke" userId="bf9ddcbdca3a4924" providerId="LiveId" clId="{FB687274-6FD0-2948-BC3E-7318BBB3F56B}"/>
    <pc:docChg chg="modSld">
      <pc:chgData name="Johan Lööke" userId="bf9ddcbdca3a4924" providerId="LiveId" clId="{FB687274-6FD0-2948-BC3E-7318BBB3F56B}" dt="2021-06-21T20:00:32.574" v="64" actId="20577"/>
      <pc:docMkLst>
        <pc:docMk/>
      </pc:docMkLst>
      <pc:sldChg chg="modSp">
        <pc:chgData name="Johan Lööke" userId="bf9ddcbdca3a4924" providerId="LiveId" clId="{FB687274-6FD0-2948-BC3E-7318BBB3F56B}" dt="2021-06-21T19:59:18.685" v="26" actId="20577"/>
        <pc:sldMkLst>
          <pc:docMk/>
          <pc:sldMk cId="34032693" sldId="262"/>
        </pc:sldMkLst>
        <pc:spChg chg="mod">
          <ac:chgData name="Johan Lööke" userId="bf9ddcbdca3a4924" providerId="LiveId" clId="{FB687274-6FD0-2948-BC3E-7318BBB3F56B}" dt="2021-06-21T19:59:18.685" v="26" actId="20577"/>
          <ac:spMkLst>
            <pc:docMk/>
            <pc:sldMk cId="34032693" sldId="262"/>
            <ac:spMk id="3" creationId="{8DF28E45-DC57-0849-A56B-DB1767B8BE2A}"/>
          </ac:spMkLst>
        </pc:spChg>
      </pc:sldChg>
      <pc:sldChg chg="modSp">
        <pc:chgData name="Johan Lööke" userId="bf9ddcbdca3a4924" providerId="LiveId" clId="{FB687274-6FD0-2948-BC3E-7318BBB3F56B}" dt="2021-06-21T20:00:32.574" v="64" actId="20577"/>
        <pc:sldMkLst>
          <pc:docMk/>
          <pc:sldMk cId="2370474381" sldId="264"/>
        </pc:sldMkLst>
        <pc:spChg chg="mod">
          <ac:chgData name="Johan Lööke" userId="bf9ddcbdca3a4924" providerId="LiveId" clId="{FB687274-6FD0-2948-BC3E-7318BBB3F56B}" dt="2021-06-21T20:00:32.574" v="64" actId="20577"/>
          <ac:spMkLst>
            <pc:docMk/>
            <pc:sldMk cId="2370474381" sldId="264"/>
            <ac:spMk id="3" creationId="{5FF8EABE-3DC7-F843-8FCC-E4EF8C86CAB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D847316-2558-6342-B187-7CFACAA9919F}"/>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C617FE73-D221-2F42-8DDB-9B676755367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CECA2C91-DD27-A843-B6D4-26563499C838}"/>
              </a:ext>
            </a:extLst>
          </p:cNvPr>
          <p:cNvSpPr>
            <a:spLocks noGrp="1"/>
          </p:cNvSpPr>
          <p:nvPr>
            <p:ph type="dt" sz="half" idx="10"/>
          </p:nvPr>
        </p:nvSpPr>
        <p:spPr/>
        <p:txBody>
          <a:bodyPr/>
          <a:lstStyle/>
          <a:p>
            <a:fld id="{562B0092-1AB5-9649-80E0-83A58ABFA931}" type="datetimeFigureOut">
              <a:rPr lang="sv-SE" smtClean="0"/>
              <a:t>2021-06-19</a:t>
            </a:fld>
            <a:endParaRPr lang="sv-SE"/>
          </a:p>
        </p:txBody>
      </p:sp>
      <p:sp>
        <p:nvSpPr>
          <p:cNvPr id="5" name="Platshållare för sidfot 4">
            <a:extLst>
              <a:ext uri="{FF2B5EF4-FFF2-40B4-BE49-F238E27FC236}">
                <a16:creationId xmlns:a16="http://schemas.microsoft.com/office/drawing/2014/main" id="{EEAF214F-4C0B-E14E-8B4D-1C742EAB491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9976725-A92D-7D43-AA7A-6FDBA5388FBA}"/>
              </a:ext>
            </a:extLst>
          </p:cNvPr>
          <p:cNvSpPr>
            <a:spLocks noGrp="1"/>
          </p:cNvSpPr>
          <p:nvPr>
            <p:ph type="sldNum" sz="quarter" idx="12"/>
          </p:nvPr>
        </p:nvSpPr>
        <p:spPr/>
        <p:txBody>
          <a:bodyPr/>
          <a:lstStyle/>
          <a:p>
            <a:fld id="{FD302D10-D875-284A-BB74-7B24189F5E54}" type="slidenum">
              <a:rPr lang="sv-SE" smtClean="0"/>
              <a:t>‹#›</a:t>
            </a:fld>
            <a:endParaRPr lang="sv-SE"/>
          </a:p>
        </p:txBody>
      </p:sp>
    </p:spTree>
    <p:extLst>
      <p:ext uri="{BB962C8B-B14F-4D97-AF65-F5344CB8AC3E}">
        <p14:creationId xmlns:p14="http://schemas.microsoft.com/office/powerpoint/2010/main" val="17794053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EE16911-ADE7-4A44-8F93-EDE738DE2E55}"/>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96A861E2-0361-8149-A59E-8EF4BC60A772}"/>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4E28FC8-BF88-6144-8817-3E46DFD717EE}"/>
              </a:ext>
            </a:extLst>
          </p:cNvPr>
          <p:cNvSpPr>
            <a:spLocks noGrp="1"/>
          </p:cNvSpPr>
          <p:nvPr>
            <p:ph type="dt" sz="half" idx="10"/>
          </p:nvPr>
        </p:nvSpPr>
        <p:spPr/>
        <p:txBody>
          <a:bodyPr/>
          <a:lstStyle/>
          <a:p>
            <a:fld id="{562B0092-1AB5-9649-80E0-83A58ABFA931}" type="datetimeFigureOut">
              <a:rPr lang="sv-SE" smtClean="0"/>
              <a:t>2021-06-19</a:t>
            </a:fld>
            <a:endParaRPr lang="sv-SE"/>
          </a:p>
        </p:txBody>
      </p:sp>
      <p:sp>
        <p:nvSpPr>
          <p:cNvPr id="5" name="Platshållare för sidfot 4">
            <a:extLst>
              <a:ext uri="{FF2B5EF4-FFF2-40B4-BE49-F238E27FC236}">
                <a16:creationId xmlns:a16="http://schemas.microsoft.com/office/drawing/2014/main" id="{E89B6A9F-B020-7942-B9DB-792C5C332D4E}"/>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F99E75A0-619B-924A-875C-75934CFF6ECD}"/>
              </a:ext>
            </a:extLst>
          </p:cNvPr>
          <p:cNvSpPr>
            <a:spLocks noGrp="1"/>
          </p:cNvSpPr>
          <p:nvPr>
            <p:ph type="sldNum" sz="quarter" idx="12"/>
          </p:nvPr>
        </p:nvSpPr>
        <p:spPr/>
        <p:txBody>
          <a:bodyPr/>
          <a:lstStyle/>
          <a:p>
            <a:fld id="{FD302D10-D875-284A-BB74-7B24189F5E54}" type="slidenum">
              <a:rPr lang="sv-SE" smtClean="0"/>
              <a:t>‹#›</a:t>
            </a:fld>
            <a:endParaRPr lang="sv-SE"/>
          </a:p>
        </p:txBody>
      </p:sp>
    </p:spTree>
    <p:extLst>
      <p:ext uri="{BB962C8B-B14F-4D97-AF65-F5344CB8AC3E}">
        <p14:creationId xmlns:p14="http://schemas.microsoft.com/office/powerpoint/2010/main" val="7284593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F31415AF-5CA5-5B4E-9E54-DE36BB6FA353}"/>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29305597-2D09-2C49-9498-DD4C49FD415C}"/>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9DB8BCCD-5560-E94E-A19C-04B6E4492FD7}"/>
              </a:ext>
            </a:extLst>
          </p:cNvPr>
          <p:cNvSpPr>
            <a:spLocks noGrp="1"/>
          </p:cNvSpPr>
          <p:nvPr>
            <p:ph type="dt" sz="half" idx="10"/>
          </p:nvPr>
        </p:nvSpPr>
        <p:spPr/>
        <p:txBody>
          <a:bodyPr/>
          <a:lstStyle/>
          <a:p>
            <a:fld id="{562B0092-1AB5-9649-80E0-83A58ABFA931}" type="datetimeFigureOut">
              <a:rPr lang="sv-SE" smtClean="0"/>
              <a:t>2021-06-19</a:t>
            </a:fld>
            <a:endParaRPr lang="sv-SE"/>
          </a:p>
        </p:txBody>
      </p:sp>
      <p:sp>
        <p:nvSpPr>
          <p:cNvPr id="5" name="Platshållare för sidfot 4">
            <a:extLst>
              <a:ext uri="{FF2B5EF4-FFF2-40B4-BE49-F238E27FC236}">
                <a16:creationId xmlns:a16="http://schemas.microsoft.com/office/drawing/2014/main" id="{62B0EC42-D315-6F49-8C91-4887FDE78CE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0EEC1BB-67F3-0E48-926B-18A455A493DE}"/>
              </a:ext>
            </a:extLst>
          </p:cNvPr>
          <p:cNvSpPr>
            <a:spLocks noGrp="1"/>
          </p:cNvSpPr>
          <p:nvPr>
            <p:ph type="sldNum" sz="quarter" idx="12"/>
          </p:nvPr>
        </p:nvSpPr>
        <p:spPr/>
        <p:txBody>
          <a:bodyPr/>
          <a:lstStyle/>
          <a:p>
            <a:fld id="{FD302D10-D875-284A-BB74-7B24189F5E54}" type="slidenum">
              <a:rPr lang="sv-SE" smtClean="0"/>
              <a:t>‹#›</a:t>
            </a:fld>
            <a:endParaRPr lang="sv-SE"/>
          </a:p>
        </p:txBody>
      </p:sp>
    </p:spTree>
    <p:extLst>
      <p:ext uri="{BB962C8B-B14F-4D97-AF65-F5344CB8AC3E}">
        <p14:creationId xmlns:p14="http://schemas.microsoft.com/office/powerpoint/2010/main" val="321556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D864C90-350B-4C45-98CA-B815915AC6D1}"/>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D9FE6336-4F8D-0342-B52A-889B6091B5FB}"/>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097273E4-A44F-314F-8066-31B0D582A48D}"/>
              </a:ext>
            </a:extLst>
          </p:cNvPr>
          <p:cNvSpPr>
            <a:spLocks noGrp="1"/>
          </p:cNvSpPr>
          <p:nvPr>
            <p:ph type="dt" sz="half" idx="10"/>
          </p:nvPr>
        </p:nvSpPr>
        <p:spPr/>
        <p:txBody>
          <a:bodyPr/>
          <a:lstStyle/>
          <a:p>
            <a:fld id="{562B0092-1AB5-9649-80E0-83A58ABFA931}" type="datetimeFigureOut">
              <a:rPr lang="sv-SE" smtClean="0"/>
              <a:t>2021-06-19</a:t>
            </a:fld>
            <a:endParaRPr lang="sv-SE"/>
          </a:p>
        </p:txBody>
      </p:sp>
      <p:sp>
        <p:nvSpPr>
          <p:cNvPr id="5" name="Platshållare för sidfot 4">
            <a:extLst>
              <a:ext uri="{FF2B5EF4-FFF2-40B4-BE49-F238E27FC236}">
                <a16:creationId xmlns:a16="http://schemas.microsoft.com/office/drawing/2014/main" id="{BFAA6353-5DCE-FF47-9ECF-54D9D19C1D9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2050AFD1-21F3-7140-9C35-E2F51688579A}"/>
              </a:ext>
            </a:extLst>
          </p:cNvPr>
          <p:cNvSpPr>
            <a:spLocks noGrp="1"/>
          </p:cNvSpPr>
          <p:nvPr>
            <p:ph type="sldNum" sz="quarter" idx="12"/>
          </p:nvPr>
        </p:nvSpPr>
        <p:spPr/>
        <p:txBody>
          <a:bodyPr/>
          <a:lstStyle/>
          <a:p>
            <a:fld id="{FD302D10-D875-284A-BB74-7B24189F5E54}" type="slidenum">
              <a:rPr lang="sv-SE" smtClean="0"/>
              <a:t>‹#›</a:t>
            </a:fld>
            <a:endParaRPr lang="sv-SE"/>
          </a:p>
        </p:txBody>
      </p:sp>
    </p:spTree>
    <p:extLst>
      <p:ext uri="{BB962C8B-B14F-4D97-AF65-F5344CB8AC3E}">
        <p14:creationId xmlns:p14="http://schemas.microsoft.com/office/powerpoint/2010/main" val="2055394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97842A2-4955-EB4F-906C-41DFDAED75EF}"/>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C191B097-CDEC-AF43-B70B-0DB983414EA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8F79DC25-73A0-C84B-8414-C9EEB51FC319}"/>
              </a:ext>
            </a:extLst>
          </p:cNvPr>
          <p:cNvSpPr>
            <a:spLocks noGrp="1"/>
          </p:cNvSpPr>
          <p:nvPr>
            <p:ph type="dt" sz="half" idx="10"/>
          </p:nvPr>
        </p:nvSpPr>
        <p:spPr/>
        <p:txBody>
          <a:bodyPr/>
          <a:lstStyle/>
          <a:p>
            <a:fld id="{562B0092-1AB5-9649-80E0-83A58ABFA931}" type="datetimeFigureOut">
              <a:rPr lang="sv-SE" smtClean="0"/>
              <a:t>2021-06-19</a:t>
            </a:fld>
            <a:endParaRPr lang="sv-SE"/>
          </a:p>
        </p:txBody>
      </p:sp>
      <p:sp>
        <p:nvSpPr>
          <p:cNvPr id="5" name="Platshållare för sidfot 4">
            <a:extLst>
              <a:ext uri="{FF2B5EF4-FFF2-40B4-BE49-F238E27FC236}">
                <a16:creationId xmlns:a16="http://schemas.microsoft.com/office/drawing/2014/main" id="{529A07D5-2F5B-E74A-B3BF-38B0AFD6531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2C9A49C-B666-2E4A-86A8-61FE9A2C23A3}"/>
              </a:ext>
            </a:extLst>
          </p:cNvPr>
          <p:cNvSpPr>
            <a:spLocks noGrp="1"/>
          </p:cNvSpPr>
          <p:nvPr>
            <p:ph type="sldNum" sz="quarter" idx="12"/>
          </p:nvPr>
        </p:nvSpPr>
        <p:spPr/>
        <p:txBody>
          <a:bodyPr/>
          <a:lstStyle/>
          <a:p>
            <a:fld id="{FD302D10-D875-284A-BB74-7B24189F5E54}" type="slidenum">
              <a:rPr lang="sv-SE" smtClean="0"/>
              <a:t>‹#›</a:t>
            </a:fld>
            <a:endParaRPr lang="sv-SE"/>
          </a:p>
        </p:txBody>
      </p:sp>
    </p:spTree>
    <p:extLst>
      <p:ext uri="{BB962C8B-B14F-4D97-AF65-F5344CB8AC3E}">
        <p14:creationId xmlns:p14="http://schemas.microsoft.com/office/powerpoint/2010/main" val="2163782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9DA60EC-880E-8D4E-89FD-48529850FFCF}"/>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4ECD9B2-058A-934E-BA8F-2C207D6B14F9}"/>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8A5D6797-E662-BF4C-883E-82F92FD783CC}"/>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2587B066-BE3B-714A-805A-B18CF4B675C2}"/>
              </a:ext>
            </a:extLst>
          </p:cNvPr>
          <p:cNvSpPr>
            <a:spLocks noGrp="1"/>
          </p:cNvSpPr>
          <p:nvPr>
            <p:ph type="dt" sz="half" idx="10"/>
          </p:nvPr>
        </p:nvSpPr>
        <p:spPr/>
        <p:txBody>
          <a:bodyPr/>
          <a:lstStyle/>
          <a:p>
            <a:fld id="{562B0092-1AB5-9649-80E0-83A58ABFA931}" type="datetimeFigureOut">
              <a:rPr lang="sv-SE" smtClean="0"/>
              <a:t>2021-06-19</a:t>
            </a:fld>
            <a:endParaRPr lang="sv-SE"/>
          </a:p>
        </p:txBody>
      </p:sp>
      <p:sp>
        <p:nvSpPr>
          <p:cNvPr id="6" name="Platshållare för sidfot 5">
            <a:extLst>
              <a:ext uri="{FF2B5EF4-FFF2-40B4-BE49-F238E27FC236}">
                <a16:creationId xmlns:a16="http://schemas.microsoft.com/office/drawing/2014/main" id="{53132A5D-4BA8-2840-81E3-0635189160AE}"/>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0E1003CC-E804-9A4C-858A-47ACB24343CB}"/>
              </a:ext>
            </a:extLst>
          </p:cNvPr>
          <p:cNvSpPr>
            <a:spLocks noGrp="1"/>
          </p:cNvSpPr>
          <p:nvPr>
            <p:ph type="sldNum" sz="quarter" idx="12"/>
          </p:nvPr>
        </p:nvSpPr>
        <p:spPr/>
        <p:txBody>
          <a:bodyPr/>
          <a:lstStyle/>
          <a:p>
            <a:fld id="{FD302D10-D875-284A-BB74-7B24189F5E54}" type="slidenum">
              <a:rPr lang="sv-SE" smtClean="0"/>
              <a:t>‹#›</a:t>
            </a:fld>
            <a:endParaRPr lang="sv-SE"/>
          </a:p>
        </p:txBody>
      </p:sp>
    </p:spTree>
    <p:extLst>
      <p:ext uri="{BB962C8B-B14F-4D97-AF65-F5344CB8AC3E}">
        <p14:creationId xmlns:p14="http://schemas.microsoft.com/office/powerpoint/2010/main" val="1255382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F2E4EFD-0F63-A04F-A36B-A0FB567BB9AA}"/>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18C1C68E-F8B1-3849-B47F-E0DA08B99C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EDF6BD3-026B-0D40-83E3-1C6308CB5698}"/>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DC77F532-E279-3744-B074-03A33E13C6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267276B2-743B-CA47-81BA-ADA7DFA65C78}"/>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86ADBC43-8141-E24F-AA44-7DC4FD325E66}"/>
              </a:ext>
            </a:extLst>
          </p:cNvPr>
          <p:cNvSpPr>
            <a:spLocks noGrp="1"/>
          </p:cNvSpPr>
          <p:nvPr>
            <p:ph type="dt" sz="half" idx="10"/>
          </p:nvPr>
        </p:nvSpPr>
        <p:spPr/>
        <p:txBody>
          <a:bodyPr/>
          <a:lstStyle/>
          <a:p>
            <a:fld id="{562B0092-1AB5-9649-80E0-83A58ABFA931}" type="datetimeFigureOut">
              <a:rPr lang="sv-SE" smtClean="0"/>
              <a:t>2021-06-19</a:t>
            </a:fld>
            <a:endParaRPr lang="sv-SE"/>
          </a:p>
        </p:txBody>
      </p:sp>
      <p:sp>
        <p:nvSpPr>
          <p:cNvPr id="8" name="Platshållare för sidfot 7">
            <a:extLst>
              <a:ext uri="{FF2B5EF4-FFF2-40B4-BE49-F238E27FC236}">
                <a16:creationId xmlns:a16="http://schemas.microsoft.com/office/drawing/2014/main" id="{46A3D0BB-5682-7D4B-8A76-75E73AFB41CA}"/>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D3860730-FCD2-2948-B9A3-BEDA10348B11}"/>
              </a:ext>
            </a:extLst>
          </p:cNvPr>
          <p:cNvSpPr>
            <a:spLocks noGrp="1"/>
          </p:cNvSpPr>
          <p:nvPr>
            <p:ph type="sldNum" sz="quarter" idx="12"/>
          </p:nvPr>
        </p:nvSpPr>
        <p:spPr/>
        <p:txBody>
          <a:bodyPr/>
          <a:lstStyle/>
          <a:p>
            <a:fld id="{FD302D10-D875-284A-BB74-7B24189F5E54}" type="slidenum">
              <a:rPr lang="sv-SE" smtClean="0"/>
              <a:t>‹#›</a:t>
            </a:fld>
            <a:endParaRPr lang="sv-SE"/>
          </a:p>
        </p:txBody>
      </p:sp>
    </p:spTree>
    <p:extLst>
      <p:ext uri="{BB962C8B-B14F-4D97-AF65-F5344CB8AC3E}">
        <p14:creationId xmlns:p14="http://schemas.microsoft.com/office/powerpoint/2010/main" val="1934450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DAFEE55-ECC3-534C-95DB-A8D5D4218B0D}"/>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7237D46D-2BDA-7A43-8C74-F8BA7EE3BAD8}"/>
              </a:ext>
            </a:extLst>
          </p:cNvPr>
          <p:cNvSpPr>
            <a:spLocks noGrp="1"/>
          </p:cNvSpPr>
          <p:nvPr>
            <p:ph type="dt" sz="half" idx="10"/>
          </p:nvPr>
        </p:nvSpPr>
        <p:spPr/>
        <p:txBody>
          <a:bodyPr/>
          <a:lstStyle/>
          <a:p>
            <a:fld id="{562B0092-1AB5-9649-80E0-83A58ABFA931}" type="datetimeFigureOut">
              <a:rPr lang="sv-SE" smtClean="0"/>
              <a:t>2021-06-19</a:t>
            </a:fld>
            <a:endParaRPr lang="sv-SE"/>
          </a:p>
        </p:txBody>
      </p:sp>
      <p:sp>
        <p:nvSpPr>
          <p:cNvPr id="4" name="Platshållare för sidfot 3">
            <a:extLst>
              <a:ext uri="{FF2B5EF4-FFF2-40B4-BE49-F238E27FC236}">
                <a16:creationId xmlns:a16="http://schemas.microsoft.com/office/drawing/2014/main" id="{87F504EC-D119-3242-A346-314C2B1E0FEC}"/>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7ECE668C-1CCB-6945-B67E-2E8DAF642AD1}"/>
              </a:ext>
            </a:extLst>
          </p:cNvPr>
          <p:cNvSpPr>
            <a:spLocks noGrp="1"/>
          </p:cNvSpPr>
          <p:nvPr>
            <p:ph type="sldNum" sz="quarter" idx="12"/>
          </p:nvPr>
        </p:nvSpPr>
        <p:spPr/>
        <p:txBody>
          <a:bodyPr/>
          <a:lstStyle/>
          <a:p>
            <a:fld id="{FD302D10-D875-284A-BB74-7B24189F5E54}" type="slidenum">
              <a:rPr lang="sv-SE" smtClean="0"/>
              <a:t>‹#›</a:t>
            </a:fld>
            <a:endParaRPr lang="sv-SE"/>
          </a:p>
        </p:txBody>
      </p:sp>
    </p:spTree>
    <p:extLst>
      <p:ext uri="{BB962C8B-B14F-4D97-AF65-F5344CB8AC3E}">
        <p14:creationId xmlns:p14="http://schemas.microsoft.com/office/powerpoint/2010/main" val="1005958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146F07F7-97A0-1F4D-BE9B-B251479EA865}"/>
              </a:ext>
            </a:extLst>
          </p:cNvPr>
          <p:cNvSpPr>
            <a:spLocks noGrp="1"/>
          </p:cNvSpPr>
          <p:nvPr>
            <p:ph type="dt" sz="half" idx="10"/>
          </p:nvPr>
        </p:nvSpPr>
        <p:spPr/>
        <p:txBody>
          <a:bodyPr/>
          <a:lstStyle/>
          <a:p>
            <a:fld id="{562B0092-1AB5-9649-80E0-83A58ABFA931}" type="datetimeFigureOut">
              <a:rPr lang="sv-SE" smtClean="0"/>
              <a:t>2021-06-19</a:t>
            </a:fld>
            <a:endParaRPr lang="sv-SE"/>
          </a:p>
        </p:txBody>
      </p:sp>
      <p:sp>
        <p:nvSpPr>
          <p:cNvPr id="3" name="Platshållare för sidfot 2">
            <a:extLst>
              <a:ext uri="{FF2B5EF4-FFF2-40B4-BE49-F238E27FC236}">
                <a16:creationId xmlns:a16="http://schemas.microsoft.com/office/drawing/2014/main" id="{78A1DDB1-E0C8-434B-8F7D-5AFD32608D80}"/>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049F33A0-003A-6141-BDD6-5F2C887CFD7F}"/>
              </a:ext>
            </a:extLst>
          </p:cNvPr>
          <p:cNvSpPr>
            <a:spLocks noGrp="1"/>
          </p:cNvSpPr>
          <p:nvPr>
            <p:ph type="sldNum" sz="quarter" idx="12"/>
          </p:nvPr>
        </p:nvSpPr>
        <p:spPr/>
        <p:txBody>
          <a:bodyPr/>
          <a:lstStyle/>
          <a:p>
            <a:fld id="{FD302D10-D875-284A-BB74-7B24189F5E54}" type="slidenum">
              <a:rPr lang="sv-SE" smtClean="0"/>
              <a:t>‹#›</a:t>
            </a:fld>
            <a:endParaRPr lang="sv-SE"/>
          </a:p>
        </p:txBody>
      </p:sp>
    </p:spTree>
    <p:extLst>
      <p:ext uri="{BB962C8B-B14F-4D97-AF65-F5344CB8AC3E}">
        <p14:creationId xmlns:p14="http://schemas.microsoft.com/office/powerpoint/2010/main" val="5890004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09F8672-F639-E946-BB48-7C14D2DABF7B}"/>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982074AC-AA2A-8C4F-96DA-A4C2129DAA2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23929391-9897-134B-9139-BDA02C0715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9E114361-9ECD-5D43-AC2F-8B13C22190A8}"/>
              </a:ext>
            </a:extLst>
          </p:cNvPr>
          <p:cNvSpPr>
            <a:spLocks noGrp="1"/>
          </p:cNvSpPr>
          <p:nvPr>
            <p:ph type="dt" sz="half" idx="10"/>
          </p:nvPr>
        </p:nvSpPr>
        <p:spPr/>
        <p:txBody>
          <a:bodyPr/>
          <a:lstStyle/>
          <a:p>
            <a:fld id="{562B0092-1AB5-9649-80E0-83A58ABFA931}" type="datetimeFigureOut">
              <a:rPr lang="sv-SE" smtClean="0"/>
              <a:t>2021-06-19</a:t>
            </a:fld>
            <a:endParaRPr lang="sv-SE"/>
          </a:p>
        </p:txBody>
      </p:sp>
      <p:sp>
        <p:nvSpPr>
          <p:cNvPr id="6" name="Platshållare för sidfot 5">
            <a:extLst>
              <a:ext uri="{FF2B5EF4-FFF2-40B4-BE49-F238E27FC236}">
                <a16:creationId xmlns:a16="http://schemas.microsoft.com/office/drawing/2014/main" id="{386E7211-1475-C047-ADAA-3441379B702D}"/>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79ABB252-CF76-F74F-9D28-6ECC8BC16A06}"/>
              </a:ext>
            </a:extLst>
          </p:cNvPr>
          <p:cNvSpPr>
            <a:spLocks noGrp="1"/>
          </p:cNvSpPr>
          <p:nvPr>
            <p:ph type="sldNum" sz="quarter" idx="12"/>
          </p:nvPr>
        </p:nvSpPr>
        <p:spPr/>
        <p:txBody>
          <a:bodyPr/>
          <a:lstStyle/>
          <a:p>
            <a:fld id="{FD302D10-D875-284A-BB74-7B24189F5E54}" type="slidenum">
              <a:rPr lang="sv-SE" smtClean="0"/>
              <a:t>‹#›</a:t>
            </a:fld>
            <a:endParaRPr lang="sv-SE"/>
          </a:p>
        </p:txBody>
      </p:sp>
    </p:spTree>
    <p:extLst>
      <p:ext uri="{BB962C8B-B14F-4D97-AF65-F5344CB8AC3E}">
        <p14:creationId xmlns:p14="http://schemas.microsoft.com/office/powerpoint/2010/main" val="1562811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5932937-B60F-554D-ADFE-77B57F6502F9}"/>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146DFA98-DAE2-804E-9EC2-0397CD00D7E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6493B8CC-29E7-594D-868A-CA9D39720E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48527359-1389-CB4D-A8B4-A7F2C161FC37}"/>
              </a:ext>
            </a:extLst>
          </p:cNvPr>
          <p:cNvSpPr>
            <a:spLocks noGrp="1"/>
          </p:cNvSpPr>
          <p:nvPr>
            <p:ph type="dt" sz="half" idx="10"/>
          </p:nvPr>
        </p:nvSpPr>
        <p:spPr/>
        <p:txBody>
          <a:bodyPr/>
          <a:lstStyle/>
          <a:p>
            <a:fld id="{562B0092-1AB5-9649-80E0-83A58ABFA931}" type="datetimeFigureOut">
              <a:rPr lang="sv-SE" smtClean="0"/>
              <a:t>2021-06-19</a:t>
            </a:fld>
            <a:endParaRPr lang="sv-SE"/>
          </a:p>
        </p:txBody>
      </p:sp>
      <p:sp>
        <p:nvSpPr>
          <p:cNvPr id="6" name="Platshållare för sidfot 5">
            <a:extLst>
              <a:ext uri="{FF2B5EF4-FFF2-40B4-BE49-F238E27FC236}">
                <a16:creationId xmlns:a16="http://schemas.microsoft.com/office/drawing/2014/main" id="{77D45532-9232-5A42-9E4C-1F7D2305FD54}"/>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6C162F47-48EB-AC47-AB3A-7C44DF63E3E9}"/>
              </a:ext>
            </a:extLst>
          </p:cNvPr>
          <p:cNvSpPr>
            <a:spLocks noGrp="1"/>
          </p:cNvSpPr>
          <p:nvPr>
            <p:ph type="sldNum" sz="quarter" idx="12"/>
          </p:nvPr>
        </p:nvSpPr>
        <p:spPr/>
        <p:txBody>
          <a:bodyPr/>
          <a:lstStyle/>
          <a:p>
            <a:fld id="{FD302D10-D875-284A-BB74-7B24189F5E54}" type="slidenum">
              <a:rPr lang="sv-SE" smtClean="0"/>
              <a:t>‹#›</a:t>
            </a:fld>
            <a:endParaRPr lang="sv-SE"/>
          </a:p>
        </p:txBody>
      </p:sp>
    </p:spTree>
    <p:extLst>
      <p:ext uri="{BB962C8B-B14F-4D97-AF65-F5344CB8AC3E}">
        <p14:creationId xmlns:p14="http://schemas.microsoft.com/office/powerpoint/2010/main" val="4266702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05B0A11B-8886-784B-828C-BA60E19D6E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07F93D7B-C503-3346-B77E-0B63169DEC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993EC845-626E-044B-B830-104E683440D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2B0092-1AB5-9649-80E0-83A58ABFA931}" type="datetimeFigureOut">
              <a:rPr lang="sv-SE" smtClean="0"/>
              <a:t>2021-06-19</a:t>
            </a:fld>
            <a:endParaRPr lang="sv-SE"/>
          </a:p>
        </p:txBody>
      </p:sp>
      <p:sp>
        <p:nvSpPr>
          <p:cNvPr id="5" name="Platshållare för sidfot 4">
            <a:extLst>
              <a:ext uri="{FF2B5EF4-FFF2-40B4-BE49-F238E27FC236}">
                <a16:creationId xmlns:a16="http://schemas.microsoft.com/office/drawing/2014/main" id="{2F8F79AE-E592-1545-8489-7E6BBBA75A8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7EF1AFFB-0303-994E-A942-4995CF57946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302D10-D875-284A-BB74-7B24189F5E54}" type="slidenum">
              <a:rPr lang="sv-SE" smtClean="0"/>
              <a:t>‹#›</a:t>
            </a:fld>
            <a:endParaRPr lang="sv-SE"/>
          </a:p>
        </p:txBody>
      </p:sp>
    </p:spTree>
    <p:extLst>
      <p:ext uri="{BB962C8B-B14F-4D97-AF65-F5344CB8AC3E}">
        <p14:creationId xmlns:p14="http://schemas.microsoft.com/office/powerpoint/2010/main" val="678666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utbildning.sisuidrottsbocker.se/fotboll/tranare/tranarutbildning/fsll/riktlinjer/"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utbildning.sisuidrottsbocker.se/fotboll/tranare/spelarutbildning/svffs-spelarutbildningsplan/spel-5-mot-5/"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B44DC45-3981-7E47-969E-A4D38E82BCA1}"/>
              </a:ext>
            </a:extLst>
          </p:cNvPr>
          <p:cNvSpPr>
            <a:spLocks noGrp="1"/>
          </p:cNvSpPr>
          <p:nvPr>
            <p:ph type="ctrTitle"/>
          </p:nvPr>
        </p:nvSpPr>
        <p:spPr/>
        <p:txBody>
          <a:bodyPr/>
          <a:lstStyle/>
          <a:p>
            <a:r>
              <a:rPr lang="sv-SE" dirty="0"/>
              <a:t>Valbo FF P-2013</a:t>
            </a:r>
          </a:p>
        </p:txBody>
      </p:sp>
      <p:sp>
        <p:nvSpPr>
          <p:cNvPr id="3" name="Underrubrik 2">
            <a:extLst>
              <a:ext uri="{FF2B5EF4-FFF2-40B4-BE49-F238E27FC236}">
                <a16:creationId xmlns:a16="http://schemas.microsoft.com/office/drawing/2014/main" id="{DE043C1E-AAAA-6346-AA08-349D2F3B4C4A}"/>
              </a:ext>
            </a:extLst>
          </p:cNvPr>
          <p:cNvSpPr>
            <a:spLocks noGrp="1"/>
          </p:cNvSpPr>
          <p:nvPr>
            <p:ph type="subTitle" idx="1"/>
          </p:nvPr>
        </p:nvSpPr>
        <p:spPr/>
        <p:txBody>
          <a:bodyPr/>
          <a:lstStyle/>
          <a:p>
            <a:r>
              <a:rPr lang="sv-SE" dirty="0"/>
              <a:t>Föräldramöte 7/6 2021</a:t>
            </a:r>
          </a:p>
        </p:txBody>
      </p:sp>
      <p:pic>
        <p:nvPicPr>
          <p:cNvPr id="5" name="Bildobjekt 4">
            <a:extLst>
              <a:ext uri="{FF2B5EF4-FFF2-40B4-BE49-F238E27FC236}">
                <a16:creationId xmlns:a16="http://schemas.microsoft.com/office/drawing/2014/main" id="{5BA21851-B4D8-489A-A260-428392896870}"/>
              </a:ext>
            </a:extLst>
          </p:cNvPr>
          <p:cNvPicPr>
            <a:picLocks noChangeAspect="1"/>
          </p:cNvPicPr>
          <p:nvPr/>
        </p:nvPicPr>
        <p:blipFill>
          <a:blip r:embed="rId2"/>
          <a:stretch>
            <a:fillRect/>
          </a:stretch>
        </p:blipFill>
        <p:spPr>
          <a:xfrm>
            <a:off x="10157715" y="288925"/>
            <a:ext cx="1533525" cy="1666875"/>
          </a:xfrm>
          <a:prstGeom prst="rect">
            <a:avLst/>
          </a:prstGeom>
        </p:spPr>
      </p:pic>
    </p:spTree>
    <p:extLst>
      <p:ext uri="{BB962C8B-B14F-4D97-AF65-F5344CB8AC3E}">
        <p14:creationId xmlns:p14="http://schemas.microsoft.com/office/powerpoint/2010/main" val="447002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CCEB875-5EC3-DA49-8EE0-753C5B74B9B1}"/>
              </a:ext>
            </a:extLst>
          </p:cNvPr>
          <p:cNvSpPr>
            <a:spLocks noGrp="1"/>
          </p:cNvSpPr>
          <p:nvPr>
            <p:ph type="title"/>
          </p:nvPr>
        </p:nvSpPr>
        <p:spPr/>
        <p:txBody>
          <a:bodyPr/>
          <a:lstStyle/>
          <a:p>
            <a:r>
              <a:rPr lang="sv-SE" dirty="0"/>
              <a:t>Kommunikation</a:t>
            </a:r>
          </a:p>
        </p:txBody>
      </p:sp>
      <p:sp>
        <p:nvSpPr>
          <p:cNvPr id="3" name="Platshållare för innehåll 2">
            <a:extLst>
              <a:ext uri="{FF2B5EF4-FFF2-40B4-BE49-F238E27FC236}">
                <a16:creationId xmlns:a16="http://schemas.microsoft.com/office/drawing/2014/main" id="{5FF8EABE-3DC7-F843-8FCC-E4EF8C86CABB}"/>
              </a:ext>
            </a:extLst>
          </p:cNvPr>
          <p:cNvSpPr>
            <a:spLocks noGrp="1"/>
          </p:cNvSpPr>
          <p:nvPr>
            <p:ph idx="1"/>
          </p:nvPr>
        </p:nvSpPr>
        <p:spPr/>
        <p:txBody>
          <a:bodyPr/>
          <a:lstStyle/>
          <a:p>
            <a:pPr marL="0" indent="0">
              <a:buNone/>
            </a:pPr>
            <a:r>
              <a:rPr lang="sv-SE" dirty="0"/>
              <a:t>Vi använder främst laget.se som kommunikationskanal. Där kommunicerar vi:</a:t>
            </a:r>
          </a:p>
          <a:p>
            <a:pPr lvl="1"/>
            <a:r>
              <a:rPr lang="sv-SE" dirty="0"/>
              <a:t>Kallelser till träningar via mejl och laget.se app. Vi försöker ha så bra framförhållning så att vi alla kan planera.</a:t>
            </a:r>
          </a:p>
          <a:p>
            <a:pPr lvl="1"/>
            <a:r>
              <a:rPr lang="sv-SE" dirty="0"/>
              <a:t>Nyheter och utskick vidare via mejl och laget.se app</a:t>
            </a:r>
          </a:p>
          <a:p>
            <a:pPr lvl="1"/>
            <a:r>
              <a:rPr lang="sv-SE" dirty="0"/>
              <a:t>Supertext. Hela gruppen. Enklare kommunikation via </a:t>
            </a:r>
            <a:r>
              <a:rPr lang="sv-SE" dirty="0" err="1"/>
              <a:t>app</a:t>
            </a:r>
            <a:r>
              <a:rPr lang="sv-SE" dirty="0"/>
              <a:t> en </a:t>
            </a:r>
            <a:r>
              <a:rPr lang="sv-SE" dirty="0" err="1"/>
              <a:t>Supertext</a:t>
            </a:r>
            <a:endParaRPr lang="sv-SE" dirty="0"/>
          </a:p>
          <a:p>
            <a:pPr lvl="1"/>
            <a:r>
              <a:rPr lang="sv-SE" dirty="0"/>
              <a:t>Telefon och SMS för direktkontakt mellan ledare och förälder</a:t>
            </a:r>
          </a:p>
          <a:p>
            <a:r>
              <a:rPr lang="sv-SE" dirty="0"/>
              <a:t>Föräldramöten</a:t>
            </a:r>
          </a:p>
        </p:txBody>
      </p:sp>
    </p:spTree>
    <p:extLst>
      <p:ext uri="{BB962C8B-B14F-4D97-AF65-F5344CB8AC3E}">
        <p14:creationId xmlns:p14="http://schemas.microsoft.com/office/powerpoint/2010/main" val="23704743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A2BFAC0-60AA-8845-8373-0C71CA2E95D1}"/>
              </a:ext>
            </a:extLst>
          </p:cNvPr>
          <p:cNvSpPr>
            <a:spLocks noGrp="1"/>
          </p:cNvSpPr>
          <p:nvPr>
            <p:ph type="title"/>
          </p:nvPr>
        </p:nvSpPr>
        <p:spPr/>
        <p:txBody>
          <a:bodyPr/>
          <a:lstStyle/>
          <a:p>
            <a:r>
              <a:rPr lang="sv-SE" dirty="0"/>
              <a:t>Ekonomi</a:t>
            </a:r>
          </a:p>
        </p:txBody>
      </p:sp>
      <p:sp>
        <p:nvSpPr>
          <p:cNvPr id="3" name="Platshållare för innehåll 2">
            <a:extLst>
              <a:ext uri="{FF2B5EF4-FFF2-40B4-BE49-F238E27FC236}">
                <a16:creationId xmlns:a16="http://schemas.microsoft.com/office/drawing/2014/main" id="{A2E51B68-7BC6-0A4D-B5F4-1A55A04FB7DB}"/>
              </a:ext>
            </a:extLst>
          </p:cNvPr>
          <p:cNvSpPr>
            <a:spLocks noGrp="1"/>
          </p:cNvSpPr>
          <p:nvPr>
            <p:ph idx="1"/>
          </p:nvPr>
        </p:nvSpPr>
        <p:spPr>
          <a:xfrm>
            <a:off x="838199" y="1825625"/>
            <a:ext cx="11037849" cy="4351338"/>
          </a:xfrm>
        </p:spPr>
        <p:txBody>
          <a:bodyPr/>
          <a:lstStyle/>
          <a:p>
            <a:r>
              <a:rPr lang="sv-SE" dirty="0"/>
              <a:t>Ett lagkonto finns skapat för laget med ett tillhörande Swish-nummer. Kontot kommer att användas för framtida försäljning av t.ex fika på matcher och vid betalning av lagets utgifter.</a:t>
            </a:r>
          </a:p>
          <a:p>
            <a:r>
              <a:rPr lang="sv-SE" dirty="0"/>
              <a:t>Tillsvidare hanteras kontot av Johan Lööke</a:t>
            </a:r>
          </a:p>
          <a:p>
            <a:r>
              <a:rPr lang="sv-SE" dirty="0"/>
              <a:t>En redovisning kommer att finnas på laget.se för alla att lagmedlemmar att ta del av när kontot börjar att användas.</a:t>
            </a:r>
          </a:p>
          <a:p>
            <a:endParaRPr lang="sv-SE" dirty="0"/>
          </a:p>
          <a:p>
            <a:endParaRPr lang="sv-SE" dirty="0"/>
          </a:p>
        </p:txBody>
      </p:sp>
    </p:spTree>
    <p:extLst>
      <p:ext uri="{BB962C8B-B14F-4D97-AF65-F5344CB8AC3E}">
        <p14:creationId xmlns:p14="http://schemas.microsoft.com/office/powerpoint/2010/main" val="21153625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C6CE03D-E813-6F42-9992-8BFE052B740D}"/>
              </a:ext>
            </a:extLst>
          </p:cNvPr>
          <p:cNvSpPr>
            <a:spLocks noGrp="1"/>
          </p:cNvSpPr>
          <p:nvPr>
            <p:ph type="title"/>
          </p:nvPr>
        </p:nvSpPr>
        <p:spPr/>
        <p:txBody>
          <a:bodyPr/>
          <a:lstStyle/>
          <a:p>
            <a:r>
              <a:rPr lang="sv-SE" dirty="0"/>
              <a:t>Föräldrargrupp</a:t>
            </a:r>
          </a:p>
        </p:txBody>
      </p:sp>
      <p:sp>
        <p:nvSpPr>
          <p:cNvPr id="3" name="Platshållare för innehåll 2">
            <a:extLst>
              <a:ext uri="{FF2B5EF4-FFF2-40B4-BE49-F238E27FC236}">
                <a16:creationId xmlns:a16="http://schemas.microsoft.com/office/drawing/2014/main" id="{77CC0D24-3645-8244-B26F-76692BB8E386}"/>
              </a:ext>
            </a:extLst>
          </p:cNvPr>
          <p:cNvSpPr>
            <a:spLocks noGrp="1"/>
          </p:cNvSpPr>
          <p:nvPr>
            <p:ph idx="1"/>
          </p:nvPr>
        </p:nvSpPr>
        <p:spPr>
          <a:xfrm>
            <a:off x="838200" y="1825625"/>
            <a:ext cx="11049000" cy="4351338"/>
          </a:xfrm>
        </p:spPr>
        <p:txBody>
          <a:bodyPr>
            <a:normAutofit/>
          </a:bodyPr>
          <a:lstStyle/>
          <a:p>
            <a:pPr marL="0" indent="0">
              <a:buNone/>
            </a:pPr>
            <a:r>
              <a:rPr lang="sv-SE" dirty="0"/>
              <a:t>Det är vi föräldrar som gör det möjligt för laget att spela och för att våra barn har roligt genom fotbollen. Kontakta någon av oss ledare om du kan hjälpa till!</a:t>
            </a:r>
          </a:p>
          <a:p>
            <a:pPr marL="0" indent="0">
              <a:buNone/>
            </a:pPr>
            <a:r>
              <a:rPr lang="sv-SE" dirty="0"/>
              <a:t>Runt laget kommer det framöver att finnas behov av en föräldragrupp som hjälper till med aktiviteter vid sidan av träningar och matcher. Det kan vara försäljning av fika på matcher, hjälpa till vid föreningsaktiviteter t.ex match på Åbyvallen. Schemaläggning och koordinering av vem som gör vad och när.</a:t>
            </a:r>
          </a:p>
          <a:p>
            <a:pPr marL="0" indent="0">
              <a:buNone/>
            </a:pPr>
            <a:endParaRPr lang="sv-SE" dirty="0"/>
          </a:p>
        </p:txBody>
      </p:sp>
    </p:spTree>
    <p:extLst>
      <p:ext uri="{BB962C8B-B14F-4D97-AF65-F5344CB8AC3E}">
        <p14:creationId xmlns:p14="http://schemas.microsoft.com/office/powerpoint/2010/main" val="23285504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E6162F8-E069-A047-B4EC-F14C0FA7744A}"/>
              </a:ext>
            </a:extLst>
          </p:cNvPr>
          <p:cNvSpPr>
            <a:spLocks noGrp="1"/>
          </p:cNvSpPr>
          <p:nvPr>
            <p:ph type="title"/>
          </p:nvPr>
        </p:nvSpPr>
        <p:spPr/>
        <p:txBody>
          <a:bodyPr/>
          <a:lstStyle/>
          <a:p>
            <a:r>
              <a:rPr lang="sv-SE" dirty="0"/>
              <a:t>Innehåll</a:t>
            </a:r>
          </a:p>
        </p:txBody>
      </p:sp>
      <p:sp>
        <p:nvSpPr>
          <p:cNvPr id="3" name="Platshållare för innehåll 2">
            <a:extLst>
              <a:ext uri="{FF2B5EF4-FFF2-40B4-BE49-F238E27FC236}">
                <a16:creationId xmlns:a16="http://schemas.microsoft.com/office/drawing/2014/main" id="{E00BC45A-770E-CA45-A974-49A6CEFFFBD5}"/>
              </a:ext>
            </a:extLst>
          </p:cNvPr>
          <p:cNvSpPr>
            <a:spLocks noGrp="1"/>
          </p:cNvSpPr>
          <p:nvPr>
            <p:ph idx="1"/>
          </p:nvPr>
        </p:nvSpPr>
        <p:spPr/>
        <p:txBody>
          <a:bodyPr>
            <a:normAutofit lnSpcReduction="10000"/>
          </a:bodyPr>
          <a:lstStyle/>
          <a:p>
            <a:r>
              <a:rPr lang="sv-SE" dirty="0"/>
              <a:t>Svensk fotboll, Valbo FF och laget</a:t>
            </a:r>
          </a:p>
          <a:p>
            <a:r>
              <a:rPr lang="sv-SE" dirty="0"/>
              <a:t>Ledare</a:t>
            </a:r>
          </a:p>
          <a:p>
            <a:r>
              <a:rPr lang="sv-SE" dirty="0"/>
              <a:t>Träningar</a:t>
            </a:r>
          </a:p>
          <a:p>
            <a:r>
              <a:rPr lang="sv-SE" dirty="0"/>
              <a:t>Spelform</a:t>
            </a:r>
          </a:p>
          <a:p>
            <a:r>
              <a:rPr lang="sv-SE" dirty="0"/>
              <a:t>Matcher och sammandrag</a:t>
            </a:r>
          </a:p>
          <a:p>
            <a:r>
              <a:rPr lang="sv-SE" dirty="0"/>
              <a:t>Föreningsaktiviteter</a:t>
            </a:r>
          </a:p>
          <a:p>
            <a:r>
              <a:rPr lang="sv-SE" dirty="0"/>
              <a:t>Kommunikation</a:t>
            </a:r>
          </a:p>
          <a:p>
            <a:r>
              <a:rPr lang="sv-SE" dirty="0"/>
              <a:t>Ekonomi</a:t>
            </a:r>
          </a:p>
          <a:p>
            <a:r>
              <a:rPr lang="sv-SE" dirty="0"/>
              <a:t>Föräldrargrupp</a:t>
            </a:r>
          </a:p>
        </p:txBody>
      </p:sp>
    </p:spTree>
    <p:extLst>
      <p:ext uri="{BB962C8B-B14F-4D97-AF65-F5344CB8AC3E}">
        <p14:creationId xmlns:p14="http://schemas.microsoft.com/office/powerpoint/2010/main" val="3068881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219CA9D-74A7-6545-A2B8-438FCE4EF3F4}"/>
              </a:ext>
            </a:extLst>
          </p:cNvPr>
          <p:cNvSpPr>
            <a:spLocks noGrp="1"/>
          </p:cNvSpPr>
          <p:nvPr>
            <p:ph type="title"/>
          </p:nvPr>
        </p:nvSpPr>
        <p:spPr/>
        <p:txBody>
          <a:bodyPr/>
          <a:lstStyle/>
          <a:p>
            <a:r>
              <a:rPr lang="sv-SE" dirty="0"/>
              <a:t>Svensk fotboll, Valbo FF och vårt lag</a:t>
            </a:r>
          </a:p>
        </p:txBody>
      </p:sp>
      <p:sp>
        <p:nvSpPr>
          <p:cNvPr id="3" name="Platshållare för innehåll 2">
            <a:extLst>
              <a:ext uri="{FF2B5EF4-FFF2-40B4-BE49-F238E27FC236}">
                <a16:creationId xmlns:a16="http://schemas.microsoft.com/office/drawing/2014/main" id="{B74F47D5-DC2C-FF40-A87F-3E1176CFA695}"/>
              </a:ext>
            </a:extLst>
          </p:cNvPr>
          <p:cNvSpPr>
            <a:spLocks noGrp="1"/>
          </p:cNvSpPr>
          <p:nvPr>
            <p:ph idx="1"/>
          </p:nvPr>
        </p:nvSpPr>
        <p:spPr>
          <a:xfrm>
            <a:off x="838199" y="1825625"/>
            <a:ext cx="11004395" cy="4351338"/>
          </a:xfrm>
        </p:spPr>
        <p:txBody>
          <a:bodyPr>
            <a:normAutofit fontScale="92500" lnSpcReduction="20000"/>
          </a:bodyPr>
          <a:lstStyle/>
          <a:p>
            <a:pPr marL="0" indent="0">
              <a:buNone/>
            </a:pPr>
            <a:r>
              <a:rPr lang="sv-SE" dirty="0"/>
              <a:t>Vi arbetar enligt de riktlinjer som finns framtagna inom svensk fotboll med utgångspunkt i barnkonventionen:</a:t>
            </a:r>
          </a:p>
          <a:p>
            <a:r>
              <a:rPr lang="sv-SE" dirty="0"/>
              <a:t>Fotboll för alla</a:t>
            </a:r>
          </a:p>
          <a:p>
            <a:r>
              <a:rPr lang="sv-SE" dirty="0"/>
              <a:t>Barn och ungdomars villkor</a:t>
            </a:r>
          </a:p>
          <a:p>
            <a:r>
              <a:rPr lang="sv-SE" dirty="0"/>
              <a:t>Fokus på glädje, lärande och ansträngning</a:t>
            </a:r>
          </a:p>
          <a:p>
            <a:r>
              <a:rPr lang="sv-SE" dirty="0"/>
              <a:t>Hållbart idrottande</a:t>
            </a:r>
          </a:p>
          <a:p>
            <a:r>
              <a:rPr lang="sv-SE" dirty="0"/>
              <a:t>Fair play</a:t>
            </a:r>
          </a:p>
          <a:p>
            <a:pPr marL="0" indent="0">
              <a:buNone/>
            </a:pPr>
            <a:endParaRPr lang="sv-SE" dirty="0"/>
          </a:p>
          <a:p>
            <a:pPr marL="0" indent="0">
              <a:buNone/>
            </a:pPr>
            <a:r>
              <a:rPr lang="sv-SE" dirty="0"/>
              <a:t>Mer information: </a:t>
            </a:r>
            <a:r>
              <a:rPr lang="sv-SE" dirty="0">
                <a:hlinkClick r:id="rId2"/>
              </a:rPr>
              <a:t>Riktlinjer</a:t>
            </a:r>
            <a:endParaRPr lang="sv-SE" dirty="0"/>
          </a:p>
          <a:p>
            <a:pPr marL="0" indent="0">
              <a:buNone/>
            </a:pPr>
            <a:endParaRPr lang="sv-SE" dirty="0"/>
          </a:p>
          <a:p>
            <a:pPr marL="0" indent="0">
              <a:buNone/>
            </a:pPr>
            <a:r>
              <a:rPr lang="sv-SE" dirty="0"/>
              <a:t>Pågående tränarutbildning C för oss ledare</a:t>
            </a:r>
          </a:p>
          <a:p>
            <a:endParaRPr lang="sv-SE" dirty="0"/>
          </a:p>
        </p:txBody>
      </p:sp>
    </p:spTree>
    <p:extLst>
      <p:ext uri="{BB962C8B-B14F-4D97-AF65-F5344CB8AC3E}">
        <p14:creationId xmlns:p14="http://schemas.microsoft.com/office/powerpoint/2010/main" val="35462019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B4EB82C-AD7E-AB4A-9C5D-403CECA62A9E}"/>
              </a:ext>
            </a:extLst>
          </p:cNvPr>
          <p:cNvSpPr>
            <a:spLocks noGrp="1"/>
          </p:cNvSpPr>
          <p:nvPr>
            <p:ph type="title"/>
          </p:nvPr>
        </p:nvSpPr>
        <p:spPr/>
        <p:txBody>
          <a:bodyPr/>
          <a:lstStyle/>
          <a:p>
            <a:r>
              <a:rPr lang="sv-SE" dirty="0"/>
              <a:t>Ledare</a:t>
            </a:r>
          </a:p>
        </p:txBody>
      </p:sp>
      <p:sp>
        <p:nvSpPr>
          <p:cNvPr id="3" name="Platshållare för innehåll 2">
            <a:extLst>
              <a:ext uri="{FF2B5EF4-FFF2-40B4-BE49-F238E27FC236}">
                <a16:creationId xmlns:a16="http://schemas.microsoft.com/office/drawing/2014/main" id="{A0020442-CDBB-F94A-B7F5-A9AEEFB6CBF6}"/>
              </a:ext>
            </a:extLst>
          </p:cNvPr>
          <p:cNvSpPr>
            <a:spLocks noGrp="1"/>
          </p:cNvSpPr>
          <p:nvPr>
            <p:ph idx="1"/>
          </p:nvPr>
        </p:nvSpPr>
        <p:spPr/>
        <p:txBody>
          <a:bodyPr/>
          <a:lstStyle/>
          <a:p>
            <a:r>
              <a:rPr lang="sv-SE" dirty="0"/>
              <a:t>Stefan Forsberg (Frans pappa)</a:t>
            </a:r>
          </a:p>
          <a:p>
            <a:r>
              <a:rPr lang="sv-SE" dirty="0"/>
              <a:t>Andreas Svärd (Noels pappa)</a:t>
            </a:r>
          </a:p>
          <a:p>
            <a:r>
              <a:rPr lang="sv-SE" dirty="0"/>
              <a:t>Johan Lööke (Oliver Ls pappa)</a:t>
            </a:r>
          </a:p>
          <a:p>
            <a:r>
              <a:rPr lang="sv-SE" dirty="0"/>
              <a:t>Per Lindström ( Tims pappa)</a:t>
            </a:r>
          </a:p>
          <a:p>
            <a:endParaRPr lang="sv-SE" dirty="0"/>
          </a:p>
          <a:p>
            <a:pPr marL="0" indent="0">
              <a:buNone/>
            </a:pPr>
            <a:endParaRPr lang="sv-SE" dirty="0"/>
          </a:p>
          <a:p>
            <a:pPr marL="0" indent="0">
              <a:buNone/>
            </a:pPr>
            <a:endParaRPr lang="sv-SE" dirty="0"/>
          </a:p>
          <a:p>
            <a:pPr marL="0" indent="0">
              <a:buNone/>
            </a:pPr>
            <a:r>
              <a:rPr lang="sv-SE" dirty="0"/>
              <a:t>Kontaktuppgifter till oss finner ni i laget.se</a:t>
            </a:r>
          </a:p>
        </p:txBody>
      </p:sp>
    </p:spTree>
    <p:extLst>
      <p:ext uri="{BB962C8B-B14F-4D97-AF65-F5344CB8AC3E}">
        <p14:creationId xmlns:p14="http://schemas.microsoft.com/office/powerpoint/2010/main" val="1875537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C05BA73-ED83-CC47-BE91-0F53DA03A0BB}"/>
              </a:ext>
            </a:extLst>
          </p:cNvPr>
          <p:cNvSpPr>
            <a:spLocks noGrp="1"/>
          </p:cNvSpPr>
          <p:nvPr>
            <p:ph type="title"/>
          </p:nvPr>
        </p:nvSpPr>
        <p:spPr/>
        <p:txBody>
          <a:bodyPr/>
          <a:lstStyle/>
          <a:p>
            <a:r>
              <a:rPr lang="sv-SE" dirty="0"/>
              <a:t>Rätt förutsättningar för träning</a:t>
            </a:r>
          </a:p>
        </p:txBody>
      </p:sp>
      <p:sp>
        <p:nvSpPr>
          <p:cNvPr id="3" name="Platshållare för innehåll 2">
            <a:extLst>
              <a:ext uri="{FF2B5EF4-FFF2-40B4-BE49-F238E27FC236}">
                <a16:creationId xmlns:a16="http://schemas.microsoft.com/office/drawing/2014/main" id="{B4812094-779D-4F44-A368-4CD4EE270904}"/>
              </a:ext>
            </a:extLst>
          </p:cNvPr>
          <p:cNvSpPr>
            <a:spLocks noGrp="1"/>
          </p:cNvSpPr>
          <p:nvPr>
            <p:ph idx="1"/>
          </p:nvPr>
        </p:nvSpPr>
        <p:spPr/>
        <p:txBody>
          <a:bodyPr/>
          <a:lstStyle/>
          <a:p>
            <a:pPr marL="0" indent="0">
              <a:buNone/>
            </a:pPr>
            <a:r>
              <a:rPr lang="sv-SE" dirty="0"/>
              <a:t>För att bibehålla intresset och för att vi ska ha roligt tillsammans behöver vi tillsammans skapa rätt förutsättningar.</a:t>
            </a:r>
          </a:p>
          <a:p>
            <a:pPr lvl="1"/>
            <a:r>
              <a:rPr lang="sv-SE" dirty="0"/>
              <a:t>Vi vill att barnen lyssnar när vi ledare pratar och instruerar. Vi kommer inte att acceptera något annat.</a:t>
            </a:r>
          </a:p>
          <a:p>
            <a:pPr lvl="1"/>
            <a:r>
              <a:rPr lang="sv-SE" dirty="0"/>
              <a:t>Vi vill att barnen ska vara delaktiga i träningen och i övningar.</a:t>
            </a:r>
          </a:p>
          <a:p>
            <a:pPr lvl="1"/>
            <a:r>
              <a:rPr lang="sv-SE" dirty="0"/>
              <a:t>Vi vill lära barnen hur man är en bra lagkamrat och hur man spelar Fair play.</a:t>
            </a:r>
          </a:p>
          <a:p>
            <a:pPr lvl="1"/>
            <a:endParaRPr lang="sv-SE" dirty="0"/>
          </a:p>
          <a:p>
            <a:pPr marL="0" indent="0">
              <a:buNone/>
            </a:pPr>
            <a:r>
              <a:rPr lang="sv-SE" dirty="0"/>
              <a:t>Har ditt barn speciella behov behöver vi ledare veta det så att vi kan ha en dialog kring hur vi ledare bäst kan hantera det.</a:t>
            </a:r>
          </a:p>
        </p:txBody>
      </p:sp>
    </p:spTree>
    <p:extLst>
      <p:ext uri="{BB962C8B-B14F-4D97-AF65-F5344CB8AC3E}">
        <p14:creationId xmlns:p14="http://schemas.microsoft.com/office/powerpoint/2010/main" val="3483930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3298E05-8086-9A40-B541-16EBD5457F46}"/>
              </a:ext>
            </a:extLst>
          </p:cNvPr>
          <p:cNvSpPr>
            <a:spLocks noGrp="1"/>
          </p:cNvSpPr>
          <p:nvPr>
            <p:ph type="title"/>
          </p:nvPr>
        </p:nvSpPr>
        <p:spPr/>
        <p:txBody>
          <a:bodyPr/>
          <a:lstStyle/>
          <a:p>
            <a:r>
              <a:rPr lang="sv-SE" dirty="0"/>
              <a:t>Träningar</a:t>
            </a:r>
          </a:p>
        </p:txBody>
      </p:sp>
      <p:sp>
        <p:nvSpPr>
          <p:cNvPr id="3" name="Platshållare för innehåll 2">
            <a:extLst>
              <a:ext uri="{FF2B5EF4-FFF2-40B4-BE49-F238E27FC236}">
                <a16:creationId xmlns:a16="http://schemas.microsoft.com/office/drawing/2014/main" id="{76FC9EC0-C288-214E-B87F-FD84AFF96E9A}"/>
              </a:ext>
            </a:extLst>
          </p:cNvPr>
          <p:cNvSpPr>
            <a:spLocks noGrp="1"/>
          </p:cNvSpPr>
          <p:nvPr>
            <p:ph idx="1"/>
          </p:nvPr>
        </p:nvSpPr>
        <p:spPr/>
        <p:txBody>
          <a:bodyPr>
            <a:normAutofit fontScale="77500" lnSpcReduction="20000"/>
          </a:bodyPr>
          <a:lstStyle/>
          <a:p>
            <a:pPr>
              <a:lnSpc>
                <a:spcPct val="120000"/>
              </a:lnSpc>
            </a:pPr>
            <a:r>
              <a:rPr lang="sv-SE" dirty="0"/>
              <a:t>Fortsatt träningar måndagar och onsdagar 17.00-18.15.</a:t>
            </a:r>
          </a:p>
          <a:p>
            <a:pPr>
              <a:lnSpc>
                <a:spcPct val="120000"/>
              </a:lnSpc>
            </a:pPr>
            <a:r>
              <a:rPr lang="sv-SE" dirty="0"/>
              <a:t>Det finns möjlighet att träna två ggr i veckan om man vill.</a:t>
            </a:r>
          </a:p>
          <a:p>
            <a:pPr>
              <a:lnSpc>
                <a:spcPct val="120000"/>
              </a:lnSpc>
            </a:pPr>
            <a:r>
              <a:rPr lang="sv-SE" dirty="0"/>
              <a:t>Vi blandar färdighetsövningar, lek, stafetter med matchspel. Vi ska ha roligt!</a:t>
            </a:r>
          </a:p>
          <a:p>
            <a:pPr>
              <a:lnSpc>
                <a:spcPct val="120000"/>
              </a:lnSpc>
            </a:pPr>
            <a:r>
              <a:rPr lang="sv-SE" dirty="0"/>
              <a:t>Vi tränar just nu på Sportis men kommer att flytta över till </a:t>
            </a:r>
            <a:r>
              <a:rPr lang="sv-SE" dirty="0" err="1"/>
              <a:t>Åbyvallen</a:t>
            </a:r>
            <a:r>
              <a:rPr lang="sv-SE" dirty="0"/>
              <a:t> när de mindre planerna är klara där.</a:t>
            </a:r>
          </a:p>
          <a:p>
            <a:pPr>
              <a:lnSpc>
                <a:spcPct val="120000"/>
              </a:lnSpc>
            </a:pPr>
            <a:r>
              <a:rPr lang="sv-SE" dirty="0"/>
              <a:t>Under juli tar vi ett uppehåll då det är många som är borta på semester för att sedan fortsätta i augusti.</a:t>
            </a:r>
          </a:p>
          <a:p>
            <a:pPr>
              <a:lnSpc>
                <a:spcPct val="120000"/>
              </a:lnSpc>
            </a:pPr>
            <a:r>
              <a:rPr lang="sv-SE" dirty="0"/>
              <a:t>Träningar läggs ut som aktiviteter i laget.se så att vi alla vet när träningarna är. Vi försöker har en så god framförhållning som möjligt. Innan kommande veckans träningar kommer en kallelse ut för anmälan. Genom anmälan vet vi ledare hur många som kommer. </a:t>
            </a:r>
          </a:p>
        </p:txBody>
      </p:sp>
    </p:spTree>
    <p:extLst>
      <p:ext uri="{BB962C8B-B14F-4D97-AF65-F5344CB8AC3E}">
        <p14:creationId xmlns:p14="http://schemas.microsoft.com/office/powerpoint/2010/main" val="6456459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E202E89-C70A-0244-8E3A-D74F89A84E81}"/>
              </a:ext>
            </a:extLst>
          </p:cNvPr>
          <p:cNvSpPr>
            <a:spLocks noGrp="1"/>
          </p:cNvSpPr>
          <p:nvPr>
            <p:ph type="title"/>
          </p:nvPr>
        </p:nvSpPr>
        <p:spPr/>
        <p:txBody>
          <a:bodyPr/>
          <a:lstStyle/>
          <a:p>
            <a:r>
              <a:rPr lang="sv-SE" dirty="0"/>
              <a:t>Spelform</a:t>
            </a:r>
          </a:p>
        </p:txBody>
      </p:sp>
      <p:sp>
        <p:nvSpPr>
          <p:cNvPr id="3" name="Platshållare för innehåll 2">
            <a:extLst>
              <a:ext uri="{FF2B5EF4-FFF2-40B4-BE49-F238E27FC236}">
                <a16:creationId xmlns:a16="http://schemas.microsoft.com/office/drawing/2014/main" id="{4F3B5A06-03FA-884E-AD57-BD9ABF9036C7}"/>
              </a:ext>
            </a:extLst>
          </p:cNvPr>
          <p:cNvSpPr>
            <a:spLocks noGrp="1"/>
          </p:cNvSpPr>
          <p:nvPr>
            <p:ph idx="1"/>
          </p:nvPr>
        </p:nvSpPr>
        <p:spPr>
          <a:xfrm>
            <a:off x="838200" y="1690688"/>
            <a:ext cx="10515600" cy="4351338"/>
          </a:xfrm>
        </p:spPr>
        <p:txBody>
          <a:bodyPr/>
          <a:lstStyle/>
          <a:p>
            <a:r>
              <a:rPr lang="sv-SE" dirty="0"/>
              <a:t>Vi spelar 5 mot 5 (1 målvakt och 4 utespelare)</a:t>
            </a:r>
          </a:p>
          <a:p>
            <a:r>
              <a:rPr lang="sv-SE" dirty="0"/>
              <a:t>Vi spelar på liten plan 30x15m för att få så mycket bollkontakt som möjligt.</a:t>
            </a:r>
          </a:p>
          <a:p>
            <a:r>
              <a:rPr lang="sv-SE" dirty="0"/>
              <a:t>Vi spelar 3x15 min vid enstaka matcher och 3x10 min vid sammandrag</a:t>
            </a:r>
          </a:p>
          <a:p>
            <a:r>
              <a:rPr lang="sv-SE" dirty="0"/>
              <a:t>Vi spelar med färre regler än seniorfotboll</a:t>
            </a:r>
          </a:p>
          <a:p>
            <a:endParaRPr lang="sv-SE" dirty="0"/>
          </a:p>
          <a:p>
            <a:pPr marL="0" indent="0">
              <a:buNone/>
            </a:pPr>
            <a:r>
              <a:rPr lang="sv-SE" dirty="0"/>
              <a:t>Mer information finns på: </a:t>
            </a:r>
            <a:r>
              <a:rPr lang="sv-SE" dirty="0">
                <a:hlinkClick r:id="rId2"/>
              </a:rPr>
              <a:t>Spelform 5 mot 5</a:t>
            </a:r>
            <a:endParaRPr lang="sv-SE" dirty="0"/>
          </a:p>
        </p:txBody>
      </p:sp>
    </p:spTree>
    <p:extLst>
      <p:ext uri="{BB962C8B-B14F-4D97-AF65-F5344CB8AC3E}">
        <p14:creationId xmlns:p14="http://schemas.microsoft.com/office/powerpoint/2010/main" val="36412902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734948C-B146-5346-A6FE-A8372A1B4251}"/>
              </a:ext>
            </a:extLst>
          </p:cNvPr>
          <p:cNvSpPr>
            <a:spLocks noGrp="1"/>
          </p:cNvSpPr>
          <p:nvPr>
            <p:ph type="title"/>
          </p:nvPr>
        </p:nvSpPr>
        <p:spPr/>
        <p:txBody>
          <a:bodyPr/>
          <a:lstStyle/>
          <a:p>
            <a:r>
              <a:rPr lang="sv-SE" dirty="0"/>
              <a:t>Matcher och sammandrag</a:t>
            </a:r>
          </a:p>
        </p:txBody>
      </p:sp>
      <p:sp>
        <p:nvSpPr>
          <p:cNvPr id="3" name="Platshållare för innehåll 2">
            <a:extLst>
              <a:ext uri="{FF2B5EF4-FFF2-40B4-BE49-F238E27FC236}">
                <a16:creationId xmlns:a16="http://schemas.microsoft.com/office/drawing/2014/main" id="{8DF28E45-DC57-0849-A56B-DB1767B8BE2A}"/>
              </a:ext>
            </a:extLst>
          </p:cNvPr>
          <p:cNvSpPr>
            <a:spLocks noGrp="1"/>
          </p:cNvSpPr>
          <p:nvPr>
            <p:ph idx="1"/>
          </p:nvPr>
        </p:nvSpPr>
        <p:spPr/>
        <p:txBody>
          <a:bodyPr/>
          <a:lstStyle/>
          <a:p>
            <a:r>
              <a:rPr lang="sv-SE" dirty="0"/>
              <a:t>Första sammandrag i Storvik 13/6, 2 lag anmälda.</a:t>
            </a:r>
          </a:p>
          <a:p>
            <a:r>
              <a:rPr lang="sv-SE" dirty="0"/>
              <a:t>Inga seriematcher </a:t>
            </a:r>
          </a:p>
          <a:p>
            <a:r>
              <a:rPr lang="sv-SE" dirty="0"/>
              <a:t>Enstaka träningsmatcher</a:t>
            </a:r>
          </a:p>
          <a:p>
            <a:r>
              <a:rPr lang="sv-SE" dirty="0"/>
              <a:t>Vi låter spelarna ta besluten på planen och vi coachar på bänken och i pausen.</a:t>
            </a:r>
          </a:p>
          <a:p>
            <a:r>
              <a:rPr lang="sv-SE" dirty="0"/>
              <a:t>Alla spelar lika mycket</a:t>
            </a:r>
          </a:p>
          <a:p>
            <a:r>
              <a:rPr lang="sv-SE" dirty="0"/>
              <a:t>Alla ska få prova på alla roller.</a:t>
            </a:r>
          </a:p>
        </p:txBody>
      </p:sp>
    </p:spTree>
    <p:extLst>
      <p:ext uri="{BB962C8B-B14F-4D97-AF65-F5344CB8AC3E}">
        <p14:creationId xmlns:p14="http://schemas.microsoft.com/office/powerpoint/2010/main" val="340326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CCEB875-5EC3-DA49-8EE0-753C5B74B9B1}"/>
              </a:ext>
            </a:extLst>
          </p:cNvPr>
          <p:cNvSpPr>
            <a:spLocks noGrp="1"/>
          </p:cNvSpPr>
          <p:nvPr>
            <p:ph type="title"/>
          </p:nvPr>
        </p:nvSpPr>
        <p:spPr/>
        <p:txBody>
          <a:bodyPr/>
          <a:lstStyle/>
          <a:p>
            <a:r>
              <a:rPr lang="sv-SE" dirty="0"/>
              <a:t>Föreningsaktiviteter</a:t>
            </a:r>
          </a:p>
        </p:txBody>
      </p:sp>
      <p:sp>
        <p:nvSpPr>
          <p:cNvPr id="3" name="Platshållare för innehåll 2">
            <a:extLst>
              <a:ext uri="{FF2B5EF4-FFF2-40B4-BE49-F238E27FC236}">
                <a16:creationId xmlns:a16="http://schemas.microsoft.com/office/drawing/2014/main" id="{5FF8EABE-3DC7-F843-8FCC-E4EF8C86CABB}"/>
              </a:ext>
            </a:extLst>
          </p:cNvPr>
          <p:cNvSpPr>
            <a:spLocks noGrp="1"/>
          </p:cNvSpPr>
          <p:nvPr>
            <p:ph idx="1"/>
          </p:nvPr>
        </p:nvSpPr>
        <p:spPr/>
        <p:txBody>
          <a:bodyPr/>
          <a:lstStyle/>
          <a:p>
            <a:r>
              <a:rPr lang="sv-SE" dirty="0"/>
              <a:t>Bemanning vid match på Åbyvallen 12/6 och 12/9</a:t>
            </a:r>
          </a:p>
          <a:p>
            <a:r>
              <a:rPr lang="sv-SE" dirty="0"/>
              <a:t>Spring för livet (återkommer kring detta)</a:t>
            </a:r>
          </a:p>
        </p:txBody>
      </p:sp>
    </p:spTree>
    <p:extLst>
      <p:ext uri="{BB962C8B-B14F-4D97-AF65-F5344CB8AC3E}">
        <p14:creationId xmlns:p14="http://schemas.microsoft.com/office/powerpoint/2010/main" val="152769242"/>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4338</TotalTime>
  <Words>676</Words>
  <Application>Microsoft Office PowerPoint</Application>
  <PresentationFormat>Bredbild</PresentationFormat>
  <Paragraphs>77</Paragraphs>
  <Slides>12</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12</vt:i4>
      </vt:variant>
    </vt:vector>
  </HeadingPairs>
  <TitlesOfParts>
    <vt:vector size="16" baseType="lpstr">
      <vt:lpstr>Arial</vt:lpstr>
      <vt:lpstr>Calibri</vt:lpstr>
      <vt:lpstr>Calibri Light</vt:lpstr>
      <vt:lpstr>Office-tema</vt:lpstr>
      <vt:lpstr>Valbo FF P-2013</vt:lpstr>
      <vt:lpstr>Innehåll</vt:lpstr>
      <vt:lpstr>Svensk fotboll, Valbo FF och vårt lag</vt:lpstr>
      <vt:lpstr>Ledare</vt:lpstr>
      <vt:lpstr>Rätt förutsättningar för träning</vt:lpstr>
      <vt:lpstr>Träningar</vt:lpstr>
      <vt:lpstr>Spelform</vt:lpstr>
      <vt:lpstr>Matcher och sammandrag</vt:lpstr>
      <vt:lpstr>Föreningsaktiviteter</vt:lpstr>
      <vt:lpstr>Kommunikation</vt:lpstr>
      <vt:lpstr>Ekonomi</vt:lpstr>
      <vt:lpstr>Föräldrargrupp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Valbo FF P-2013</dc:title>
  <dc:creator>Johan Lööke</dc:creator>
  <cp:lastModifiedBy>Johan Lööke</cp:lastModifiedBy>
  <cp:revision>1</cp:revision>
  <dcterms:created xsi:type="dcterms:W3CDTF">2021-06-06T18:52:55Z</dcterms:created>
  <dcterms:modified xsi:type="dcterms:W3CDTF">2021-06-22T18:48:52Z</dcterms:modified>
</cp:coreProperties>
</file>