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9" r:id="rId1"/>
  </p:sldMasterIdLst>
  <p:sldIdLst>
    <p:sldId id="256" r:id="rId2"/>
    <p:sldId id="262" r:id="rId3"/>
    <p:sldId id="263" r:id="rId4"/>
    <p:sldId id="264" r:id="rId5"/>
    <p:sldId id="257" r:id="rId6"/>
    <p:sldId id="258" r:id="rId7"/>
    <p:sldId id="265" r:id="rId8"/>
    <p:sldId id="259" r:id="rId9"/>
    <p:sldId id="260" r:id="rId1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3" autoAdjust="0"/>
    <p:restoredTop sz="94660"/>
  </p:normalViewPr>
  <p:slideViewPr>
    <p:cSldViewPr snapToGrid="0">
      <p:cViewPr varScale="1">
        <p:scale>
          <a:sx n="111" d="100"/>
          <a:sy n="111" d="100"/>
        </p:scale>
        <p:origin x="58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7F0EFE2-EE50-69C6-C051-737526AD2F8A}"/>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317ED14F-307B-987F-9CA3-05B9776E25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322CF727-0C84-1109-62DF-5943DB5084B1}"/>
              </a:ext>
            </a:extLst>
          </p:cNvPr>
          <p:cNvSpPr>
            <a:spLocks noGrp="1"/>
          </p:cNvSpPr>
          <p:nvPr>
            <p:ph type="dt" sz="half" idx="10"/>
          </p:nvPr>
        </p:nvSpPr>
        <p:spPr/>
        <p:txBody>
          <a:bodyPr/>
          <a:lstStyle/>
          <a:p>
            <a:fld id="{B2764AD2-5794-47CB-A33E-3E216B343734}" type="datetimeFigureOut">
              <a:rPr lang="sv-SE" smtClean="0"/>
              <a:t>2023-05-09</a:t>
            </a:fld>
            <a:endParaRPr lang="sv-SE" dirty="0"/>
          </a:p>
        </p:txBody>
      </p:sp>
      <p:sp>
        <p:nvSpPr>
          <p:cNvPr id="5" name="Platshållare för sidfot 4">
            <a:extLst>
              <a:ext uri="{FF2B5EF4-FFF2-40B4-BE49-F238E27FC236}">
                <a16:creationId xmlns:a16="http://schemas.microsoft.com/office/drawing/2014/main" id="{AD83C909-AEC6-32B3-BFFE-E6465C678750}"/>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198776DE-89B9-2F1E-6637-768B800B3337}"/>
              </a:ext>
            </a:extLst>
          </p:cNvPr>
          <p:cNvSpPr>
            <a:spLocks noGrp="1"/>
          </p:cNvSpPr>
          <p:nvPr>
            <p:ph type="sldNum" sz="quarter" idx="12"/>
          </p:nvPr>
        </p:nvSpPr>
        <p:spPr/>
        <p:txBody>
          <a:bodyPr/>
          <a:lstStyle/>
          <a:p>
            <a:fld id="{FA8BEBD4-3095-4F09-9ACC-56D33DD7DB3F}" type="slidenum">
              <a:rPr lang="sv-SE" smtClean="0"/>
              <a:t>‹#›</a:t>
            </a:fld>
            <a:endParaRPr lang="sv-SE" dirty="0"/>
          </a:p>
        </p:txBody>
      </p:sp>
    </p:spTree>
    <p:extLst>
      <p:ext uri="{BB962C8B-B14F-4D97-AF65-F5344CB8AC3E}">
        <p14:creationId xmlns:p14="http://schemas.microsoft.com/office/powerpoint/2010/main" val="1014585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B99D577-C3AC-BA99-D8EC-AA56B7308F14}"/>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BD68F9A5-36D1-2464-2DA1-4631438D6C3B}"/>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E0CD6AC-99C6-DE6E-677F-E02301E0E119}"/>
              </a:ext>
            </a:extLst>
          </p:cNvPr>
          <p:cNvSpPr>
            <a:spLocks noGrp="1"/>
          </p:cNvSpPr>
          <p:nvPr>
            <p:ph type="dt" sz="half" idx="10"/>
          </p:nvPr>
        </p:nvSpPr>
        <p:spPr/>
        <p:txBody>
          <a:bodyPr/>
          <a:lstStyle/>
          <a:p>
            <a:fld id="{B2764AD2-5794-47CB-A33E-3E216B343734}" type="datetimeFigureOut">
              <a:rPr lang="sv-SE" smtClean="0"/>
              <a:t>2023-05-09</a:t>
            </a:fld>
            <a:endParaRPr lang="sv-SE" dirty="0"/>
          </a:p>
        </p:txBody>
      </p:sp>
      <p:sp>
        <p:nvSpPr>
          <p:cNvPr id="5" name="Platshållare för sidfot 4">
            <a:extLst>
              <a:ext uri="{FF2B5EF4-FFF2-40B4-BE49-F238E27FC236}">
                <a16:creationId xmlns:a16="http://schemas.microsoft.com/office/drawing/2014/main" id="{818FA130-C0B2-8688-47BB-143F55F55634}"/>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11C6052F-364E-26EF-CA67-8AFE38DACE46}"/>
              </a:ext>
            </a:extLst>
          </p:cNvPr>
          <p:cNvSpPr>
            <a:spLocks noGrp="1"/>
          </p:cNvSpPr>
          <p:nvPr>
            <p:ph type="sldNum" sz="quarter" idx="12"/>
          </p:nvPr>
        </p:nvSpPr>
        <p:spPr/>
        <p:txBody>
          <a:bodyPr/>
          <a:lstStyle/>
          <a:p>
            <a:fld id="{FA8BEBD4-3095-4F09-9ACC-56D33DD7DB3F}" type="slidenum">
              <a:rPr lang="sv-SE" smtClean="0"/>
              <a:t>‹#›</a:t>
            </a:fld>
            <a:endParaRPr lang="sv-SE" dirty="0"/>
          </a:p>
        </p:txBody>
      </p:sp>
    </p:spTree>
    <p:extLst>
      <p:ext uri="{BB962C8B-B14F-4D97-AF65-F5344CB8AC3E}">
        <p14:creationId xmlns:p14="http://schemas.microsoft.com/office/powerpoint/2010/main" val="461702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E90837DB-DD97-809B-7259-EFE5934F0038}"/>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55192157-1D69-DA43-6B4B-BC884E488AA7}"/>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0489F59-1406-C6F4-5BE2-CB565E6EA120}"/>
              </a:ext>
            </a:extLst>
          </p:cNvPr>
          <p:cNvSpPr>
            <a:spLocks noGrp="1"/>
          </p:cNvSpPr>
          <p:nvPr>
            <p:ph type="dt" sz="half" idx="10"/>
          </p:nvPr>
        </p:nvSpPr>
        <p:spPr/>
        <p:txBody>
          <a:bodyPr/>
          <a:lstStyle/>
          <a:p>
            <a:fld id="{B2764AD2-5794-47CB-A33E-3E216B343734}" type="datetimeFigureOut">
              <a:rPr lang="sv-SE" smtClean="0"/>
              <a:t>2023-05-09</a:t>
            </a:fld>
            <a:endParaRPr lang="sv-SE" dirty="0"/>
          </a:p>
        </p:txBody>
      </p:sp>
      <p:sp>
        <p:nvSpPr>
          <p:cNvPr id="5" name="Platshållare för sidfot 4">
            <a:extLst>
              <a:ext uri="{FF2B5EF4-FFF2-40B4-BE49-F238E27FC236}">
                <a16:creationId xmlns:a16="http://schemas.microsoft.com/office/drawing/2014/main" id="{5491E081-24A6-7D68-1617-E3725C3EA206}"/>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B661891B-9A84-A362-534F-C9CFED5A8006}"/>
              </a:ext>
            </a:extLst>
          </p:cNvPr>
          <p:cNvSpPr>
            <a:spLocks noGrp="1"/>
          </p:cNvSpPr>
          <p:nvPr>
            <p:ph type="sldNum" sz="quarter" idx="12"/>
          </p:nvPr>
        </p:nvSpPr>
        <p:spPr/>
        <p:txBody>
          <a:bodyPr/>
          <a:lstStyle/>
          <a:p>
            <a:fld id="{FA8BEBD4-3095-4F09-9ACC-56D33DD7DB3F}" type="slidenum">
              <a:rPr lang="sv-SE" smtClean="0"/>
              <a:t>‹#›</a:t>
            </a:fld>
            <a:endParaRPr lang="sv-SE" dirty="0"/>
          </a:p>
        </p:txBody>
      </p:sp>
    </p:spTree>
    <p:extLst>
      <p:ext uri="{BB962C8B-B14F-4D97-AF65-F5344CB8AC3E}">
        <p14:creationId xmlns:p14="http://schemas.microsoft.com/office/powerpoint/2010/main" val="875759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F4ACBBC-47C2-08D8-6B61-53F040BFB4F9}"/>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941DA97-1CCF-4C97-AEC6-BEFE1BF6D024}"/>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C94EE13-EC4A-271F-F53B-869D0BBD65C2}"/>
              </a:ext>
            </a:extLst>
          </p:cNvPr>
          <p:cNvSpPr>
            <a:spLocks noGrp="1"/>
          </p:cNvSpPr>
          <p:nvPr>
            <p:ph type="dt" sz="half" idx="10"/>
          </p:nvPr>
        </p:nvSpPr>
        <p:spPr/>
        <p:txBody>
          <a:bodyPr/>
          <a:lstStyle/>
          <a:p>
            <a:fld id="{B2764AD2-5794-47CB-A33E-3E216B343734}" type="datetimeFigureOut">
              <a:rPr lang="sv-SE" smtClean="0"/>
              <a:t>2023-05-09</a:t>
            </a:fld>
            <a:endParaRPr lang="sv-SE" dirty="0"/>
          </a:p>
        </p:txBody>
      </p:sp>
      <p:sp>
        <p:nvSpPr>
          <p:cNvPr id="5" name="Platshållare för sidfot 4">
            <a:extLst>
              <a:ext uri="{FF2B5EF4-FFF2-40B4-BE49-F238E27FC236}">
                <a16:creationId xmlns:a16="http://schemas.microsoft.com/office/drawing/2014/main" id="{11B559DD-9B26-284C-D497-CE79D3F1A062}"/>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883CDF23-6D3F-1C51-603D-097C5EB82455}"/>
              </a:ext>
            </a:extLst>
          </p:cNvPr>
          <p:cNvSpPr>
            <a:spLocks noGrp="1"/>
          </p:cNvSpPr>
          <p:nvPr>
            <p:ph type="sldNum" sz="quarter" idx="12"/>
          </p:nvPr>
        </p:nvSpPr>
        <p:spPr/>
        <p:txBody>
          <a:bodyPr/>
          <a:lstStyle/>
          <a:p>
            <a:fld id="{FA8BEBD4-3095-4F09-9ACC-56D33DD7DB3F}" type="slidenum">
              <a:rPr lang="sv-SE" smtClean="0"/>
              <a:t>‹#›</a:t>
            </a:fld>
            <a:endParaRPr lang="sv-SE" dirty="0"/>
          </a:p>
        </p:txBody>
      </p:sp>
    </p:spTree>
    <p:extLst>
      <p:ext uri="{BB962C8B-B14F-4D97-AF65-F5344CB8AC3E}">
        <p14:creationId xmlns:p14="http://schemas.microsoft.com/office/powerpoint/2010/main" val="1034931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C35E9F-AA17-5299-CBC8-F29F6A1D0CF3}"/>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51D53170-3B2A-4B57-E3A4-4CC6FA06DCB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F4C890A0-B299-E8C6-399B-714C9F94A7D9}"/>
              </a:ext>
            </a:extLst>
          </p:cNvPr>
          <p:cNvSpPr>
            <a:spLocks noGrp="1"/>
          </p:cNvSpPr>
          <p:nvPr>
            <p:ph type="dt" sz="half" idx="10"/>
          </p:nvPr>
        </p:nvSpPr>
        <p:spPr/>
        <p:txBody>
          <a:bodyPr/>
          <a:lstStyle/>
          <a:p>
            <a:fld id="{B2764AD2-5794-47CB-A33E-3E216B343734}" type="datetimeFigureOut">
              <a:rPr lang="sv-SE" smtClean="0"/>
              <a:t>2023-05-09</a:t>
            </a:fld>
            <a:endParaRPr lang="sv-SE" dirty="0"/>
          </a:p>
        </p:txBody>
      </p:sp>
      <p:sp>
        <p:nvSpPr>
          <p:cNvPr id="5" name="Platshållare för sidfot 4">
            <a:extLst>
              <a:ext uri="{FF2B5EF4-FFF2-40B4-BE49-F238E27FC236}">
                <a16:creationId xmlns:a16="http://schemas.microsoft.com/office/drawing/2014/main" id="{8CF3E3FE-122A-F6F8-5232-3F99026AFC9A}"/>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032B99FC-EF5D-C2B7-EB25-7BCFC1DB5970}"/>
              </a:ext>
            </a:extLst>
          </p:cNvPr>
          <p:cNvSpPr>
            <a:spLocks noGrp="1"/>
          </p:cNvSpPr>
          <p:nvPr>
            <p:ph type="sldNum" sz="quarter" idx="12"/>
          </p:nvPr>
        </p:nvSpPr>
        <p:spPr/>
        <p:txBody>
          <a:bodyPr/>
          <a:lstStyle/>
          <a:p>
            <a:fld id="{FA8BEBD4-3095-4F09-9ACC-56D33DD7DB3F}" type="slidenum">
              <a:rPr lang="sv-SE" smtClean="0"/>
              <a:t>‹#›</a:t>
            </a:fld>
            <a:endParaRPr lang="sv-SE" dirty="0"/>
          </a:p>
        </p:txBody>
      </p:sp>
    </p:spTree>
    <p:extLst>
      <p:ext uri="{BB962C8B-B14F-4D97-AF65-F5344CB8AC3E}">
        <p14:creationId xmlns:p14="http://schemas.microsoft.com/office/powerpoint/2010/main" val="1999071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163B15-EEA9-5085-B05A-E51FF1F5802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11EAE0E-3471-875A-BCBA-876BD619D790}"/>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07014856-4C31-5C62-E70C-69CB137582CB}"/>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554EA7F2-6A04-DB16-1A98-1A0FA09B3D33}"/>
              </a:ext>
            </a:extLst>
          </p:cNvPr>
          <p:cNvSpPr>
            <a:spLocks noGrp="1"/>
          </p:cNvSpPr>
          <p:nvPr>
            <p:ph type="dt" sz="half" idx="10"/>
          </p:nvPr>
        </p:nvSpPr>
        <p:spPr/>
        <p:txBody>
          <a:bodyPr/>
          <a:lstStyle/>
          <a:p>
            <a:fld id="{B2764AD2-5794-47CB-A33E-3E216B343734}" type="datetimeFigureOut">
              <a:rPr lang="sv-SE" smtClean="0"/>
              <a:t>2023-05-09</a:t>
            </a:fld>
            <a:endParaRPr lang="sv-SE" dirty="0"/>
          </a:p>
        </p:txBody>
      </p:sp>
      <p:sp>
        <p:nvSpPr>
          <p:cNvPr id="6" name="Platshållare för sidfot 5">
            <a:extLst>
              <a:ext uri="{FF2B5EF4-FFF2-40B4-BE49-F238E27FC236}">
                <a16:creationId xmlns:a16="http://schemas.microsoft.com/office/drawing/2014/main" id="{BB585F6D-8C0D-EB6E-96EB-15855AA99FB5}"/>
              </a:ext>
            </a:extLst>
          </p:cNvPr>
          <p:cNvSpPr>
            <a:spLocks noGrp="1"/>
          </p:cNvSpPr>
          <p:nvPr>
            <p:ph type="ftr" sz="quarter" idx="11"/>
          </p:nvPr>
        </p:nvSpPr>
        <p:spPr/>
        <p:txBody>
          <a:bodyPr/>
          <a:lstStyle/>
          <a:p>
            <a:endParaRPr lang="sv-SE" dirty="0"/>
          </a:p>
        </p:txBody>
      </p:sp>
      <p:sp>
        <p:nvSpPr>
          <p:cNvPr id="7" name="Platshållare för bildnummer 6">
            <a:extLst>
              <a:ext uri="{FF2B5EF4-FFF2-40B4-BE49-F238E27FC236}">
                <a16:creationId xmlns:a16="http://schemas.microsoft.com/office/drawing/2014/main" id="{DB0D0921-1DC2-6552-93C0-97B408860757}"/>
              </a:ext>
            </a:extLst>
          </p:cNvPr>
          <p:cNvSpPr>
            <a:spLocks noGrp="1"/>
          </p:cNvSpPr>
          <p:nvPr>
            <p:ph type="sldNum" sz="quarter" idx="12"/>
          </p:nvPr>
        </p:nvSpPr>
        <p:spPr/>
        <p:txBody>
          <a:bodyPr/>
          <a:lstStyle/>
          <a:p>
            <a:fld id="{FA8BEBD4-3095-4F09-9ACC-56D33DD7DB3F}" type="slidenum">
              <a:rPr lang="sv-SE" smtClean="0"/>
              <a:t>‹#›</a:t>
            </a:fld>
            <a:endParaRPr lang="sv-SE" dirty="0"/>
          </a:p>
        </p:txBody>
      </p:sp>
    </p:spTree>
    <p:extLst>
      <p:ext uri="{BB962C8B-B14F-4D97-AF65-F5344CB8AC3E}">
        <p14:creationId xmlns:p14="http://schemas.microsoft.com/office/powerpoint/2010/main" val="2756111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0149C18-D18A-A6D5-51E7-10FBAB550C1C}"/>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750E4718-FB62-046C-9C35-D86186D1E1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9FB28A1A-B727-4E5A-6056-B89AEF015327}"/>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333F542C-E04D-29F0-00EE-8030344E10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86C133F5-70AD-986C-73FB-5F6288C79FC3}"/>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E56AF4D3-DCC0-0B43-FDA7-BFBF74124C76}"/>
              </a:ext>
            </a:extLst>
          </p:cNvPr>
          <p:cNvSpPr>
            <a:spLocks noGrp="1"/>
          </p:cNvSpPr>
          <p:nvPr>
            <p:ph type="dt" sz="half" idx="10"/>
          </p:nvPr>
        </p:nvSpPr>
        <p:spPr/>
        <p:txBody>
          <a:bodyPr/>
          <a:lstStyle/>
          <a:p>
            <a:fld id="{B2764AD2-5794-47CB-A33E-3E216B343734}" type="datetimeFigureOut">
              <a:rPr lang="sv-SE" smtClean="0"/>
              <a:t>2023-05-09</a:t>
            </a:fld>
            <a:endParaRPr lang="sv-SE" dirty="0"/>
          </a:p>
        </p:txBody>
      </p:sp>
      <p:sp>
        <p:nvSpPr>
          <p:cNvPr id="8" name="Platshållare för sidfot 7">
            <a:extLst>
              <a:ext uri="{FF2B5EF4-FFF2-40B4-BE49-F238E27FC236}">
                <a16:creationId xmlns:a16="http://schemas.microsoft.com/office/drawing/2014/main" id="{EF57A352-DD5B-1F78-C9A1-3F31BEE8F9AE}"/>
              </a:ext>
            </a:extLst>
          </p:cNvPr>
          <p:cNvSpPr>
            <a:spLocks noGrp="1"/>
          </p:cNvSpPr>
          <p:nvPr>
            <p:ph type="ftr" sz="quarter" idx="11"/>
          </p:nvPr>
        </p:nvSpPr>
        <p:spPr/>
        <p:txBody>
          <a:bodyPr/>
          <a:lstStyle/>
          <a:p>
            <a:endParaRPr lang="sv-SE" dirty="0"/>
          </a:p>
        </p:txBody>
      </p:sp>
      <p:sp>
        <p:nvSpPr>
          <p:cNvPr id="9" name="Platshållare för bildnummer 8">
            <a:extLst>
              <a:ext uri="{FF2B5EF4-FFF2-40B4-BE49-F238E27FC236}">
                <a16:creationId xmlns:a16="http://schemas.microsoft.com/office/drawing/2014/main" id="{44CBD982-45A9-03A7-E5E1-E802CD7B830F}"/>
              </a:ext>
            </a:extLst>
          </p:cNvPr>
          <p:cNvSpPr>
            <a:spLocks noGrp="1"/>
          </p:cNvSpPr>
          <p:nvPr>
            <p:ph type="sldNum" sz="quarter" idx="12"/>
          </p:nvPr>
        </p:nvSpPr>
        <p:spPr/>
        <p:txBody>
          <a:bodyPr/>
          <a:lstStyle/>
          <a:p>
            <a:fld id="{FA8BEBD4-3095-4F09-9ACC-56D33DD7DB3F}" type="slidenum">
              <a:rPr lang="sv-SE" smtClean="0"/>
              <a:t>‹#›</a:t>
            </a:fld>
            <a:endParaRPr lang="sv-SE" dirty="0"/>
          </a:p>
        </p:txBody>
      </p:sp>
    </p:spTree>
    <p:extLst>
      <p:ext uri="{BB962C8B-B14F-4D97-AF65-F5344CB8AC3E}">
        <p14:creationId xmlns:p14="http://schemas.microsoft.com/office/powerpoint/2010/main" val="2744778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1D95379-E00F-C7F4-0281-29CBC1B4C21A}"/>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EFE5C906-2952-157D-FF94-E5746EB92288}"/>
              </a:ext>
            </a:extLst>
          </p:cNvPr>
          <p:cNvSpPr>
            <a:spLocks noGrp="1"/>
          </p:cNvSpPr>
          <p:nvPr>
            <p:ph type="dt" sz="half" idx="10"/>
          </p:nvPr>
        </p:nvSpPr>
        <p:spPr/>
        <p:txBody>
          <a:bodyPr/>
          <a:lstStyle/>
          <a:p>
            <a:fld id="{B2764AD2-5794-47CB-A33E-3E216B343734}" type="datetimeFigureOut">
              <a:rPr lang="sv-SE" smtClean="0"/>
              <a:t>2023-05-09</a:t>
            </a:fld>
            <a:endParaRPr lang="sv-SE" dirty="0"/>
          </a:p>
        </p:txBody>
      </p:sp>
      <p:sp>
        <p:nvSpPr>
          <p:cNvPr id="4" name="Platshållare för sidfot 3">
            <a:extLst>
              <a:ext uri="{FF2B5EF4-FFF2-40B4-BE49-F238E27FC236}">
                <a16:creationId xmlns:a16="http://schemas.microsoft.com/office/drawing/2014/main" id="{9EDD4679-8270-9BEE-DE0F-D896E1327E45}"/>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3E1B0544-A7DB-FEF8-0B24-2511A9A2319C}"/>
              </a:ext>
            </a:extLst>
          </p:cNvPr>
          <p:cNvSpPr>
            <a:spLocks noGrp="1"/>
          </p:cNvSpPr>
          <p:nvPr>
            <p:ph type="sldNum" sz="quarter" idx="12"/>
          </p:nvPr>
        </p:nvSpPr>
        <p:spPr/>
        <p:txBody>
          <a:bodyPr/>
          <a:lstStyle/>
          <a:p>
            <a:fld id="{FA8BEBD4-3095-4F09-9ACC-56D33DD7DB3F}" type="slidenum">
              <a:rPr lang="sv-SE" smtClean="0"/>
              <a:t>‹#›</a:t>
            </a:fld>
            <a:endParaRPr lang="sv-SE" dirty="0"/>
          </a:p>
        </p:txBody>
      </p:sp>
    </p:spTree>
    <p:extLst>
      <p:ext uri="{BB962C8B-B14F-4D97-AF65-F5344CB8AC3E}">
        <p14:creationId xmlns:p14="http://schemas.microsoft.com/office/powerpoint/2010/main" val="1229932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AD11FAEC-0015-A0BB-8868-3CF50BC727F8}"/>
              </a:ext>
            </a:extLst>
          </p:cNvPr>
          <p:cNvSpPr>
            <a:spLocks noGrp="1"/>
          </p:cNvSpPr>
          <p:nvPr>
            <p:ph type="dt" sz="half" idx="10"/>
          </p:nvPr>
        </p:nvSpPr>
        <p:spPr/>
        <p:txBody>
          <a:bodyPr/>
          <a:lstStyle/>
          <a:p>
            <a:fld id="{B2764AD2-5794-47CB-A33E-3E216B343734}" type="datetimeFigureOut">
              <a:rPr lang="sv-SE" smtClean="0"/>
              <a:t>2023-05-09</a:t>
            </a:fld>
            <a:endParaRPr lang="sv-SE" dirty="0"/>
          </a:p>
        </p:txBody>
      </p:sp>
      <p:sp>
        <p:nvSpPr>
          <p:cNvPr id="3" name="Platshållare för sidfot 2">
            <a:extLst>
              <a:ext uri="{FF2B5EF4-FFF2-40B4-BE49-F238E27FC236}">
                <a16:creationId xmlns:a16="http://schemas.microsoft.com/office/drawing/2014/main" id="{321AA8C8-D063-AE1C-6850-19151BA188B0}"/>
              </a:ext>
            </a:extLst>
          </p:cNvPr>
          <p:cNvSpPr>
            <a:spLocks noGrp="1"/>
          </p:cNvSpPr>
          <p:nvPr>
            <p:ph type="ftr" sz="quarter" idx="11"/>
          </p:nvPr>
        </p:nvSpPr>
        <p:spPr/>
        <p:txBody>
          <a:bodyPr/>
          <a:lstStyle/>
          <a:p>
            <a:endParaRPr lang="sv-SE" dirty="0"/>
          </a:p>
        </p:txBody>
      </p:sp>
      <p:sp>
        <p:nvSpPr>
          <p:cNvPr id="4" name="Platshållare för bildnummer 3">
            <a:extLst>
              <a:ext uri="{FF2B5EF4-FFF2-40B4-BE49-F238E27FC236}">
                <a16:creationId xmlns:a16="http://schemas.microsoft.com/office/drawing/2014/main" id="{1C51C7FB-648C-EBDC-5F2B-E4F371A43B7D}"/>
              </a:ext>
            </a:extLst>
          </p:cNvPr>
          <p:cNvSpPr>
            <a:spLocks noGrp="1"/>
          </p:cNvSpPr>
          <p:nvPr>
            <p:ph type="sldNum" sz="quarter" idx="12"/>
          </p:nvPr>
        </p:nvSpPr>
        <p:spPr/>
        <p:txBody>
          <a:bodyPr/>
          <a:lstStyle/>
          <a:p>
            <a:fld id="{FA8BEBD4-3095-4F09-9ACC-56D33DD7DB3F}" type="slidenum">
              <a:rPr lang="sv-SE" smtClean="0"/>
              <a:t>‹#›</a:t>
            </a:fld>
            <a:endParaRPr lang="sv-SE" dirty="0"/>
          </a:p>
        </p:txBody>
      </p:sp>
    </p:spTree>
    <p:extLst>
      <p:ext uri="{BB962C8B-B14F-4D97-AF65-F5344CB8AC3E}">
        <p14:creationId xmlns:p14="http://schemas.microsoft.com/office/powerpoint/2010/main" val="727124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C978442-3AAA-1BD0-A605-497EF57D112C}"/>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1BFA479-DCE8-A518-1A09-D6DBA33159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DAC55559-53D1-CC9C-DD5B-52B66B0DDB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503DF9E-ED47-A8C9-E729-C8B87F3EC742}"/>
              </a:ext>
            </a:extLst>
          </p:cNvPr>
          <p:cNvSpPr>
            <a:spLocks noGrp="1"/>
          </p:cNvSpPr>
          <p:nvPr>
            <p:ph type="dt" sz="half" idx="10"/>
          </p:nvPr>
        </p:nvSpPr>
        <p:spPr/>
        <p:txBody>
          <a:bodyPr/>
          <a:lstStyle/>
          <a:p>
            <a:fld id="{B2764AD2-5794-47CB-A33E-3E216B343734}" type="datetimeFigureOut">
              <a:rPr lang="sv-SE" smtClean="0"/>
              <a:t>2023-05-09</a:t>
            </a:fld>
            <a:endParaRPr lang="sv-SE" dirty="0"/>
          </a:p>
        </p:txBody>
      </p:sp>
      <p:sp>
        <p:nvSpPr>
          <p:cNvPr id="6" name="Platshållare för sidfot 5">
            <a:extLst>
              <a:ext uri="{FF2B5EF4-FFF2-40B4-BE49-F238E27FC236}">
                <a16:creationId xmlns:a16="http://schemas.microsoft.com/office/drawing/2014/main" id="{115F70B4-B0C1-D4FD-05F8-26E24C0D6D6D}"/>
              </a:ext>
            </a:extLst>
          </p:cNvPr>
          <p:cNvSpPr>
            <a:spLocks noGrp="1"/>
          </p:cNvSpPr>
          <p:nvPr>
            <p:ph type="ftr" sz="quarter" idx="11"/>
          </p:nvPr>
        </p:nvSpPr>
        <p:spPr/>
        <p:txBody>
          <a:bodyPr/>
          <a:lstStyle/>
          <a:p>
            <a:endParaRPr lang="sv-SE" dirty="0"/>
          </a:p>
        </p:txBody>
      </p:sp>
      <p:sp>
        <p:nvSpPr>
          <p:cNvPr id="7" name="Platshållare för bildnummer 6">
            <a:extLst>
              <a:ext uri="{FF2B5EF4-FFF2-40B4-BE49-F238E27FC236}">
                <a16:creationId xmlns:a16="http://schemas.microsoft.com/office/drawing/2014/main" id="{F8FA8328-88D3-3F54-78C8-57AE1F2A8739}"/>
              </a:ext>
            </a:extLst>
          </p:cNvPr>
          <p:cNvSpPr>
            <a:spLocks noGrp="1"/>
          </p:cNvSpPr>
          <p:nvPr>
            <p:ph type="sldNum" sz="quarter" idx="12"/>
          </p:nvPr>
        </p:nvSpPr>
        <p:spPr/>
        <p:txBody>
          <a:bodyPr/>
          <a:lstStyle/>
          <a:p>
            <a:fld id="{FA8BEBD4-3095-4F09-9ACC-56D33DD7DB3F}" type="slidenum">
              <a:rPr lang="sv-SE" smtClean="0"/>
              <a:t>‹#›</a:t>
            </a:fld>
            <a:endParaRPr lang="sv-SE" dirty="0"/>
          </a:p>
        </p:txBody>
      </p:sp>
    </p:spTree>
    <p:extLst>
      <p:ext uri="{BB962C8B-B14F-4D97-AF65-F5344CB8AC3E}">
        <p14:creationId xmlns:p14="http://schemas.microsoft.com/office/powerpoint/2010/main" val="2242728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D2BF0CF-653E-A36A-8BB9-71ECDE86DD3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0ED535F9-60B6-7E65-C014-868FFE7424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dirty="0"/>
          </a:p>
        </p:txBody>
      </p:sp>
      <p:sp>
        <p:nvSpPr>
          <p:cNvPr id="4" name="Platshållare för text 3">
            <a:extLst>
              <a:ext uri="{FF2B5EF4-FFF2-40B4-BE49-F238E27FC236}">
                <a16:creationId xmlns:a16="http://schemas.microsoft.com/office/drawing/2014/main" id="{7132CD55-ADC5-231B-0EBE-0A1B7D9439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EC4B879F-03FF-D75A-D609-A071A92BBCD0}"/>
              </a:ext>
            </a:extLst>
          </p:cNvPr>
          <p:cNvSpPr>
            <a:spLocks noGrp="1"/>
          </p:cNvSpPr>
          <p:nvPr>
            <p:ph type="dt" sz="half" idx="10"/>
          </p:nvPr>
        </p:nvSpPr>
        <p:spPr/>
        <p:txBody>
          <a:bodyPr/>
          <a:lstStyle/>
          <a:p>
            <a:fld id="{B2764AD2-5794-47CB-A33E-3E216B343734}" type="datetimeFigureOut">
              <a:rPr lang="sv-SE" smtClean="0"/>
              <a:t>2023-05-09</a:t>
            </a:fld>
            <a:endParaRPr lang="sv-SE" dirty="0"/>
          </a:p>
        </p:txBody>
      </p:sp>
      <p:sp>
        <p:nvSpPr>
          <p:cNvPr id="6" name="Platshållare för sidfot 5">
            <a:extLst>
              <a:ext uri="{FF2B5EF4-FFF2-40B4-BE49-F238E27FC236}">
                <a16:creationId xmlns:a16="http://schemas.microsoft.com/office/drawing/2014/main" id="{7030E04B-3365-0FF7-088B-CEAB1130E16B}"/>
              </a:ext>
            </a:extLst>
          </p:cNvPr>
          <p:cNvSpPr>
            <a:spLocks noGrp="1"/>
          </p:cNvSpPr>
          <p:nvPr>
            <p:ph type="ftr" sz="quarter" idx="11"/>
          </p:nvPr>
        </p:nvSpPr>
        <p:spPr/>
        <p:txBody>
          <a:bodyPr/>
          <a:lstStyle/>
          <a:p>
            <a:endParaRPr lang="sv-SE" dirty="0"/>
          </a:p>
        </p:txBody>
      </p:sp>
      <p:sp>
        <p:nvSpPr>
          <p:cNvPr id="7" name="Platshållare för bildnummer 6">
            <a:extLst>
              <a:ext uri="{FF2B5EF4-FFF2-40B4-BE49-F238E27FC236}">
                <a16:creationId xmlns:a16="http://schemas.microsoft.com/office/drawing/2014/main" id="{46B46689-54AE-2AE3-86F0-660FA0A39C44}"/>
              </a:ext>
            </a:extLst>
          </p:cNvPr>
          <p:cNvSpPr>
            <a:spLocks noGrp="1"/>
          </p:cNvSpPr>
          <p:nvPr>
            <p:ph type="sldNum" sz="quarter" idx="12"/>
          </p:nvPr>
        </p:nvSpPr>
        <p:spPr/>
        <p:txBody>
          <a:bodyPr/>
          <a:lstStyle/>
          <a:p>
            <a:fld id="{FA8BEBD4-3095-4F09-9ACC-56D33DD7DB3F}" type="slidenum">
              <a:rPr lang="sv-SE" smtClean="0"/>
              <a:t>‹#›</a:t>
            </a:fld>
            <a:endParaRPr lang="sv-SE" dirty="0"/>
          </a:p>
        </p:txBody>
      </p:sp>
    </p:spTree>
    <p:extLst>
      <p:ext uri="{BB962C8B-B14F-4D97-AF65-F5344CB8AC3E}">
        <p14:creationId xmlns:p14="http://schemas.microsoft.com/office/powerpoint/2010/main" val="2709615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B050"/>
            </a:gs>
            <a:gs pos="100000">
              <a:srgbClr val="FF0000"/>
            </a:gs>
            <a:gs pos="83000">
              <a:schemeClr val="tx1"/>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DF763BE2-A185-6F93-0FB3-52A0B0B85C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12DEE607-BE01-2808-7EF8-4430F404F2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342D74F-D2BD-CA8D-BD19-FEA0B9E468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764AD2-5794-47CB-A33E-3E216B343734}" type="datetimeFigureOut">
              <a:rPr lang="sv-SE" smtClean="0"/>
              <a:t>2023-05-09</a:t>
            </a:fld>
            <a:endParaRPr lang="sv-SE" dirty="0"/>
          </a:p>
        </p:txBody>
      </p:sp>
      <p:sp>
        <p:nvSpPr>
          <p:cNvPr id="5" name="Platshållare för sidfot 4">
            <a:extLst>
              <a:ext uri="{FF2B5EF4-FFF2-40B4-BE49-F238E27FC236}">
                <a16:creationId xmlns:a16="http://schemas.microsoft.com/office/drawing/2014/main" id="{6CF06274-BB32-D033-8B03-D361A57FA5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dirty="0"/>
          </a:p>
        </p:txBody>
      </p:sp>
      <p:sp>
        <p:nvSpPr>
          <p:cNvPr id="6" name="Platshållare för bildnummer 5">
            <a:extLst>
              <a:ext uri="{FF2B5EF4-FFF2-40B4-BE49-F238E27FC236}">
                <a16:creationId xmlns:a16="http://schemas.microsoft.com/office/drawing/2014/main" id="{C46DBB41-5996-3067-B4BC-94E783E2C6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8BEBD4-3095-4F09-9ACC-56D33DD7DB3F}" type="slidenum">
              <a:rPr lang="sv-SE" smtClean="0"/>
              <a:t>‹#›</a:t>
            </a:fld>
            <a:endParaRPr lang="sv-SE" dirty="0"/>
          </a:p>
        </p:txBody>
      </p:sp>
    </p:spTree>
    <p:extLst>
      <p:ext uri="{BB962C8B-B14F-4D97-AF65-F5344CB8AC3E}">
        <p14:creationId xmlns:p14="http://schemas.microsoft.com/office/powerpoint/2010/main" val="51525213"/>
      </p:ext>
    </p:extLst>
  </p:cSld>
  <p:clrMap bg1="lt1" tx1="dk1" bg2="lt2" tx2="dk2" accent1="accent1" accent2="accent2" accent3="accent3" accent4="accent4" accent5="accent5" accent6="accent6" hlink="hlink" folHlink="folHlink"/>
  <p:sldLayoutIdLst>
    <p:sldLayoutId id="2147483920" r:id="rId1"/>
    <p:sldLayoutId id="2147483921" r:id="rId2"/>
    <p:sldLayoutId id="2147483922" r:id="rId3"/>
    <p:sldLayoutId id="2147483923" r:id="rId4"/>
    <p:sldLayoutId id="2147483924" r:id="rId5"/>
    <p:sldLayoutId id="2147483925" r:id="rId6"/>
    <p:sldLayoutId id="2147483926" r:id="rId7"/>
    <p:sldLayoutId id="2147483927" r:id="rId8"/>
    <p:sldLayoutId id="2147483928" r:id="rId9"/>
    <p:sldLayoutId id="2147483929" r:id="rId10"/>
    <p:sldLayoutId id="214748393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3" Type="http://schemas.openxmlformats.org/officeDocument/2006/relationships/hyperlink" Target="https://www.laget.se/ValboFF" TargetMode="External"/><Relationship Id="rId2" Type="http://schemas.openxmlformats.org/officeDocument/2006/relationships/slideLayout" Target="../slideLayouts/slideLayout1.xml"/><Relationship Id="rId1" Type="http://schemas.openxmlformats.org/officeDocument/2006/relationships/themeOverride" Target="../theme/themeOverride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rallarbollen.se/" TargetMode="External"/><Relationship Id="rId2" Type="http://schemas.openxmlformats.org/officeDocument/2006/relationships/hyperlink" Target="https://www.hudikcup.com/"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gothiacup.se/sv/"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B050"/>
            </a:gs>
            <a:gs pos="100000">
              <a:srgbClr val="FF0000"/>
            </a:gs>
            <a:gs pos="83000">
              <a:schemeClr val="tx1"/>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8067733-D39E-47B3-8EC2-3774E5F651D3}"/>
              </a:ext>
            </a:extLst>
          </p:cNvPr>
          <p:cNvSpPr>
            <a:spLocks noGrp="1"/>
          </p:cNvSpPr>
          <p:nvPr>
            <p:ph type="ctrTitle"/>
          </p:nvPr>
        </p:nvSpPr>
        <p:spPr>
          <a:xfrm>
            <a:off x="6739465" y="637762"/>
            <a:ext cx="4305889" cy="1588751"/>
          </a:xfrm>
        </p:spPr>
        <p:txBody>
          <a:bodyPr vert="horz" lIns="91440" tIns="45720" rIns="91440" bIns="45720" rtlCol="0" anchor="t">
            <a:normAutofit/>
          </a:bodyPr>
          <a:lstStyle/>
          <a:p>
            <a:pPr algn="l"/>
            <a:r>
              <a:rPr lang="en-US" sz="6600" dirty="0">
                <a:solidFill>
                  <a:schemeClr val="bg1"/>
                </a:solidFill>
                <a:effectLst>
                  <a:glow rad="38100">
                    <a:schemeClr val="bg1">
                      <a:lumMod val="65000"/>
                      <a:lumOff val="35000"/>
                      <a:alpha val="40000"/>
                    </a:schemeClr>
                  </a:glow>
                  <a:outerShdw blurRad="28575" dist="38100" dir="14040000" algn="tl" rotWithShape="0">
                    <a:srgbClr val="000000">
                      <a:alpha val="25000"/>
                    </a:srgbClr>
                  </a:outerShdw>
                </a:effectLst>
              </a:rPr>
              <a:t>Valbo P-13</a:t>
            </a:r>
          </a:p>
        </p:txBody>
      </p:sp>
      <p:sp>
        <p:nvSpPr>
          <p:cNvPr id="3" name="Underrubrik 2">
            <a:extLst>
              <a:ext uri="{FF2B5EF4-FFF2-40B4-BE49-F238E27FC236}">
                <a16:creationId xmlns:a16="http://schemas.microsoft.com/office/drawing/2014/main" id="{D84B0A2E-5501-412E-B875-BC99738E1AA5}"/>
              </a:ext>
            </a:extLst>
          </p:cNvPr>
          <p:cNvSpPr>
            <a:spLocks noGrp="1"/>
          </p:cNvSpPr>
          <p:nvPr>
            <p:ph type="subTitle" idx="1"/>
          </p:nvPr>
        </p:nvSpPr>
        <p:spPr>
          <a:xfrm>
            <a:off x="6739465" y="2226513"/>
            <a:ext cx="3960246" cy="3157250"/>
          </a:xfrm>
        </p:spPr>
        <p:txBody>
          <a:bodyPr vert="horz" lIns="91440" tIns="45720" rIns="91440" bIns="45720" rtlCol="0" anchor="b">
            <a:normAutofit fontScale="92500" lnSpcReduction="10000"/>
          </a:bodyPr>
          <a:lstStyle/>
          <a:p>
            <a:pPr marL="342900" indent="-228600" algn="l">
              <a:buFont typeface="Arial"/>
              <a:buChar char="•"/>
            </a:pPr>
            <a:r>
              <a:rPr lang="en-US" dirty="0">
                <a:solidFill>
                  <a:schemeClr val="bg1"/>
                </a:solidFill>
              </a:rPr>
              <a:t>Vision och målsättning</a:t>
            </a:r>
          </a:p>
          <a:p>
            <a:pPr marL="342900" indent="-228600" algn="l">
              <a:buFont typeface="Arial"/>
              <a:buChar char="•"/>
            </a:pPr>
            <a:r>
              <a:rPr lang="sv-SE" dirty="0">
                <a:solidFill>
                  <a:schemeClr val="bg1"/>
                </a:solidFill>
              </a:rPr>
              <a:t>Kärnvärden</a:t>
            </a:r>
          </a:p>
          <a:p>
            <a:pPr marL="342900" indent="-228600" algn="l">
              <a:buFont typeface="Arial"/>
              <a:buChar char="•"/>
            </a:pPr>
            <a:r>
              <a:rPr lang="en-US" dirty="0">
                <a:solidFill>
                  <a:schemeClr val="bg1"/>
                </a:solidFill>
              </a:rPr>
              <a:t>De 10 </a:t>
            </a:r>
            <a:r>
              <a:rPr lang="sv-SE" dirty="0">
                <a:solidFill>
                  <a:schemeClr val="bg1"/>
                </a:solidFill>
              </a:rPr>
              <a:t>föräldrabuden</a:t>
            </a:r>
          </a:p>
          <a:p>
            <a:pPr marL="342900" indent="-228600" algn="l">
              <a:buFont typeface="Arial"/>
              <a:buChar char="•"/>
            </a:pPr>
            <a:r>
              <a:rPr lang="en-US" dirty="0">
                <a:solidFill>
                  <a:schemeClr val="bg1"/>
                </a:solidFill>
              </a:rPr>
              <a:t>Träningar</a:t>
            </a:r>
          </a:p>
          <a:p>
            <a:pPr marL="342900" indent="-228600" algn="l">
              <a:buFont typeface="Arial"/>
              <a:buChar char="•"/>
            </a:pPr>
            <a:r>
              <a:rPr lang="en-US" dirty="0">
                <a:solidFill>
                  <a:schemeClr val="bg1"/>
                </a:solidFill>
              </a:rPr>
              <a:t>Matcher</a:t>
            </a:r>
          </a:p>
          <a:p>
            <a:pPr marL="342900" indent="-228600" algn="l">
              <a:buFont typeface="Arial"/>
              <a:buChar char="•"/>
            </a:pPr>
            <a:r>
              <a:rPr lang="en-US" dirty="0">
                <a:solidFill>
                  <a:schemeClr val="bg1"/>
                </a:solidFill>
              </a:rPr>
              <a:t>Cuper</a:t>
            </a:r>
          </a:p>
          <a:p>
            <a:pPr marL="342900" indent="-228600" algn="l">
              <a:buFont typeface="Arial"/>
              <a:buChar char="•"/>
            </a:pPr>
            <a:r>
              <a:rPr lang="en-US" dirty="0">
                <a:solidFill>
                  <a:schemeClr val="bg1"/>
                </a:solidFill>
              </a:rPr>
              <a:t>Föräldrar och ekonomi</a:t>
            </a:r>
          </a:p>
          <a:p>
            <a:pPr marL="342900" indent="-228600" algn="l">
              <a:buFont typeface="Arial"/>
              <a:buChar char="•"/>
            </a:pPr>
            <a:r>
              <a:rPr lang="en-US" dirty="0">
                <a:solidFill>
                  <a:schemeClr val="bg1"/>
                </a:solidFill>
              </a:rPr>
              <a:t>Övriga frågor</a:t>
            </a:r>
          </a:p>
          <a:p>
            <a:pPr indent="-228600" algn="l">
              <a:buFont typeface="Arial"/>
              <a:buChar char="•"/>
            </a:pPr>
            <a:endParaRPr lang="en-US" dirty="0">
              <a:solidFill>
                <a:schemeClr val="bg1"/>
              </a:solidFill>
            </a:endParaRPr>
          </a:p>
        </p:txBody>
      </p:sp>
      <p:pic>
        <p:nvPicPr>
          <p:cNvPr id="33" name="Bildobjekt 32" descr="En bild som visar logotyp&#10;&#10;Automatiskt genererad beskrivning">
            <a:extLst>
              <a:ext uri="{FF2B5EF4-FFF2-40B4-BE49-F238E27FC236}">
                <a16:creationId xmlns:a16="http://schemas.microsoft.com/office/drawing/2014/main" id="{726EBA7E-56A6-1811-A931-AD69E4B831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892" y="1172154"/>
            <a:ext cx="6437714" cy="3605120"/>
          </a:xfrm>
          <a:prstGeom prst="rect">
            <a:avLst/>
          </a:prstGeom>
        </p:spPr>
      </p:pic>
    </p:spTree>
    <p:extLst>
      <p:ext uri="{BB962C8B-B14F-4D97-AF65-F5344CB8AC3E}">
        <p14:creationId xmlns:p14="http://schemas.microsoft.com/office/powerpoint/2010/main" val="992005732"/>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B050"/>
            </a:gs>
            <a:gs pos="100000">
              <a:srgbClr val="FF0000"/>
            </a:gs>
            <a:gs pos="83000">
              <a:schemeClr val="tx1"/>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8067733-D39E-47B3-8EC2-3774E5F651D3}"/>
              </a:ext>
            </a:extLst>
          </p:cNvPr>
          <p:cNvSpPr>
            <a:spLocks noGrp="1"/>
          </p:cNvSpPr>
          <p:nvPr>
            <p:ph type="ctrTitle"/>
          </p:nvPr>
        </p:nvSpPr>
        <p:spPr>
          <a:xfrm>
            <a:off x="0" y="211239"/>
            <a:ext cx="6181152" cy="2051704"/>
          </a:xfrm>
        </p:spPr>
        <p:txBody>
          <a:bodyPr vert="horz" lIns="91440" tIns="45720" rIns="91440" bIns="45720" rtlCol="0">
            <a:normAutofit/>
          </a:bodyPr>
          <a:lstStyle/>
          <a:p>
            <a:r>
              <a:rPr lang="en-US" kern="1200" dirty="0">
                <a:solidFill>
                  <a:srgbClr val="EBEBEB"/>
                </a:solidFill>
                <a:latin typeface="+mj-lt"/>
                <a:ea typeface="+mj-ea"/>
                <a:cs typeface="+mj-cs"/>
              </a:rPr>
              <a:t>Vision och målsättning</a:t>
            </a:r>
          </a:p>
        </p:txBody>
      </p:sp>
      <p:sp>
        <p:nvSpPr>
          <p:cNvPr id="3" name="Underrubrik 2">
            <a:extLst>
              <a:ext uri="{FF2B5EF4-FFF2-40B4-BE49-F238E27FC236}">
                <a16:creationId xmlns:a16="http://schemas.microsoft.com/office/drawing/2014/main" id="{D84B0A2E-5501-412E-B875-BC99738E1AA5}"/>
              </a:ext>
            </a:extLst>
          </p:cNvPr>
          <p:cNvSpPr>
            <a:spLocks noGrp="1"/>
          </p:cNvSpPr>
          <p:nvPr>
            <p:ph type="subTitle" idx="1"/>
          </p:nvPr>
        </p:nvSpPr>
        <p:spPr>
          <a:xfrm>
            <a:off x="5496892" y="1895746"/>
            <a:ext cx="6181152" cy="3066507"/>
          </a:xfrm>
        </p:spPr>
        <p:txBody>
          <a:bodyPr vert="horz" lIns="91440" tIns="45720" rIns="91440" bIns="45720" rtlCol="0">
            <a:noAutofit/>
          </a:bodyPr>
          <a:lstStyle/>
          <a:p>
            <a:pPr marL="457200" indent="-342900" algn="l">
              <a:lnSpc>
                <a:spcPct val="90000"/>
              </a:lnSpc>
              <a:buFont typeface="Wingdings" panose="05000000000000000000" pitchFamily="2" charset="2"/>
              <a:buChar char="Ø"/>
            </a:pPr>
            <a:r>
              <a:rPr lang="sv-SE" sz="2000" dirty="0">
                <a:solidFill>
                  <a:schemeClr val="bg1"/>
                </a:solidFill>
              </a:rPr>
              <a:t>En positiv, glädjefylld, aktiv och utvecklande verksamhet. </a:t>
            </a:r>
          </a:p>
          <a:p>
            <a:pPr marL="457200" indent="-342900" algn="l">
              <a:lnSpc>
                <a:spcPct val="90000"/>
              </a:lnSpc>
              <a:buFont typeface="Wingdings" panose="05000000000000000000" pitchFamily="2" charset="2"/>
              <a:buChar char="Ø"/>
            </a:pPr>
            <a:r>
              <a:rPr lang="sv-SE" sz="2000" dirty="0">
                <a:solidFill>
                  <a:schemeClr val="bg1"/>
                </a:solidFill>
              </a:rPr>
              <a:t>För det allra yngsta lagen är vi måna om att skapa ett bestående intresse för fotboll utan hets och tvång.</a:t>
            </a:r>
          </a:p>
          <a:p>
            <a:pPr marL="457200" indent="-342900" algn="l">
              <a:lnSpc>
                <a:spcPct val="90000"/>
              </a:lnSpc>
              <a:buFont typeface="Wingdings" panose="05000000000000000000" pitchFamily="2" charset="2"/>
              <a:buChar char="Ø"/>
            </a:pPr>
            <a:r>
              <a:rPr lang="sv-SE" sz="2000" dirty="0">
                <a:solidFill>
                  <a:schemeClr val="bg1"/>
                </a:solidFill>
              </a:rPr>
              <a:t>Alla våra barn och ungdomar i föreningen ska känna att alla är lika värda.</a:t>
            </a:r>
          </a:p>
          <a:p>
            <a:pPr marL="457200" indent="-342900" algn="l">
              <a:lnSpc>
                <a:spcPct val="90000"/>
              </a:lnSpc>
              <a:buFont typeface="Wingdings" panose="05000000000000000000" pitchFamily="2" charset="2"/>
              <a:buChar char="Ø"/>
            </a:pPr>
            <a:endParaRPr lang="sv-SE" sz="2000" dirty="0">
              <a:solidFill>
                <a:schemeClr val="bg1"/>
              </a:solidFill>
            </a:endParaRPr>
          </a:p>
          <a:p>
            <a:pPr marL="114300" algn="l">
              <a:lnSpc>
                <a:spcPct val="90000"/>
              </a:lnSpc>
            </a:pPr>
            <a:r>
              <a:rPr lang="sv-SE" sz="2000" dirty="0">
                <a:solidFill>
                  <a:schemeClr val="bg1"/>
                </a:solidFill>
              </a:rPr>
              <a:t>Policy, spelarutbildningsplan m.m finns på föreningens hemsida (</a:t>
            </a:r>
            <a:r>
              <a:rPr lang="sv-SE" sz="1600" dirty="0">
                <a:hlinkClick r:id="rId3"/>
              </a:rPr>
              <a:t>Valbo FF (laget.se)</a:t>
            </a:r>
            <a:r>
              <a:rPr lang="sv-SE" sz="2000" dirty="0">
                <a:solidFill>
                  <a:schemeClr val="bg1"/>
                </a:solidFill>
              </a:rPr>
              <a:t>)</a:t>
            </a:r>
            <a:endParaRPr lang="en-US" sz="2000" dirty="0">
              <a:solidFill>
                <a:schemeClr val="bg1"/>
              </a:solidFill>
            </a:endParaRPr>
          </a:p>
        </p:txBody>
      </p:sp>
      <p:pic>
        <p:nvPicPr>
          <p:cNvPr id="4" name="Bildobjekt 3" descr="En bild som visar logotyp&#10;&#10;Automatiskt genererad beskrivning">
            <a:extLst>
              <a:ext uri="{FF2B5EF4-FFF2-40B4-BE49-F238E27FC236}">
                <a16:creationId xmlns:a16="http://schemas.microsoft.com/office/drawing/2014/main" id="{C63D5B74-BC9A-5EE2-F98F-60258E6F37B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6822" y="2841345"/>
            <a:ext cx="5475905" cy="3066507"/>
          </a:xfrm>
          <a:prstGeom prst="rect">
            <a:avLst/>
          </a:prstGeom>
        </p:spPr>
      </p:pic>
    </p:spTree>
    <p:extLst>
      <p:ext uri="{BB962C8B-B14F-4D97-AF65-F5344CB8AC3E}">
        <p14:creationId xmlns:p14="http://schemas.microsoft.com/office/powerpoint/2010/main" val="412686118"/>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8067733-D39E-47B3-8EC2-3774E5F651D3}"/>
              </a:ext>
            </a:extLst>
          </p:cNvPr>
          <p:cNvSpPr>
            <a:spLocks noGrp="1"/>
          </p:cNvSpPr>
          <p:nvPr>
            <p:ph type="ctrTitle"/>
          </p:nvPr>
        </p:nvSpPr>
        <p:spPr>
          <a:xfrm>
            <a:off x="627129" y="1117413"/>
            <a:ext cx="3522879" cy="4470821"/>
          </a:xfrm>
        </p:spPr>
        <p:txBody>
          <a:bodyPr vert="horz" lIns="91440" tIns="45720" rIns="91440" bIns="45720" rtlCol="0" anchor="t">
            <a:normAutofit/>
          </a:bodyPr>
          <a:lstStyle/>
          <a:p>
            <a:r>
              <a:rPr lang="en-US" sz="3600" b="0" i="0" kern="1200" cap="all" dirty="0">
                <a:solidFill>
                  <a:srgbClr val="FFFFFF"/>
                </a:solidFill>
                <a:effectLst/>
                <a:latin typeface="+mj-lt"/>
                <a:ea typeface="+mj-ea"/>
                <a:cs typeface="+mj-cs"/>
              </a:rPr>
              <a:t>Kärnvärden</a:t>
            </a:r>
          </a:p>
        </p:txBody>
      </p:sp>
      <p:sp>
        <p:nvSpPr>
          <p:cNvPr id="3" name="Underrubrik 2">
            <a:extLst>
              <a:ext uri="{FF2B5EF4-FFF2-40B4-BE49-F238E27FC236}">
                <a16:creationId xmlns:a16="http://schemas.microsoft.com/office/drawing/2014/main" id="{D84B0A2E-5501-412E-B875-BC99738E1AA5}"/>
              </a:ext>
            </a:extLst>
          </p:cNvPr>
          <p:cNvSpPr>
            <a:spLocks noGrp="1"/>
          </p:cNvSpPr>
          <p:nvPr>
            <p:ph type="subTitle" idx="1"/>
          </p:nvPr>
        </p:nvSpPr>
        <p:spPr>
          <a:xfrm>
            <a:off x="5246054" y="1117414"/>
            <a:ext cx="5919503" cy="4470821"/>
          </a:xfrm>
        </p:spPr>
        <p:txBody>
          <a:bodyPr vert="horz" lIns="91440" tIns="45720" rIns="91440" bIns="45720" rtlCol="0">
            <a:normAutofit/>
          </a:bodyPr>
          <a:lstStyle/>
          <a:p>
            <a:pPr algn="l"/>
            <a:r>
              <a:rPr lang="en-US" dirty="0">
                <a:solidFill>
                  <a:schemeClr val="bg1"/>
                </a:solidFill>
              </a:rPr>
              <a:t>För att skapa en Valboanda så finns det fem kärnvärden</a:t>
            </a:r>
          </a:p>
          <a:p>
            <a:pPr marL="571500" indent="-342900" algn="l">
              <a:buFont typeface="Wingdings" panose="05000000000000000000" pitchFamily="2" charset="2"/>
              <a:buChar char="Ø"/>
            </a:pPr>
            <a:r>
              <a:rPr lang="en-US" dirty="0">
                <a:solidFill>
                  <a:schemeClr val="bg1"/>
                </a:solidFill>
              </a:rPr>
              <a:t>Glädje</a:t>
            </a:r>
          </a:p>
          <a:p>
            <a:pPr marL="571500" indent="-342900" algn="l">
              <a:buFont typeface="Wingdings" panose="05000000000000000000" pitchFamily="2" charset="2"/>
              <a:buChar char="Ø"/>
            </a:pPr>
            <a:r>
              <a:rPr lang="en-US" dirty="0">
                <a:solidFill>
                  <a:schemeClr val="bg1"/>
                </a:solidFill>
              </a:rPr>
              <a:t>En för alla–alla för en</a:t>
            </a:r>
          </a:p>
          <a:p>
            <a:pPr marL="571500" indent="-342900" algn="l">
              <a:buFont typeface="Wingdings" panose="05000000000000000000" pitchFamily="2" charset="2"/>
              <a:buChar char="Ø"/>
            </a:pPr>
            <a:r>
              <a:rPr lang="en-US" dirty="0">
                <a:solidFill>
                  <a:schemeClr val="bg1"/>
                </a:solidFill>
              </a:rPr>
              <a:t>Visa hjärtat</a:t>
            </a:r>
          </a:p>
          <a:p>
            <a:pPr marL="571500" indent="-342900" algn="l">
              <a:buFont typeface="Wingdings" panose="05000000000000000000" pitchFamily="2" charset="2"/>
              <a:buChar char="Ø"/>
            </a:pPr>
            <a:r>
              <a:rPr lang="en-US" dirty="0">
                <a:solidFill>
                  <a:schemeClr val="bg1"/>
                </a:solidFill>
              </a:rPr>
              <a:t>Fair-play och respekt</a:t>
            </a:r>
          </a:p>
          <a:p>
            <a:pPr marL="571500" indent="-342900" algn="l">
              <a:buFont typeface="Wingdings" panose="05000000000000000000" pitchFamily="2" charset="2"/>
              <a:buChar char="Ø"/>
            </a:pPr>
            <a:endParaRPr lang="en-US" dirty="0">
              <a:solidFill>
                <a:schemeClr val="bg1"/>
              </a:solidFill>
            </a:endParaRPr>
          </a:p>
          <a:p>
            <a:pPr algn="l"/>
            <a:r>
              <a:rPr lang="en-US" dirty="0">
                <a:solidFill>
                  <a:schemeClr val="bg1"/>
                </a:solidFill>
              </a:rPr>
              <a:t>Detta ska genomsyra vårt lag!</a:t>
            </a:r>
          </a:p>
        </p:txBody>
      </p:sp>
      <p:pic>
        <p:nvPicPr>
          <p:cNvPr id="4" name="Bildobjekt 3" descr="En bild som visar logotyp&#10;&#10;Automatiskt genererad beskrivning">
            <a:extLst>
              <a:ext uri="{FF2B5EF4-FFF2-40B4-BE49-F238E27FC236}">
                <a16:creationId xmlns:a16="http://schemas.microsoft.com/office/drawing/2014/main" id="{51CCE507-AA07-2F0E-D783-B813E488BD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9331" y="2208289"/>
            <a:ext cx="5715798" cy="3200847"/>
          </a:xfrm>
          <a:prstGeom prst="rect">
            <a:avLst/>
          </a:prstGeom>
        </p:spPr>
      </p:pic>
    </p:spTree>
    <p:extLst>
      <p:ext uri="{BB962C8B-B14F-4D97-AF65-F5344CB8AC3E}">
        <p14:creationId xmlns:p14="http://schemas.microsoft.com/office/powerpoint/2010/main" val="949355543"/>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8067733-D39E-47B3-8EC2-3774E5F651D3}"/>
              </a:ext>
            </a:extLst>
          </p:cNvPr>
          <p:cNvSpPr>
            <a:spLocks noGrp="1"/>
          </p:cNvSpPr>
          <p:nvPr>
            <p:ph type="ctrTitle"/>
          </p:nvPr>
        </p:nvSpPr>
        <p:spPr>
          <a:xfrm>
            <a:off x="630952" y="652344"/>
            <a:ext cx="3522879" cy="4470821"/>
          </a:xfrm>
        </p:spPr>
        <p:txBody>
          <a:bodyPr vert="horz" lIns="91440" tIns="45720" rIns="91440" bIns="45720" rtlCol="0" anchor="t">
            <a:normAutofit/>
          </a:bodyPr>
          <a:lstStyle/>
          <a:p>
            <a:r>
              <a:rPr lang="en-US" sz="3600" b="0" i="0" kern="1200" dirty="0">
                <a:solidFill>
                  <a:srgbClr val="FFFFFF"/>
                </a:solidFill>
                <a:latin typeface="+mj-lt"/>
                <a:ea typeface="+mj-ea"/>
                <a:cs typeface="+mj-cs"/>
              </a:rPr>
              <a:t>De tio föräldrabuden</a:t>
            </a:r>
          </a:p>
        </p:txBody>
      </p:sp>
      <p:sp>
        <p:nvSpPr>
          <p:cNvPr id="3" name="Underrubrik 2">
            <a:extLst>
              <a:ext uri="{FF2B5EF4-FFF2-40B4-BE49-F238E27FC236}">
                <a16:creationId xmlns:a16="http://schemas.microsoft.com/office/drawing/2014/main" id="{D84B0A2E-5501-412E-B875-BC99738E1AA5}"/>
              </a:ext>
            </a:extLst>
          </p:cNvPr>
          <p:cNvSpPr>
            <a:spLocks noGrp="1"/>
          </p:cNvSpPr>
          <p:nvPr>
            <p:ph type="subTitle" idx="1"/>
          </p:nvPr>
        </p:nvSpPr>
        <p:spPr>
          <a:xfrm>
            <a:off x="4283142" y="266253"/>
            <a:ext cx="7659476" cy="5404874"/>
          </a:xfrm>
        </p:spPr>
        <p:txBody>
          <a:bodyPr vert="horz" lIns="91440" tIns="45720" rIns="91440" bIns="45720" rtlCol="0">
            <a:noAutofit/>
          </a:bodyPr>
          <a:lstStyle/>
          <a:p>
            <a:pPr marL="571500" indent="-457200" algn="l">
              <a:lnSpc>
                <a:spcPct val="90000"/>
              </a:lnSpc>
              <a:buFont typeface="Wingdings" panose="05000000000000000000" pitchFamily="2" charset="2"/>
              <a:buChar char="Ø"/>
            </a:pPr>
            <a:r>
              <a:rPr lang="en-US" sz="1800" dirty="0">
                <a:solidFill>
                  <a:schemeClr val="bg1"/>
                </a:solidFill>
              </a:rPr>
              <a:t>Uppmuntra ditt barn att delta. Kom till träning och match - ditt barn vill det. </a:t>
            </a:r>
          </a:p>
          <a:p>
            <a:pPr marL="571500" indent="-457200" algn="l">
              <a:lnSpc>
                <a:spcPct val="90000"/>
              </a:lnSpc>
              <a:buFont typeface="Wingdings" panose="05000000000000000000" pitchFamily="2" charset="2"/>
              <a:buChar char="Ø"/>
            </a:pPr>
            <a:r>
              <a:rPr lang="en-US" sz="1800" dirty="0">
                <a:solidFill>
                  <a:schemeClr val="bg1"/>
                </a:solidFill>
              </a:rPr>
              <a:t>Uppmuntra alla spelarna i laget under matchen – inte bara din son. </a:t>
            </a:r>
          </a:p>
          <a:p>
            <a:pPr marL="571500" indent="-457200" algn="l">
              <a:lnSpc>
                <a:spcPct val="90000"/>
              </a:lnSpc>
              <a:buFont typeface="Wingdings" panose="05000000000000000000" pitchFamily="2" charset="2"/>
              <a:buChar char="Ø"/>
            </a:pPr>
            <a:r>
              <a:rPr lang="en-US" sz="1800" dirty="0">
                <a:solidFill>
                  <a:schemeClr val="bg1"/>
                </a:solidFill>
              </a:rPr>
              <a:t>Uppmuntra i både med och motgång - ge inte onödig kritik utan var positiv och </a:t>
            </a:r>
            <a:r>
              <a:rPr lang="sv-SE" sz="1800" dirty="0">
                <a:solidFill>
                  <a:schemeClr val="bg1"/>
                </a:solidFill>
              </a:rPr>
              <a:t>vägledande</a:t>
            </a:r>
            <a:r>
              <a:rPr lang="en-US" sz="1800" dirty="0">
                <a:solidFill>
                  <a:schemeClr val="bg1"/>
                </a:solidFill>
              </a:rPr>
              <a:t>. </a:t>
            </a:r>
          </a:p>
          <a:p>
            <a:pPr marL="571500" indent="-457200" algn="l">
              <a:lnSpc>
                <a:spcPct val="90000"/>
              </a:lnSpc>
              <a:buFont typeface="Wingdings" panose="05000000000000000000" pitchFamily="2" charset="2"/>
              <a:buChar char="Ø"/>
            </a:pPr>
            <a:r>
              <a:rPr lang="sv-SE" sz="1800" dirty="0">
                <a:solidFill>
                  <a:schemeClr val="bg1"/>
                </a:solidFill>
              </a:rPr>
              <a:t>Respektera</a:t>
            </a:r>
            <a:r>
              <a:rPr lang="en-US" sz="1800" dirty="0">
                <a:solidFill>
                  <a:schemeClr val="bg1"/>
                </a:solidFill>
              </a:rPr>
              <a:t> </a:t>
            </a:r>
            <a:r>
              <a:rPr lang="sv-SE" sz="1800" dirty="0">
                <a:solidFill>
                  <a:schemeClr val="bg1"/>
                </a:solidFill>
              </a:rPr>
              <a:t>hur</a:t>
            </a:r>
            <a:r>
              <a:rPr lang="en-US" sz="1800" dirty="0">
                <a:solidFill>
                  <a:schemeClr val="bg1"/>
                </a:solidFill>
              </a:rPr>
              <a:t> tränaren disponerar spelarna – försök inte påverka hen under matchen och sätt Dig in i klubbens policy. </a:t>
            </a:r>
          </a:p>
          <a:p>
            <a:pPr marL="571500" indent="-457200" algn="l">
              <a:lnSpc>
                <a:spcPct val="90000"/>
              </a:lnSpc>
              <a:buFont typeface="Wingdings" panose="05000000000000000000" pitchFamily="2" charset="2"/>
              <a:buChar char="Ø"/>
            </a:pPr>
            <a:r>
              <a:rPr lang="en-US" sz="1800" dirty="0">
                <a:solidFill>
                  <a:schemeClr val="bg1"/>
                </a:solidFill>
              </a:rPr>
              <a:t>Se domaren som en vägledare – kritisera aldrig hens bedömning. </a:t>
            </a:r>
          </a:p>
          <a:p>
            <a:pPr marL="571500" indent="-457200" algn="l">
              <a:lnSpc>
                <a:spcPct val="90000"/>
              </a:lnSpc>
              <a:buFont typeface="Wingdings" panose="05000000000000000000" pitchFamily="2" charset="2"/>
              <a:buChar char="Ø"/>
            </a:pPr>
            <a:r>
              <a:rPr lang="en-US" sz="1800" dirty="0">
                <a:solidFill>
                  <a:schemeClr val="bg1"/>
                </a:solidFill>
              </a:rPr>
              <a:t>Ditt barn kan höra när du talar med andra vuxna. Tänk på hur du uttrycker dig gällande spelare, ledare, träningar, matcher, domare, förening och motståndare för det kommer överföras på ditt barn. </a:t>
            </a:r>
          </a:p>
          <a:p>
            <a:pPr marL="571500" indent="-457200" algn="l">
              <a:lnSpc>
                <a:spcPct val="90000"/>
              </a:lnSpc>
              <a:buFont typeface="Wingdings" panose="05000000000000000000" pitchFamily="2" charset="2"/>
              <a:buChar char="Ø"/>
            </a:pPr>
            <a:r>
              <a:rPr lang="en-US" sz="1800" dirty="0">
                <a:solidFill>
                  <a:schemeClr val="bg1"/>
                </a:solidFill>
              </a:rPr>
              <a:t>Fråga om matchen var rolig, spännande och juste – inte bara vad resultatet blev. </a:t>
            </a:r>
          </a:p>
          <a:p>
            <a:pPr marL="571500" indent="-457200" algn="l">
              <a:lnSpc>
                <a:spcPct val="90000"/>
              </a:lnSpc>
              <a:buFont typeface="Wingdings" panose="05000000000000000000" pitchFamily="2" charset="2"/>
              <a:buChar char="Ø"/>
            </a:pPr>
            <a:r>
              <a:rPr lang="en-US" sz="1800" dirty="0">
                <a:solidFill>
                  <a:schemeClr val="bg1"/>
                </a:solidFill>
              </a:rPr>
              <a:t>Se till att ditt barn har förnuftig utrustning – överdriv inte! </a:t>
            </a:r>
          </a:p>
          <a:p>
            <a:pPr marL="571500" indent="-457200" algn="l">
              <a:lnSpc>
                <a:spcPct val="90000"/>
              </a:lnSpc>
              <a:buFont typeface="Wingdings" panose="05000000000000000000" pitchFamily="2" charset="2"/>
              <a:buChar char="Ø"/>
            </a:pPr>
            <a:r>
              <a:rPr lang="en-US" sz="1800" dirty="0">
                <a:solidFill>
                  <a:schemeClr val="bg1"/>
                </a:solidFill>
              </a:rPr>
              <a:t>Respektera föreningens ungdomsarbete och policy. Kom på de årliga mötena där man resonerar om principer etc. Du behöver inte andra förutsättningar för att delta i föreningens arbete än lust och engagemang. </a:t>
            </a:r>
          </a:p>
          <a:p>
            <a:pPr marL="571500" indent="-457200" algn="l">
              <a:lnSpc>
                <a:spcPct val="90000"/>
              </a:lnSpc>
              <a:buFont typeface="Wingdings" panose="05000000000000000000" pitchFamily="2" charset="2"/>
              <a:buChar char="Ø"/>
            </a:pPr>
            <a:r>
              <a:rPr lang="en-US" sz="1800" dirty="0">
                <a:solidFill>
                  <a:schemeClr val="bg1"/>
                </a:solidFill>
              </a:rPr>
              <a:t>Tänk på att det är ditt barn som spelar fotboll – det är inte du själv.</a:t>
            </a:r>
          </a:p>
        </p:txBody>
      </p:sp>
      <p:pic>
        <p:nvPicPr>
          <p:cNvPr id="4" name="Bildobjekt 3" descr="En bild som visar logotyp&#10;&#10;Automatiskt genererad beskrivning">
            <a:extLst>
              <a:ext uri="{FF2B5EF4-FFF2-40B4-BE49-F238E27FC236}">
                <a16:creationId xmlns:a16="http://schemas.microsoft.com/office/drawing/2014/main" id="{A583E0B0-9E1B-3C4F-8008-F6524BD4E9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5507" y="1922318"/>
            <a:ext cx="5715798" cy="3200847"/>
          </a:xfrm>
          <a:prstGeom prst="rect">
            <a:avLst/>
          </a:prstGeom>
        </p:spPr>
      </p:pic>
    </p:spTree>
    <p:extLst>
      <p:ext uri="{BB962C8B-B14F-4D97-AF65-F5344CB8AC3E}">
        <p14:creationId xmlns:p14="http://schemas.microsoft.com/office/powerpoint/2010/main" val="4285529122"/>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E8BC417-7E8F-4BD4-B36B-31039F205A6E}"/>
              </a:ext>
            </a:extLst>
          </p:cNvPr>
          <p:cNvSpPr>
            <a:spLocks noGrp="1"/>
          </p:cNvSpPr>
          <p:nvPr>
            <p:ph type="title"/>
          </p:nvPr>
        </p:nvSpPr>
        <p:spPr>
          <a:xfrm>
            <a:off x="1102006" y="192011"/>
            <a:ext cx="3522879" cy="2279744"/>
          </a:xfrm>
        </p:spPr>
        <p:txBody>
          <a:bodyPr>
            <a:normAutofit/>
          </a:bodyPr>
          <a:lstStyle/>
          <a:p>
            <a:pPr algn="r"/>
            <a:r>
              <a:rPr lang="sv-SE" dirty="0">
                <a:solidFill>
                  <a:schemeClr val="bg1"/>
                </a:solidFill>
              </a:rPr>
              <a:t>Träningar	</a:t>
            </a:r>
          </a:p>
        </p:txBody>
      </p:sp>
      <p:sp>
        <p:nvSpPr>
          <p:cNvPr id="3" name="Platshållare för innehåll 2">
            <a:extLst>
              <a:ext uri="{FF2B5EF4-FFF2-40B4-BE49-F238E27FC236}">
                <a16:creationId xmlns:a16="http://schemas.microsoft.com/office/drawing/2014/main" id="{5612E283-E52A-48ED-8DB8-CECC9943E0FA}"/>
              </a:ext>
            </a:extLst>
          </p:cNvPr>
          <p:cNvSpPr>
            <a:spLocks noGrp="1"/>
          </p:cNvSpPr>
          <p:nvPr>
            <p:ph idx="1"/>
          </p:nvPr>
        </p:nvSpPr>
        <p:spPr>
          <a:xfrm>
            <a:off x="5490436" y="897774"/>
            <a:ext cx="5919503" cy="4470821"/>
          </a:xfrm>
        </p:spPr>
        <p:txBody>
          <a:bodyPr>
            <a:noAutofit/>
          </a:bodyPr>
          <a:lstStyle/>
          <a:p>
            <a:pPr>
              <a:lnSpc>
                <a:spcPct val="90000"/>
              </a:lnSpc>
              <a:buFont typeface="Wingdings" panose="05000000000000000000" pitchFamily="2" charset="2"/>
              <a:buChar char="Ø"/>
            </a:pPr>
            <a:r>
              <a:rPr lang="sv-SE" sz="1800" dirty="0">
                <a:solidFill>
                  <a:schemeClr val="bg1"/>
                </a:solidFill>
              </a:rPr>
              <a:t>3 träningar i veckan på Åby C-plan</a:t>
            </a:r>
          </a:p>
          <a:p>
            <a:pPr lvl="1">
              <a:lnSpc>
                <a:spcPct val="90000"/>
              </a:lnSpc>
              <a:buFont typeface="Wingdings" panose="05000000000000000000" pitchFamily="2" charset="2"/>
              <a:buChar char="Ø"/>
            </a:pPr>
            <a:r>
              <a:rPr lang="sv-SE" sz="1800" dirty="0">
                <a:solidFill>
                  <a:schemeClr val="bg1"/>
                </a:solidFill>
              </a:rPr>
              <a:t>Måndagar 19:00</a:t>
            </a:r>
          </a:p>
          <a:p>
            <a:pPr lvl="1">
              <a:lnSpc>
                <a:spcPct val="90000"/>
              </a:lnSpc>
              <a:buFont typeface="Wingdings" panose="05000000000000000000" pitchFamily="2" charset="2"/>
              <a:buChar char="Ø"/>
            </a:pPr>
            <a:r>
              <a:rPr lang="sv-SE" sz="1800" dirty="0">
                <a:solidFill>
                  <a:schemeClr val="bg1"/>
                </a:solidFill>
              </a:rPr>
              <a:t>Onsdagar 17:30 (P09 och P11)</a:t>
            </a:r>
          </a:p>
          <a:p>
            <a:pPr lvl="1">
              <a:lnSpc>
                <a:spcPct val="90000"/>
              </a:lnSpc>
              <a:buFont typeface="Wingdings" panose="05000000000000000000" pitchFamily="2" charset="2"/>
              <a:buChar char="Ø"/>
            </a:pPr>
            <a:r>
              <a:rPr lang="sv-SE" sz="1800" dirty="0">
                <a:solidFill>
                  <a:schemeClr val="bg1"/>
                </a:solidFill>
              </a:rPr>
              <a:t>Torsdagar 17:30</a:t>
            </a:r>
          </a:p>
          <a:p>
            <a:pPr>
              <a:lnSpc>
                <a:spcPct val="90000"/>
              </a:lnSpc>
              <a:buFont typeface="Wingdings" panose="05000000000000000000" pitchFamily="2" charset="2"/>
              <a:buChar char="Ø"/>
            </a:pPr>
            <a:r>
              <a:rPr lang="sv-SE" sz="1800" dirty="0">
                <a:solidFill>
                  <a:schemeClr val="bg1"/>
                </a:solidFill>
              </a:rPr>
              <a:t>Väl förberedda träningar (en röd tråd hela säsongen)</a:t>
            </a:r>
          </a:p>
          <a:p>
            <a:pPr lvl="1">
              <a:lnSpc>
                <a:spcPct val="90000"/>
              </a:lnSpc>
              <a:buFont typeface="Wingdings" panose="05000000000000000000" pitchFamily="2" charset="2"/>
              <a:buChar char="Ø"/>
            </a:pPr>
            <a:r>
              <a:rPr lang="sv-SE" sz="1800" dirty="0">
                <a:solidFill>
                  <a:schemeClr val="bg1"/>
                </a:solidFill>
              </a:rPr>
              <a:t>Tränarna är klara med övningarna inför träningen</a:t>
            </a:r>
          </a:p>
          <a:p>
            <a:pPr lvl="1">
              <a:lnSpc>
                <a:spcPct val="90000"/>
              </a:lnSpc>
              <a:buFont typeface="Wingdings" panose="05000000000000000000" pitchFamily="2" charset="2"/>
              <a:buChar char="Ø"/>
            </a:pPr>
            <a:r>
              <a:rPr lang="sv-SE" sz="1800" dirty="0">
                <a:solidFill>
                  <a:schemeClr val="bg1"/>
                </a:solidFill>
              </a:rPr>
              <a:t>Spelarna har allt med sig</a:t>
            </a:r>
          </a:p>
          <a:p>
            <a:pPr>
              <a:lnSpc>
                <a:spcPct val="90000"/>
              </a:lnSpc>
              <a:buFont typeface="Wingdings" panose="05000000000000000000" pitchFamily="2" charset="2"/>
              <a:buChar char="Ø"/>
            </a:pPr>
            <a:r>
              <a:rPr lang="sv-SE" sz="1800" dirty="0">
                <a:solidFill>
                  <a:schemeClr val="bg1"/>
                </a:solidFill>
              </a:rPr>
              <a:t>Planerar för att utveckla fotbollsspelaren både som individ och lagspelare</a:t>
            </a:r>
          </a:p>
          <a:p>
            <a:pPr lvl="1">
              <a:lnSpc>
                <a:spcPct val="90000"/>
              </a:lnSpc>
              <a:buFont typeface="Wingdings" panose="05000000000000000000" pitchFamily="2" charset="2"/>
              <a:buChar char="Ø"/>
            </a:pPr>
            <a:r>
              <a:rPr lang="sv-SE" sz="1800" dirty="0">
                <a:solidFill>
                  <a:schemeClr val="bg1"/>
                </a:solidFill>
              </a:rPr>
              <a:t>Fotboll, en lagsport</a:t>
            </a:r>
          </a:p>
          <a:p>
            <a:pPr lvl="1">
              <a:lnSpc>
                <a:spcPct val="90000"/>
              </a:lnSpc>
              <a:buFont typeface="Wingdings" panose="05000000000000000000" pitchFamily="2" charset="2"/>
              <a:buChar char="Ø"/>
            </a:pPr>
            <a:r>
              <a:rPr lang="sv-SE" sz="1800" dirty="0">
                <a:solidFill>
                  <a:schemeClr val="bg1"/>
                </a:solidFill>
              </a:rPr>
              <a:t>Olika nivåer, anpassa så att alla känner sig bekväm</a:t>
            </a:r>
          </a:p>
          <a:p>
            <a:pPr lvl="1">
              <a:lnSpc>
                <a:spcPct val="90000"/>
              </a:lnSpc>
              <a:buFont typeface="Wingdings" panose="05000000000000000000" pitchFamily="2" charset="2"/>
              <a:buChar char="Ø"/>
            </a:pPr>
            <a:r>
              <a:rPr lang="sv-SE" sz="1800" dirty="0">
                <a:solidFill>
                  <a:schemeClr val="bg1"/>
                </a:solidFill>
              </a:rPr>
              <a:t>Hållbart idrottande – ökad hälsa</a:t>
            </a:r>
          </a:p>
          <a:p>
            <a:pPr>
              <a:lnSpc>
                <a:spcPct val="90000"/>
              </a:lnSpc>
              <a:buFont typeface="Wingdings" panose="05000000000000000000" pitchFamily="2" charset="2"/>
              <a:buChar char="Ø"/>
            </a:pPr>
            <a:r>
              <a:rPr lang="sv-SE" sz="1800" dirty="0">
                <a:solidFill>
                  <a:schemeClr val="bg1"/>
                </a:solidFill>
              </a:rPr>
              <a:t>Ställer krav på barnen – Göra sitt bästa varje träning och match! </a:t>
            </a:r>
          </a:p>
          <a:p>
            <a:pPr lvl="1">
              <a:lnSpc>
                <a:spcPct val="90000"/>
              </a:lnSpc>
              <a:buFont typeface="Wingdings" panose="05000000000000000000" pitchFamily="2" charset="2"/>
              <a:buChar char="Ø"/>
            </a:pPr>
            <a:r>
              <a:rPr lang="sv-SE" sz="1800" dirty="0">
                <a:solidFill>
                  <a:schemeClr val="bg1"/>
                </a:solidFill>
              </a:rPr>
              <a:t>Roligt, engagerat och lärande</a:t>
            </a:r>
          </a:p>
          <a:p>
            <a:pPr>
              <a:lnSpc>
                <a:spcPct val="90000"/>
              </a:lnSpc>
            </a:pPr>
            <a:endParaRPr lang="sv-SE" sz="1800" dirty="0">
              <a:solidFill>
                <a:schemeClr val="bg1"/>
              </a:solidFill>
            </a:endParaRPr>
          </a:p>
          <a:p>
            <a:pPr>
              <a:lnSpc>
                <a:spcPct val="90000"/>
              </a:lnSpc>
            </a:pPr>
            <a:endParaRPr lang="sv-SE" sz="1800" dirty="0">
              <a:solidFill>
                <a:schemeClr val="bg1"/>
              </a:solidFill>
            </a:endParaRPr>
          </a:p>
        </p:txBody>
      </p:sp>
      <p:pic>
        <p:nvPicPr>
          <p:cNvPr id="4" name="Bildobjekt 3" descr="En bild som visar logotyp&#10;&#10;Automatiskt genererad beskrivning">
            <a:extLst>
              <a:ext uri="{FF2B5EF4-FFF2-40B4-BE49-F238E27FC236}">
                <a16:creationId xmlns:a16="http://schemas.microsoft.com/office/drawing/2014/main" id="{86FD6A5E-EF7D-3AC3-CFBB-67AD1131AB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580" y="2325270"/>
            <a:ext cx="5715798" cy="3200847"/>
          </a:xfrm>
          <a:prstGeom prst="rect">
            <a:avLst/>
          </a:prstGeom>
        </p:spPr>
      </p:pic>
    </p:spTree>
    <p:extLst>
      <p:ext uri="{BB962C8B-B14F-4D97-AF65-F5344CB8AC3E}">
        <p14:creationId xmlns:p14="http://schemas.microsoft.com/office/powerpoint/2010/main" val="3911083093"/>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AE78FA0-0B0E-4729-B4B3-F6DCB8D64F72}"/>
              </a:ext>
            </a:extLst>
          </p:cNvPr>
          <p:cNvSpPr>
            <a:spLocks noGrp="1"/>
          </p:cNvSpPr>
          <p:nvPr>
            <p:ph type="title"/>
          </p:nvPr>
        </p:nvSpPr>
        <p:spPr>
          <a:xfrm>
            <a:off x="581206" y="511728"/>
            <a:ext cx="3522879" cy="2267346"/>
          </a:xfrm>
        </p:spPr>
        <p:txBody>
          <a:bodyPr>
            <a:normAutofit/>
          </a:bodyPr>
          <a:lstStyle/>
          <a:p>
            <a:pPr algn="ctr"/>
            <a:r>
              <a:rPr lang="sv-SE" dirty="0">
                <a:solidFill>
                  <a:srgbClr val="FFFFFF"/>
                </a:solidFill>
              </a:rPr>
              <a:t>Matcher</a:t>
            </a:r>
          </a:p>
        </p:txBody>
      </p:sp>
      <p:sp>
        <p:nvSpPr>
          <p:cNvPr id="3" name="Platshållare för innehåll 2">
            <a:extLst>
              <a:ext uri="{FF2B5EF4-FFF2-40B4-BE49-F238E27FC236}">
                <a16:creationId xmlns:a16="http://schemas.microsoft.com/office/drawing/2014/main" id="{1A8134DF-0D22-4811-AA20-FDB3FEF35872}"/>
              </a:ext>
            </a:extLst>
          </p:cNvPr>
          <p:cNvSpPr>
            <a:spLocks noGrp="1"/>
          </p:cNvSpPr>
          <p:nvPr>
            <p:ph idx="1"/>
          </p:nvPr>
        </p:nvSpPr>
        <p:spPr>
          <a:xfrm>
            <a:off x="5128609" y="1094311"/>
            <a:ext cx="5919503" cy="4470821"/>
          </a:xfrm>
        </p:spPr>
        <p:txBody>
          <a:bodyPr>
            <a:normAutofit/>
          </a:bodyPr>
          <a:lstStyle/>
          <a:p>
            <a:pPr>
              <a:buFont typeface="Wingdings" panose="05000000000000000000" pitchFamily="2" charset="2"/>
              <a:buChar char="Ø"/>
            </a:pPr>
            <a:r>
              <a:rPr lang="sv-SE" sz="2000" dirty="0">
                <a:solidFill>
                  <a:schemeClr val="bg1"/>
                </a:solidFill>
              </a:rPr>
              <a:t>1 lag anmälda till seriespel samt GFF-cupen </a:t>
            </a:r>
          </a:p>
          <a:p>
            <a:pPr lvl="1">
              <a:buFont typeface="Wingdings" panose="05000000000000000000" pitchFamily="2" charset="2"/>
              <a:buChar char="Ø"/>
            </a:pPr>
            <a:r>
              <a:rPr lang="sv-SE" sz="1600" dirty="0">
                <a:solidFill>
                  <a:schemeClr val="bg1"/>
                </a:solidFill>
              </a:rPr>
              <a:t>Alla får spela/stå över</a:t>
            </a:r>
          </a:p>
          <a:p>
            <a:pPr lvl="1">
              <a:buFont typeface="Wingdings" panose="05000000000000000000" pitchFamily="2" charset="2"/>
              <a:buChar char="Ø"/>
            </a:pPr>
            <a:r>
              <a:rPr lang="sv-SE" sz="1600" dirty="0">
                <a:solidFill>
                  <a:schemeClr val="bg1"/>
                </a:solidFill>
              </a:rPr>
              <a:t>Hemmamatcher på söndagar kl. 15 eller 17</a:t>
            </a:r>
          </a:p>
          <a:p>
            <a:pPr lvl="1">
              <a:buFont typeface="Wingdings" panose="05000000000000000000" pitchFamily="2" charset="2"/>
              <a:buChar char="Ø"/>
            </a:pPr>
            <a:r>
              <a:rPr lang="sv-SE" sz="1600" dirty="0">
                <a:solidFill>
                  <a:schemeClr val="bg1"/>
                </a:solidFill>
              </a:rPr>
              <a:t>GFF-cupens matcher spelas på vardagar </a:t>
            </a:r>
          </a:p>
          <a:p>
            <a:pPr lvl="1">
              <a:buFont typeface="Wingdings" panose="05000000000000000000" pitchFamily="2" charset="2"/>
              <a:buChar char="Ø"/>
            </a:pPr>
            <a:r>
              <a:rPr lang="sv-SE" sz="1600" dirty="0">
                <a:solidFill>
                  <a:schemeClr val="bg1"/>
                </a:solidFill>
              </a:rPr>
              <a:t>Anmälningar senast två dagar innan match</a:t>
            </a:r>
          </a:p>
          <a:p>
            <a:pPr>
              <a:buFont typeface="Wingdings" panose="05000000000000000000" pitchFamily="2" charset="2"/>
              <a:buChar char="Ø"/>
            </a:pPr>
            <a:r>
              <a:rPr lang="sv-SE" sz="2000" dirty="0">
                <a:solidFill>
                  <a:schemeClr val="bg1"/>
                </a:solidFill>
              </a:rPr>
              <a:t>Försöka kalla 14 spelare per match</a:t>
            </a:r>
          </a:p>
          <a:p>
            <a:pPr>
              <a:buFont typeface="Wingdings" panose="05000000000000000000" pitchFamily="2" charset="2"/>
              <a:buChar char="Ø"/>
            </a:pPr>
            <a:r>
              <a:rPr lang="sv-SE" sz="2000" dirty="0">
                <a:solidFill>
                  <a:schemeClr val="bg1"/>
                </a:solidFill>
              </a:rPr>
              <a:t>På match är det en ledare som coachar laget</a:t>
            </a:r>
          </a:p>
          <a:p>
            <a:pPr lvl="1">
              <a:buFont typeface="Wingdings" panose="05000000000000000000" pitchFamily="2" charset="2"/>
              <a:buChar char="Ø"/>
            </a:pPr>
            <a:r>
              <a:rPr lang="sv-SE" sz="1600" dirty="0">
                <a:solidFill>
                  <a:schemeClr val="bg1"/>
                </a:solidFill>
              </a:rPr>
              <a:t>En utbildningsinsats genom hela matchen</a:t>
            </a:r>
          </a:p>
          <a:p>
            <a:pPr>
              <a:buFont typeface="Wingdings" panose="05000000000000000000" pitchFamily="2" charset="2"/>
              <a:buChar char="Ø"/>
            </a:pPr>
            <a:r>
              <a:rPr lang="sv-SE" sz="2000" dirty="0">
                <a:solidFill>
                  <a:schemeClr val="bg1"/>
                </a:solidFill>
              </a:rPr>
              <a:t>Kom i tid till samlingar</a:t>
            </a:r>
          </a:p>
          <a:p>
            <a:pPr lvl="1">
              <a:buFont typeface="Wingdings" panose="05000000000000000000" pitchFamily="2" charset="2"/>
              <a:buChar char="Ø"/>
            </a:pPr>
            <a:r>
              <a:rPr lang="sv-SE" sz="1600" dirty="0">
                <a:solidFill>
                  <a:schemeClr val="bg1"/>
                </a:solidFill>
              </a:rPr>
              <a:t>Anmäl också förhinder i tid och ange orsak.</a:t>
            </a:r>
          </a:p>
          <a:p>
            <a:endParaRPr lang="sv-SE" sz="2000" dirty="0">
              <a:solidFill>
                <a:schemeClr val="bg1"/>
              </a:solidFill>
            </a:endParaRPr>
          </a:p>
        </p:txBody>
      </p:sp>
      <p:pic>
        <p:nvPicPr>
          <p:cNvPr id="4" name="Bildobjekt 3" descr="En bild som visar logotyp&#10;&#10;Automatiskt genererad beskrivning">
            <a:extLst>
              <a:ext uri="{FF2B5EF4-FFF2-40B4-BE49-F238E27FC236}">
                <a16:creationId xmlns:a16="http://schemas.microsoft.com/office/drawing/2014/main" id="{8536B12C-E785-6E75-7301-A4DB97F4D9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318" y="2364285"/>
            <a:ext cx="5715798" cy="3200847"/>
          </a:xfrm>
          <a:prstGeom prst="rect">
            <a:avLst/>
          </a:prstGeom>
        </p:spPr>
      </p:pic>
    </p:spTree>
    <p:extLst>
      <p:ext uri="{BB962C8B-B14F-4D97-AF65-F5344CB8AC3E}">
        <p14:creationId xmlns:p14="http://schemas.microsoft.com/office/powerpoint/2010/main" val="1057625848"/>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AE78FA0-0B0E-4729-B4B3-F6DCB8D64F72}"/>
              </a:ext>
            </a:extLst>
          </p:cNvPr>
          <p:cNvSpPr>
            <a:spLocks noGrp="1"/>
          </p:cNvSpPr>
          <p:nvPr>
            <p:ph type="title"/>
          </p:nvPr>
        </p:nvSpPr>
        <p:spPr>
          <a:xfrm>
            <a:off x="800922" y="140392"/>
            <a:ext cx="3522879" cy="2501628"/>
          </a:xfrm>
        </p:spPr>
        <p:txBody>
          <a:bodyPr>
            <a:normAutofit/>
          </a:bodyPr>
          <a:lstStyle/>
          <a:p>
            <a:pPr algn="ctr"/>
            <a:r>
              <a:rPr lang="sv-SE" dirty="0">
                <a:solidFill>
                  <a:srgbClr val="FFFFFF"/>
                </a:solidFill>
              </a:rPr>
              <a:t>Cuper</a:t>
            </a:r>
          </a:p>
        </p:txBody>
      </p:sp>
      <p:sp>
        <p:nvSpPr>
          <p:cNvPr id="3" name="Platshållare för innehåll 2">
            <a:extLst>
              <a:ext uri="{FF2B5EF4-FFF2-40B4-BE49-F238E27FC236}">
                <a16:creationId xmlns:a16="http://schemas.microsoft.com/office/drawing/2014/main" id="{1A8134DF-0D22-4811-AA20-FDB3FEF35872}"/>
              </a:ext>
            </a:extLst>
          </p:cNvPr>
          <p:cNvSpPr>
            <a:spLocks noGrp="1"/>
          </p:cNvSpPr>
          <p:nvPr>
            <p:ph idx="1"/>
          </p:nvPr>
        </p:nvSpPr>
        <p:spPr>
          <a:xfrm>
            <a:off x="5278000" y="907011"/>
            <a:ext cx="5919503" cy="4470821"/>
          </a:xfrm>
        </p:spPr>
        <p:txBody>
          <a:bodyPr>
            <a:normAutofit fontScale="92500"/>
          </a:bodyPr>
          <a:lstStyle/>
          <a:p>
            <a:pPr>
              <a:buFont typeface="Wingdings" panose="05000000000000000000" pitchFamily="2" charset="2"/>
              <a:buChar char="Ø"/>
            </a:pPr>
            <a:r>
              <a:rPr lang="sv-SE" dirty="0">
                <a:solidFill>
                  <a:schemeClr val="bg1"/>
                </a:solidFill>
                <a:hlinkClick r:id="rId2">
                  <a:extLst>
                    <a:ext uri="{A12FA001-AC4F-418D-AE19-62706E023703}">
                      <ahyp:hlinkClr xmlns:ahyp="http://schemas.microsoft.com/office/drawing/2018/hyperlinkcolor" val="tx"/>
                    </a:ext>
                  </a:extLst>
                </a:hlinkClick>
              </a:rPr>
              <a:t>Hudik Cup</a:t>
            </a:r>
            <a:endParaRPr lang="sv-SE" dirty="0">
              <a:solidFill>
                <a:schemeClr val="bg1"/>
              </a:solidFill>
            </a:endParaRPr>
          </a:p>
          <a:p>
            <a:pPr lvl="1">
              <a:buFont typeface="Wingdings" panose="05000000000000000000" pitchFamily="2" charset="2"/>
              <a:buChar char="Ø"/>
            </a:pPr>
            <a:r>
              <a:rPr lang="sv-SE" dirty="0">
                <a:solidFill>
                  <a:schemeClr val="bg1"/>
                </a:solidFill>
              </a:rPr>
              <a:t>16 – 18 juni</a:t>
            </a:r>
          </a:p>
          <a:p>
            <a:pPr lvl="1">
              <a:buFont typeface="Wingdings" panose="05000000000000000000" pitchFamily="2" charset="2"/>
              <a:buChar char="Ø"/>
            </a:pPr>
            <a:r>
              <a:rPr lang="sv-SE" dirty="0">
                <a:solidFill>
                  <a:schemeClr val="bg1"/>
                </a:solidFill>
              </a:rPr>
              <a:t>Ca 1400-1500 per spelare</a:t>
            </a:r>
          </a:p>
          <a:p>
            <a:pPr lvl="1">
              <a:buFont typeface="Wingdings" panose="05000000000000000000" pitchFamily="2" charset="2"/>
              <a:buChar char="Ø"/>
            </a:pPr>
            <a:endParaRPr lang="sv-SE" dirty="0">
              <a:solidFill>
                <a:schemeClr val="bg1"/>
              </a:solidFill>
            </a:endParaRPr>
          </a:p>
          <a:p>
            <a:pPr>
              <a:buFont typeface="Wingdings" panose="05000000000000000000" pitchFamily="2" charset="2"/>
              <a:buChar char="Ø"/>
            </a:pPr>
            <a:r>
              <a:rPr lang="sv-SE" dirty="0">
                <a:solidFill>
                  <a:schemeClr val="bg1"/>
                </a:solidFill>
                <a:hlinkClick r:id="rId3">
                  <a:extLst>
                    <a:ext uri="{A12FA001-AC4F-418D-AE19-62706E023703}">
                      <ahyp:hlinkClr xmlns:ahyp="http://schemas.microsoft.com/office/drawing/2018/hyperlinkcolor" val="tx"/>
                    </a:ext>
                  </a:extLst>
                </a:hlinkClick>
              </a:rPr>
              <a:t>Rallarbollen 2023 | Gästriklands största fotbollsturnering </a:t>
            </a:r>
            <a:endParaRPr lang="sv-SE" dirty="0">
              <a:solidFill>
                <a:schemeClr val="bg1"/>
              </a:solidFill>
            </a:endParaRPr>
          </a:p>
          <a:p>
            <a:pPr>
              <a:buFont typeface="Wingdings" panose="05000000000000000000" pitchFamily="2" charset="2"/>
              <a:buChar char="Ø"/>
            </a:pPr>
            <a:r>
              <a:rPr lang="sv-SE" dirty="0">
                <a:solidFill>
                  <a:schemeClr val="bg1"/>
                </a:solidFill>
              </a:rPr>
              <a:t>30 – 31 juli</a:t>
            </a:r>
          </a:p>
          <a:p>
            <a:pPr lvl="1">
              <a:buFont typeface="Wingdings" panose="05000000000000000000" pitchFamily="2" charset="2"/>
              <a:buChar char="Ø"/>
            </a:pPr>
            <a:r>
              <a:rPr lang="sv-SE" dirty="0">
                <a:solidFill>
                  <a:schemeClr val="bg1"/>
                </a:solidFill>
              </a:rPr>
              <a:t>4000 per lag</a:t>
            </a:r>
          </a:p>
          <a:p>
            <a:pPr marL="457200" lvl="1" indent="0">
              <a:buNone/>
            </a:pPr>
            <a:endParaRPr lang="sv-SE" dirty="0">
              <a:solidFill>
                <a:schemeClr val="bg1"/>
              </a:solidFill>
            </a:endParaRPr>
          </a:p>
          <a:p>
            <a:pPr marL="400050">
              <a:buFont typeface="Wingdings" panose="05000000000000000000" pitchFamily="2" charset="2"/>
              <a:buChar char="Ø"/>
            </a:pPr>
            <a:r>
              <a:rPr lang="sv-SE" dirty="0">
                <a:solidFill>
                  <a:schemeClr val="bg1"/>
                </a:solidFill>
              </a:rPr>
              <a:t>Säsongen 2024</a:t>
            </a:r>
          </a:p>
          <a:p>
            <a:pPr marL="800100" lvl="1">
              <a:buFont typeface="Wingdings" panose="05000000000000000000" pitchFamily="2" charset="2"/>
              <a:buChar char="Ø"/>
            </a:pPr>
            <a:r>
              <a:rPr lang="sv-SE" dirty="0">
                <a:solidFill>
                  <a:schemeClr val="bg1"/>
                </a:solidFill>
                <a:hlinkClick r:id="rId4">
                  <a:extLst>
                    <a:ext uri="{A12FA001-AC4F-418D-AE19-62706E023703}">
                      <ahyp:hlinkClr xmlns:ahyp="http://schemas.microsoft.com/office/drawing/2018/hyperlinkcolor" val="tx"/>
                    </a:ext>
                  </a:extLst>
                </a:hlinkClick>
              </a:rPr>
              <a:t>Världens största fotbollscup - Gothia Cup</a:t>
            </a:r>
            <a:endParaRPr lang="sv-SE" dirty="0">
              <a:solidFill>
                <a:schemeClr val="bg1"/>
              </a:solidFill>
            </a:endParaRPr>
          </a:p>
          <a:p>
            <a:pPr marL="0" indent="0">
              <a:buNone/>
            </a:pPr>
            <a:endParaRPr lang="sv-SE" dirty="0">
              <a:solidFill>
                <a:schemeClr val="bg1"/>
              </a:solidFill>
            </a:endParaRPr>
          </a:p>
        </p:txBody>
      </p:sp>
      <p:pic>
        <p:nvPicPr>
          <p:cNvPr id="4" name="Bildobjekt 3" descr="En bild som visar logotyp&#10;&#10;Automatiskt genererad beskrivning">
            <a:extLst>
              <a:ext uri="{FF2B5EF4-FFF2-40B4-BE49-F238E27FC236}">
                <a16:creationId xmlns:a16="http://schemas.microsoft.com/office/drawing/2014/main" id="{8536B12C-E785-6E75-7301-A4DB97F4D92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95537" y="2077958"/>
            <a:ext cx="5715798" cy="3200847"/>
          </a:xfrm>
          <a:prstGeom prst="rect">
            <a:avLst/>
          </a:prstGeom>
        </p:spPr>
      </p:pic>
    </p:spTree>
    <p:extLst>
      <p:ext uri="{BB962C8B-B14F-4D97-AF65-F5344CB8AC3E}">
        <p14:creationId xmlns:p14="http://schemas.microsoft.com/office/powerpoint/2010/main" val="236696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56F200D-D3EA-4123-B770-E06BCAAF5827}"/>
              </a:ext>
            </a:extLst>
          </p:cNvPr>
          <p:cNvSpPr>
            <a:spLocks noGrp="1"/>
          </p:cNvSpPr>
          <p:nvPr>
            <p:ph type="title"/>
          </p:nvPr>
        </p:nvSpPr>
        <p:spPr>
          <a:xfrm>
            <a:off x="734016" y="181399"/>
            <a:ext cx="3522879" cy="2393332"/>
          </a:xfrm>
        </p:spPr>
        <p:txBody>
          <a:bodyPr>
            <a:normAutofit/>
          </a:bodyPr>
          <a:lstStyle/>
          <a:p>
            <a:pPr algn="ctr"/>
            <a:r>
              <a:rPr lang="sv-SE" dirty="0">
                <a:solidFill>
                  <a:srgbClr val="FFFFFF"/>
                </a:solidFill>
              </a:rPr>
              <a:t>Föräldrar och ekonomi </a:t>
            </a:r>
          </a:p>
        </p:txBody>
      </p:sp>
      <p:sp>
        <p:nvSpPr>
          <p:cNvPr id="3" name="Platshållare för innehåll 2">
            <a:extLst>
              <a:ext uri="{FF2B5EF4-FFF2-40B4-BE49-F238E27FC236}">
                <a16:creationId xmlns:a16="http://schemas.microsoft.com/office/drawing/2014/main" id="{95AE961B-E710-4F27-A08A-C73E44882CDF}"/>
              </a:ext>
            </a:extLst>
          </p:cNvPr>
          <p:cNvSpPr>
            <a:spLocks noGrp="1"/>
          </p:cNvSpPr>
          <p:nvPr>
            <p:ph idx="1"/>
          </p:nvPr>
        </p:nvSpPr>
        <p:spPr>
          <a:xfrm>
            <a:off x="5279610" y="1075469"/>
            <a:ext cx="5919503" cy="4470821"/>
          </a:xfrm>
        </p:spPr>
        <p:txBody>
          <a:bodyPr>
            <a:normAutofit lnSpcReduction="10000"/>
          </a:bodyPr>
          <a:lstStyle/>
          <a:p>
            <a:pPr>
              <a:buFont typeface="Wingdings" panose="05000000000000000000" pitchFamily="2" charset="2"/>
              <a:buChar char="Ø"/>
            </a:pPr>
            <a:r>
              <a:rPr lang="sv-SE" dirty="0">
                <a:solidFill>
                  <a:schemeClr val="bg1"/>
                </a:solidFill>
              </a:rPr>
              <a:t>Säljgrupp (lagkassa)</a:t>
            </a:r>
          </a:p>
          <a:p>
            <a:pPr lvl="1">
              <a:buFont typeface="Wingdings" panose="05000000000000000000" pitchFamily="2" charset="2"/>
              <a:buChar char="Ø"/>
            </a:pPr>
            <a:r>
              <a:rPr lang="sv-SE" dirty="0">
                <a:solidFill>
                  <a:schemeClr val="bg1"/>
                </a:solidFill>
              </a:rPr>
              <a:t>Fika</a:t>
            </a:r>
          </a:p>
          <a:p>
            <a:pPr lvl="1">
              <a:buFont typeface="Wingdings" panose="05000000000000000000" pitchFamily="2" charset="2"/>
              <a:buChar char="Ø"/>
            </a:pPr>
            <a:r>
              <a:rPr lang="sv-SE" dirty="0">
                <a:solidFill>
                  <a:schemeClr val="bg1"/>
                </a:solidFill>
              </a:rPr>
              <a:t>Ansvarig för försäljning av  kakor/New Body etc… </a:t>
            </a:r>
          </a:p>
          <a:p>
            <a:pPr>
              <a:buFont typeface="Wingdings" panose="05000000000000000000" pitchFamily="2" charset="2"/>
              <a:buChar char="Ø"/>
            </a:pPr>
            <a:r>
              <a:rPr lang="sv-SE" dirty="0">
                <a:solidFill>
                  <a:schemeClr val="bg1"/>
                </a:solidFill>
              </a:rPr>
              <a:t>Föreningsarbete</a:t>
            </a:r>
          </a:p>
          <a:p>
            <a:pPr lvl="1">
              <a:buFont typeface="Wingdings" panose="05000000000000000000" pitchFamily="2" charset="2"/>
              <a:buChar char="Ø"/>
            </a:pPr>
            <a:r>
              <a:rPr lang="sv-SE" dirty="0">
                <a:solidFill>
                  <a:schemeClr val="bg1"/>
                </a:solidFill>
              </a:rPr>
              <a:t>Håll koll på hemsidan (laget.se)</a:t>
            </a:r>
          </a:p>
          <a:p>
            <a:pPr>
              <a:buFont typeface="Wingdings" panose="05000000000000000000" pitchFamily="2" charset="2"/>
              <a:buChar char="Ø"/>
            </a:pPr>
            <a:r>
              <a:rPr lang="sv-SE" dirty="0">
                <a:solidFill>
                  <a:schemeClr val="bg1"/>
                </a:solidFill>
              </a:rPr>
              <a:t>Dialog -prata med inte om!</a:t>
            </a:r>
          </a:p>
          <a:p>
            <a:pPr lvl="1">
              <a:buFont typeface="Wingdings" panose="05000000000000000000" pitchFamily="2" charset="2"/>
              <a:buChar char="Ø"/>
            </a:pPr>
            <a:r>
              <a:rPr lang="sv-SE" dirty="0">
                <a:solidFill>
                  <a:schemeClr val="bg1"/>
                </a:solidFill>
              </a:rPr>
              <a:t>Tränarna finns på plats under träningar och match. Ta gärna kontakt innan eller efter, inte under. </a:t>
            </a:r>
          </a:p>
          <a:p>
            <a:pPr>
              <a:buFont typeface="Wingdings" panose="05000000000000000000" pitchFamily="2" charset="2"/>
              <a:buChar char="Ø"/>
            </a:pPr>
            <a:r>
              <a:rPr lang="sv-SE" dirty="0">
                <a:solidFill>
                  <a:schemeClr val="bg1"/>
                </a:solidFill>
              </a:rPr>
              <a:t>Stötta och heja på!</a:t>
            </a:r>
          </a:p>
        </p:txBody>
      </p:sp>
      <p:pic>
        <p:nvPicPr>
          <p:cNvPr id="4" name="Bildobjekt 3" descr="En bild som visar logotyp&#10;&#10;Automatiskt genererad beskrivning">
            <a:extLst>
              <a:ext uri="{FF2B5EF4-FFF2-40B4-BE49-F238E27FC236}">
                <a16:creationId xmlns:a16="http://schemas.microsoft.com/office/drawing/2014/main" id="{889DECB4-9706-FCDE-7D1B-2D3D2E9358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1689" y="2414991"/>
            <a:ext cx="5715798" cy="3200847"/>
          </a:xfrm>
          <a:prstGeom prst="rect">
            <a:avLst/>
          </a:prstGeom>
        </p:spPr>
      </p:pic>
    </p:spTree>
    <p:extLst>
      <p:ext uri="{BB962C8B-B14F-4D97-AF65-F5344CB8AC3E}">
        <p14:creationId xmlns:p14="http://schemas.microsoft.com/office/powerpoint/2010/main" val="2996490745"/>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FF95487-D35D-48F2-8C55-12D233D30798}"/>
              </a:ext>
            </a:extLst>
          </p:cNvPr>
          <p:cNvSpPr>
            <a:spLocks noGrp="1"/>
          </p:cNvSpPr>
          <p:nvPr>
            <p:ph type="title"/>
          </p:nvPr>
        </p:nvSpPr>
        <p:spPr>
          <a:xfrm>
            <a:off x="900271" y="297451"/>
            <a:ext cx="3522879" cy="2909876"/>
          </a:xfrm>
        </p:spPr>
        <p:txBody>
          <a:bodyPr>
            <a:normAutofit/>
          </a:bodyPr>
          <a:lstStyle/>
          <a:p>
            <a:pPr algn="ctr"/>
            <a:r>
              <a:rPr lang="sv-SE" dirty="0">
                <a:solidFill>
                  <a:srgbClr val="FFFFFF"/>
                </a:solidFill>
              </a:rPr>
              <a:t>Övrigt</a:t>
            </a:r>
            <a:br>
              <a:rPr lang="sv-SE" dirty="0">
                <a:solidFill>
                  <a:srgbClr val="FFFFFF"/>
                </a:solidFill>
              </a:rPr>
            </a:br>
            <a:endParaRPr lang="sv-SE" dirty="0">
              <a:solidFill>
                <a:srgbClr val="FFFFFF"/>
              </a:solidFill>
            </a:endParaRPr>
          </a:p>
        </p:txBody>
      </p:sp>
      <p:sp>
        <p:nvSpPr>
          <p:cNvPr id="3" name="Platshållare för innehåll 2">
            <a:extLst>
              <a:ext uri="{FF2B5EF4-FFF2-40B4-BE49-F238E27FC236}">
                <a16:creationId xmlns:a16="http://schemas.microsoft.com/office/drawing/2014/main" id="{2F4B0416-A8FD-4B29-908A-F32919F57010}"/>
              </a:ext>
            </a:extLst>
          </p:cNvPr>
          <p:cNvSpPr>
            <a:spLocks noGrp="1"/>
          </p:cNvSpPr>
          <p:nvPr>
            <p:ph idx="1"/>
          </p:nvPr>
        </p:nvSpPr>
        <p:spPr>
          <a:xfrm>
            <a:off x="5296387" y="780276"/>
            <a:ext cx="5919503" cy="4470821"/>
          </a:xfrm>
        </p:spPr>
        <p:txBody>
          <a:bodyPr>
            <a:normAutofit/>
          </a:bodyPr>
          <a:lstStyle/>
          <a:p>
            <a:pPr>
              <a:buFont typeface="Wingdings" panose="05000000000000000000" pitchFamily="2" charset="2"/>
              <a:buChar char="Ø"/>
            </a:pPr>
            <a:r>
              <a:rPr lang="sv-SE" dirty="0">
                <a:solidFill>
                  <a:schemeClr val="bg1"/>
                </a:solidFill>
              </a:rPr>
              <a:t>Utbildningsveckan</a:t>
            </a:r>
          </a:p>
          <a:p>
            <a:pPr lvl="1">
              <a:buFont typeface="Wingdings" panose="05000000000000000000" pitchFamily="2" charset="2"/>
              <a:buChar char="Ø"/>
            </a:pPr>
            <a:r>
              <a:rPr lang="sv-SE" dirty="0">
                <a:solidFill>
                  <a:schemeClr val="bg1"/>
                </a:solidFill>
              </a:rPr>
              <a:t>Skippa attityden</a:t>
            </a:r>
          </a:p>
          <a:p>
            <a:pPr lvl="1">
              <a:buFont typeface="Wingdings" panose="05000000000000000000" pitchFamily="2" charset="2"/>
              <a:buChar char="Ø"/>
            </a:pPr>
            <a:r>
              <a:rPr lang="sv-SE" dirty="0">
                <a:solidFill>
                  <a:schemeClr val="bg1"/>
                </a:solidFill>
              </a:rPr>
              <a:t>Föräldrautbildning</a:t>
            </a:r>
          </a:p>
          <a:p>
            <a:pPr lvl="1">
              <a:buFont typeface="Wingdings" panose="05000000000000000000" pitchFamily="2" charset="2"/>
              <a:buChar char="Ø"/>
            </a:pPr>
            <a:r>
              <a:rPr lang="sv-SE" dirty="0">
                <a:solidFill>
                  <a:schemeClr val="bg1"/>
                </a:solidFill>
              </a:rPr>
              <a:t>Ledarutbildningar</a:t>
            </a:r>
          </a:p>
          <a:p>
            <a:pPr>
              <a:buFont typeface="Wingdings" panose="05000000000000000000" pitchFamily="2" charset="2"/>
              <a:buChar char="Ø"/>
            </a:pPr>
            <a:r>
              <a:rPr lang="sv-SE" dirty="0">
                <a:solidFill>
                  <a:schemeClr val="bg1"/>
                </a:solidFill>
              </a:rPr>
              <a:t>Sponsorer till laget</a:t>
            </a:r>
          </a:p>
          <a:p>
            <a:pPr lvl="1">
              <a:buFont typeface="Wingdings" panose="05000000000000000000" pitchFamily="2" charset="2"/>
              <a:buChar char="Ø"/>
            </a:pPr>
            <a:r>
              <a:rPr lang="sv-SE" dirty="0">
                <a:solidFill>
                  <a:schemeClr val="bg1"/>
                </a:solidFill>
              </a:rPr>
              <a:t> Alla förslag och initiativ emottages tacksamt!</a:t>
            </a:r>
          </a:p>
          <a:p>
            <a:pPr marL="457200" lvl="1" indent="0">
              <a:buNone/>
            </a:pPr>
            <a:endParaRPr lang="sv-SE" dirty="0">
              <a:solidFill>
                <a:schemeClr val="bg1"/>
              </a:solidFill>
            </a:endParaRPr>
          </a:p>
          <a:p>
            <a:pPr>
              <a:buFont typeface="Wingdings" panose="05000000000000000000" pitchFamily="2" charset="2"/>
              <a:buChar char="Ø"/>
            </a:pPr>
            <a:r>
              <a:rPr lang="sv-SE" dirty="0">
                <a:solidFill>
                  <a:schemeClr val="bg1"/>
                </a:solidFill>
              </a:rPr>
              <a:t>Övriga frågor</a:t>
            </a:r>
          </a:p>
          <a:p>
            <a:endParaRPr lang="sv-SE" dirty="0">
              <a:solidFill>
                <a:schemeClr val="bg1"/>
              </a:solidFill>
            </a:endParaRPr>
          </a:p>
        </p:txBody>
      </p:sp>
      <p:pic>
        <p:nvPicPr>
          <p:cNvPr id="4" name="Bildobjekt 3" descr="En bild som visar logotyp">
            <a:extLst>
              <a:ext uri="{FF2B5EF4-FFF2-40B4-BE49-F238E27FC236}">
                <a16:creationId xmlns:a16="http://schemas.microsoft.com/office/drawing/2014/main" id="{45F924D5-37AC-3D94-9F58-AD81A87FCC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189" y="2050250"/>
            <a:ext cx="5715798" cy="3200847"/>
          </a:xfrm>
          <a:prstGeom prst="rect">
            <a:avLst/>
          </a:prstGeom>
        </p:spPr>
      </p:pic>
    </p:spTree>
    <p:extLst>
      <p:ext uri="{BB962C8B-B14F-4D97-AF65-F5344CB8AC3E}">
        <p14:creationId xmlns:p14="http://schemas.microsoft.com/office/powerpoint/2010/main" val="2377594232"/>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107</TotalTime>
  <Words>580</Words>
  <Application>Microsoft Office PowerPoint</Application>
  <PresentationFormat>Bredbild</PresentationFormat>
  <Paragraphs>88</Paragraphs>
  <Slides>9</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9</vt:i4>
      </vt:variant>
    </vt:vector>
  </HeadingPairs>
  <TitlesOfParts>
    <vt:vector size="14" baseType="lpstr">
      <vt:lpstr>Arial</vt:lpstr>
      <vt:lpstr>Calibri</vt:lpstr>
      <vt:lpstr>Calibri Light</vt:lpstr>
      <vt:lpstr>Wingdings</vt:lpstr>
      <vt:lpstr>Office-tema</vt:lpstr>
      <vt:lpstr>Valbo P-13</vt:lpstr>
      <vt:lpstr>Vision och målsättning</vt:lpstr>
      <vt:lpstr>Kärnvärden</vt:lpstr>
      <vt:lpstr>De tio föräldrabuden</vt:lpstr>
      <vt:lpstr>Träningar </vt:lpstr>
      <vt:lpstr>Matcher</vt:lpstr>
      <vt:lpstr>Cuper</vt:lpstr>
      <vt:lpstr>Föräldrar och ekonomi </vt:lpstr>
      <vt:lpstr>Övrigt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Valbo P-10</dc:title>
  <dc:creator>Forsberg, Stefan</dc:creator>
  <cp:lastModifiedBy>Björn Karlsson</cp:lastModifiedBy>
  <cp:revision>11</cp:revision>
  <dcterms:created xsi:type="dcterms:W3CDTF">2022-04-19T15:35:20Z</dcterms:created>
  <dcterms:modified xsi:type="dcterms:W3CDTF">2023-05-09T17:04:28Z</dcterms:modified>
</cp:coreProperties>
</file>