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8" r:id="rId5"/>
    <p:sldId id="258" r:id="rId6"/>
    <p:sldId id="267" r:id="rId7"/>
    <p:sldId id="268" r:id="rId8"/>
    <p:sldId id="274" r:id="rId9"/>
  </p:sldIdLst>
  <p:sldSz cx="12192000" cy="6858000"/>
  <p:notesSz cx="6808788" cy="99409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F782C7-55C6-4DF4-87B6-4AC2E09ABD73}" v="2" dt="2025-03-19T15:18:49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Lindkvist" userId="30e6c229-fbb1-4588-9c73-fa641cf4e1c4" providerId="ADAL" clId="{A6F782C7-55C6-4DF4-87B6-4AC2E09ABD73}"/>
    <pc:docChg chg="custSel delSld modSld">
      <pc:chgData name="Helene Lindkvist" userId="30e6c229-fbb1-4588-9c73-fa641cf4e1c4" providerId="ADAL" clId="{A6F782C7-55C6-4DF4-87B6-4AC2E09ABD73}" dt="2025-03-19T15:25:17.083" v="269" actId="47"/>
      <pc:docMkLst>
        <pc:docMk/>
      </pc:docMkLst>
      <pc:sldChg chg="modSp mod">
        <pc:chgData name="Helene Lindkvist" userId="30e6c229-fbb1-4588-9c73-fa641cf4e1c4" providerId="ADAL" clId="{A6F782C7-55C6-4DF4-87B6-4AC2E09ABD73}" dt="2025-03-19T15:20:03.354" v="258" actId="20577"/>
        <pc:sldMkLst>
          <pc:docMk/>
          <pc:sldMk cId="3970868924" sldId="258"/>
        </pc:sldMkLst>
        <pc:spChg chg="mod">
          <ac:chgData name="Helene Lindkvist" userId="30e6c229-fbb1-4588-9c73-fa641cf4e1c4" providerId="ADAL" clId="{A6F782C7-55C6-4DF4-87B6-4AC2E09ABD73}" dt="2025-03-19T15:20:03.354" v="258" actId="20577"/>
          <ac:spMkLst>
            <pc:docMk/>
            <pc:sldMk cId="3970868924" sldId="258"/>
            <ac:spMk id="3" creationId="{304BCE17-BE54-4E6F-914D-2E111EBB1013}"/>
          </ac:spMkLst>
        </pc:spChg>
      </pc:sldChg>
      <pc:sldChg chg="del">
        <pc:chgData name="Helene Lindkvist" userId="30e6c229-fbb1-4588-9c73-fa641cf4e1c4" providerId="ADAL" clId="{A6F782C7-55C6-4DF4-87B6-4AC2E09ABD73}" dt="2025-03-19T15:15:38.565" v="0" actId="47"/>
        <pc:sldMkLst>
          <pc:docMk/>
          <pc:sldMk cId="2479984022" sldId="262"/>
        </pc:sldMkLst>
      </pc:sldChg>
      <pc:sldChg chg="del">
        <pc:chgData name="Helene Lindkvist" userId="30e6c229-fbb1-4588-9c73-fa641cf4e1c4" providerId="ADAL" clId="{A6F782C7-55C6-4DF4-87B6-4AC2E09ABD73}" dt="2025-03-19T15:25:00.369" v="260" actId="47"/>
        <pc:sldMkLst>
          <pc:docMk/>
          <pc:sldMk cId="1564689333" sldId="270"/>
        </pc:sldMkLst>
      </pc:sldChg>
      <pc:sldChg chg="del">
        <pc:chgData name="Helene Lindkvist" userId="30e6c229-fbb1-4588-9c73-fa641cf4e1c4" providerId="ADAL" clId="{A6F782C7-55C6-4DF4-87B6-4AC2E09ABD73}" dt="2025-03-19T15:25:09.268" v="263" actId="47"/>
        <pc:sldMkLst>
          <pc:docMk/>
          <pc:sldMk cId="2488947275" sldId="271"/>
        </pc:sldMkLst>
      </pc:sldChg>
      <pc:sldChg chg="del">
        <pc:chgData name="Helene Lindkvist" userId="30e6c229-fbb1-4588-9c73-fa641cf4e1c4" providerId="ADAL" clId="{A6F782C7-55C6-4DF4-87B6-4AC2E09ABD73}" dt="2025-03-19T15:25:17.083" v="269" actId="47"/>
        <pc:sldMkLst>
          <pc:docMk/>
          <pc:sldMk cId="961287664" sldId="273"/>
        </pc:sldMkLst>
      </pc:sldChg>
      <pc:sldChg chg="del">
        <pc:chgData name="Helene Lindkvist" userId="30e6c229-fbb1-4588-9c73-fa641cf4e1c4" providerId="ADAL" clId="{A6F782C7-55C6-4DF4-87B6-4AC2E09ABD73}" dt="2025-03-19T15:15:39.838" v="1" actId="47"/>
        <pc:sldMkLst>
          <pc:docMk/>
          <pc:sldMk cId="1759682944" sldId="276"/>
        </pc:sldMkLst>
      </pc:sldChg>
      <pc:sldChg chg="del">
        <pc:chgData name="Helene Lindkvist" userId="30e6c229-fbb1-4588-9c73-fa641cf4e1c4" providerId="ADAL" clId="{A6F782C7-55C6-4DF4-87B6-4AC2E09ABD73}" dt="2025-03-19T15:25:11.061" v="264" actId="47"/>
        <pc:sldMkLst>
          <pc:docMk/>
          <pc:sldMk cId="2595765994" sldId="277"/>
        </pc:sldMkLst>
      </pc:sldChg>
      <pc:sldChg chg="modSp mod">
        <pc:chgData name="Helene Lindkvist" userId="30e6c229-fbb1-4588-9c73-fa641cf4e1c4" providerId="ADAL" clId="{A6F782C7-55C6-4DF4-87B6-4AC2E09ABD73}" dt="2025-03-19T15:15:47.348" v="5" actId="20577"/>
        <pc:sldMkLst>
          <pc:docMk/>
          <pc:sldMk cId="968655613" sldId="278"/>
        </pc:sldMkLst>
        <pc:spChg chg="mod">
          <ac:chgData name="Helene Lindkvist" userId="30e6c229-fbb1-4588-9c73-fa641cf4e1c4" providerId="ADAL" clId="{A6F782C7-55C6-4DF4-87B6-4AC2E09ABD73}" dt="2025-03-19T15:15:47.348" v="5" actId="20577"/>
          <ac:spMkLst>
            <pc:docMk/>
            <pc:sldMk cId="968655613" sldId="278"/>
            <ac:spMk id="3" creationId="{55786FF3-4930-CF2B-74A6-F1BC0E8D5E0A}"/>
          </ac:spMkLst>
        </pc:spChg>
      </pc:sldChg>
      <pc:sldChg chg="del">
        <pc:chgData name="Helene Lindkvist" userId="30e6c229-fbb1-4588-9c73-fa641cf4e1c4" providerId="ADAL" clId="{A6F782C7-55C6-4DF4-87B6-4AC2E09ABD73}" dt="2025-03-19T15:24:58.804" v="259" actId="47"/>
        <pc:sldMkLst>
          <pc:docMk/>
          <pc:sldMk cId="1810743966" sldId="279"/>
        </pc:sldMkLst>
      </pc:sldChg>
      <pc:sldChg chg="del">
        <pc:chgData name="Helene Lindkvist" userId="30e6c229-fbb1-4588-9c73-fa641cf4e1c4" providerId="ADAL" clId="{A6F782C7-55C6-4DF4-87B6-4AC2E09ABD73}" dt="2025-03-19T15:15:40.655" v="2" actId="47"/>
        <pc:sldMkLst>
          <pc:docMk/>
          <pc:sldMk cId="4120014578" sldId="280"/>
        </pc:sldMkLst>
      </pc:sldChg>
      <pc:sldChg chg="del">
        <pc:chgData name="Helene Lindkvist" userId="30e6c229-fbb1-4588-9c73-fa641cf4e1c4" providerId="ADAL" clId="{A6F782C7-55C6-4DF4-87B6-4AC2E09ABD73}" dt="2025-03-19T15:25:01.768" v="261" actId="47"/>
        <pc:sldMkLst>
          <pc:docMk/>
          <pc:sldMk cId="105292816" sldId="281"/>
        </pc:sldMkLst>
      </pc:sldChg>
      <pc:sldChg chg="del">
        <pc:chgData name="Helene Lindkvist" userId="30e6c229-fbb1-4588-9c73-fa641cf4e1c4" providerId="ADAL" clId="{A6F782C7-55C6-4DF4-87B6-4AC2E09ABD73}" dt="2025-03-19T15:25:04.254" v="262" actId="47"/>
        <pc:sldMkLst>
          <pc:docMk/>
          <pc:sldMk cId="1813267731" sldId="282"/>
        </pc:sldMkLst>
      </pc:sldChg>
      <pc:sldChg chg="del">
        <pc:chgData name="Helene Lindkvist" userId="30e6c229-fbb1-4588-9c73-fa641cf4e1c4" providerId="ADAL" clId="{A6F782C7-55C6-4DF4-87B6-4AC2E09ABD73}" dt="2025-03-19T15:25:11.910" v="265" actId="47"/>
        <pc:sldMkLst>
          <pc:docMk/>
          <pc:sldMk cId="1290904374" sldId="283"/>
        </pc:sldMkLst>
      </pc:sldChg>
      <pc:sldChg chg="del">
        <pc:chgData name="Helene Lindkvist" userId="30e6c229-fbb1-4588-9c73-fa641cf4e1c4" providerId="ADAL" clId="{A6F782C7-55C6-4DF4-87B6-4AC2E09ABD73}" dt="2025-03-19T15:25:15.857" v="268" actId="47"/>
        <pc:sldMkLst>
          <pc:docMk/>
          <pc:sldMk cId="1952246701" sldId="284"/>
        </pc:sldMkLst>
      </pc:sldChg>
      <pc:sldChg chg="del">
        <pc:chgData name="Helene Lindkvist" userId="30e6c229-fbb1-4588-9c73-fa641cf4e1c4" providerId="ADAL" clId="{A6F782C7-55C6-4DF4-87B6-4AC2E09ABD73}" dt="2025-03-19T15:25:14.708" v="267" actId="47"/>
        <pc:sldMkLst>
          <pc:docMk/>
          <pc:sldMk cId="1443039991" sldId="285"/>
        </pc:sldMkLst>
      </pc:sldChg>
      <pc:sldChg chg="del">
        <pc:chgData name="Helene Lindkvist" userId="30e6c229-fbb1-4588-9c73-fa641cf4e1c4" providerId="ADAL" clId="{A6F782C7-55C6-4DF4-87B6-4AC2E09ABD73}" dt="2025-03-19T15:25:13.498" v="266" actId="47"/>
        <pc:sldMkLst>
          <pc:docMk/>
          <pc:sldMk cId="74581753" sldId="286"/>
        </pc:sldMkLst>
      </pc:sldChg>
      <pc:sldChg chg="del">
        <pc:chgData name="Helene Lindkvist" userId="30e6c229-fbb1-4588-9c73-fa641cf4e1c4" providerId="ADAL" clId="{A6F782C7-55C6-4DF4-87B6-4AC2E09ABD73}" dt="2025-03-19T15:16:02.493" v="6" actId="47"/>
        <pc:sldMkLst>
          <pc:docMk/>
          <pc:sldMk cId="2989531561" sldId="2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E162-7B7C-4C3F-9DA5-1CE741B57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C7AC60-A6B4-42D7-9EFC-73926C4F5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A1106-AA48-4586-A4BF-C7C5045D9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10AC7-7946-4939-B5DC-FE684877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7B26C-F7FC-4ED0-81B7-74B8D874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30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679FC-1061-4FD4-9D78-045CE0571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A4505-8071-4CB5-8318-C95F2E9A4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7B19D-A717-498E-98F5-4243401E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FD993-1D30-4FD9-B408-476EDEBC1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68B6E-8566-4388-AAB2-55568560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CA71A-BADA-47CC-B61F-EBAE04C6A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9C5F3D-1680-4A4C-B8D0-F790E94045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8D49-1DCB-4544-91AE-68DA7F0F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77A04-913E-4888-8147-92D64A721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3A2F5-0CCB-4805-8129-71D77A9F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23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35ED9-2C25-4CCB-92F2-A8B9A36E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ED5BB-147E-4A9B-9141-2FA7A8A85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3C3DA-1CF0-4BD8-8658-203882D6B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14854-F17C-4D31-9891-6053B5E20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A5AFC-DA3D-4028-8D6C-DED7560E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89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4F228-6387-4174-AA05-DEFC3A839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EA682-6511-4449-86A1-C86E77525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22189-7FCD-4013-9824-E916E1E5C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1AA29-74A7-4E1F-8F87-0DDE8ACA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76C68-167C-4670-ABEB-5857590A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530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DA5D6-28F1-4C22-9DC6-DEC584A7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FBC70-15B7-4402-A11E-91A9B9E1C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959E5-480E-473F-B10F-823C215D6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9EC88-82CC-4598-84B3-0FF532B88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7122C-210F-4E8C-BE48-A3AAB3F24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157CE-A381-4DBC-96EB-BCD121A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977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9C2E-98D7-4D2D-82EF-13D0D537A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2B0DC-9AC1-4169-9BA5-C70F1B946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00942-8DCD-4D63-9FD9-A2707C79A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FF1ED-AD25-4EAC-A7A2-E10DD96B3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DB853D-24D8-45D6-83A6-4E88DA5AE4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85B95-8A2D-4F2E-9848-5C5C5232E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730706-DC6A-4EF7-AB90-8A7256832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1AFC9-2597-431A-BBB9-82939B044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67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6D5C2-C47C-4996-9B33-016980773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84F4D-0EC8-416A-84AC-B770B5D96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C5F737-DEB7-4623-BC56-C15099F6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5EFEE-419B-45D6-954C-5E746625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41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32333-EAAF-4298-B10D-2F725EB9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2759D8-DD89-461F-9616-9C4878809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3E5FE-9B7D-4E67-830F-107D80C8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71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A8512-5298-49F9-B310-CD6A29703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1321-79A7-475E-A980-3AD572951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08790-0A08-40FC-9030-D6A0C6950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31715-19CA-441C-9B79-2D779E741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14681-D83A-41F2-8427-9B7367436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4E0B3-3559-433D-A39A-8A5945F4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15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CFBCA-55C9-4170-9D98-0E0AEB6E0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A8CB77-8D46-4F8F-9C19-EE6C20B3F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C266B-9130-4390-81DC-9941D7F9C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05FAC-394B-4894-848E-B949BFF29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EEB67-1D54-4913-9C58-873644E9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05439-BA4D-4CD2-AE08-5D74C13E2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93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A5DD31-A437-480E-B85A-D85309D2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E4859-3BEA-4883-B1E4-16CBA6B33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074C2-0494-4ED3-9C4F-7CBB40F908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AB4DF-D7FB-46A2-8BF8-B10958BCEF17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2E6D2-4D6C-49B6-8BD8-2365BB20F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F7AE3-664D-436B-AF28-25A7F3A55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70B40-9184-424B-8F16-59031F6087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758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33BF3-5A40-B096-CFD5-7562AA543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5EDC1-767C-DF15-8FAD-ABB70F8C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Idrottsmaterial – bekostas av föreningen</a:t>
            </a:r>
            <a:br>
              <a:rPr lang="sv-SE" sz="2800" dirty="0"/>
            </a:br>
            <a:r>
              <a:rPr lang="sv-SE" sz="2800" dirty="0"/>
              <a:t>barn- och ungdom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86FF3-4930-CF2B-74A6-F1BC0E8D5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" y="1690689"/>
            <a:ext cx="10815320" cy="4486275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Matchställ; tröja och shorts, målvaktströja, ev byxor och handskar</a:t>
            </a:r>
          </a:p>
          <a:p>
            <a:r>
              <a:rPr lang="sv-SE" dirty="0"/>
              <a:t>Bollar och bollsäck</a:t>
            </a:r>
          </a:p>
          <a:p>
            <a:r>
              <a:rPr lang="sv-SE" dirty="0"/>
              <a:t>Västar, koner</a:t>
            </a:r>
          </a:p>
          <a:p>
            <a:r>
              <a:rPr lang="sv-SE" dirty="0"/>
              <a:t>Sjukvårdsväska med material</a:t>
            </a:r>
          </a:p>
          <a:p>
            <a:r>
              <a:rPr lang="sv-SE" dirty="0"/>
              <a:t>Litet kit mensskydd för tjejlagen</a:t>
            </a:r>
          </a:p>
          <a:p>
            <a:endParaRPr lang="sv-SE" dirty="0"/>
          </a:p>
          <a:p>
            <a:r>
              <a:rPr lang="sv-SE" dirty="0"/>
              <a:t>Ledarkläder – inga namn eller initialer om de bekostas av klubben.</a:t>
            </a:r>
            <a:br>
              <a:rPr lang="sv-SE" dirty="0"/>
            </a:br>
            <a:r>
              <a:rPr lang="sv-SE" dirty="0"/>
              <a:t>OK med andra färger än svart =&gt; Valbo FF loggan är obligatorisk.</a:t>
            </a:r>
          </a:p>
          <a:p>
            <a:endParaRPr lang="sv-SE" dirty="0"/>
          </a:p>
          <a:p>
            <a:r>
              <a:rPr lang="sv-SE" dirty="0"/>
              <a:t>Alla beställningar går genom kansli/Helene Lindkvist/Tobias Kudermann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2">
            <a:extLst>
              <a:ext uri="{FF2B5EF4-FFF2-40B4-BE49-F238E27FC236}">
                <a16:creationId xmlns:a16="http://schemas.microsoft.com/office/drawing/2014/main" id="{6301A032-F2EA-4977-AA43-36177D2E8C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51" y="227807"/>
            <a:ext cx="14097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655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1986-1C2B-4745-8F62-1F560D239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19"/>
            <a:ext cx="10515600" cy="1325563"/>
          </a:xfrm>
        </p:spPr>
        <p:txBody>
          <a:bodyPr/>
          <a:lstStyle/>
          <a:p>
            <a:r>
              <a:rPr lang="sv-SE" dirty="0"/>
              <a:t>Uppgifter för lagen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BCE17-BE54-4E6F-914D-2E111EBB1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7854"/>
            <a:ext cx="9776381" cy="5355346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Jord/grillkolförsäljningen april – dela ut lappar och lämna ut beställningar</a:t>
            </a:r>
          </a:p>
          <a:p>
            <a:r>
              <a:rPr lang="sv-SE" dirty="0"/>
              <a:t>Spring för livet - fördelning till välgörenhet (BRIS och Barncancerfonen?) 30%, egna laget 35% och föreningen i stort 35%.</a:t>
            </a:r>
          </a:p>
          <a:p>
            <a:r>
              <a:rPr lang="sv-SE" dirty="0"/>
              <a:t>Bingolotter kommer att säljas till påsk och jul. Valfritt för barn- och ungdomslag, seniorlagen har det som aktivitet.</a:t>
            </a:r>
          </a:p>
          <a:p>
            <a:r>
              <a:rPr lang="sv-SE" dirty="0"/>
              <a:t>Städdag vår och höst, ett tillfälle per lag</a:t>
            </a:r>
          </a:p>
          <a:p>
            <a:r>
              <a:rPr lang="sv-SE" dirty="0"/>
              <a:t>Café-, entré- och bollkalletjänst på Åbyvallen, ca en vecka per lag</a:t>
            </a:r>
          </a:p>
          <a:p>
            <a:r>
              <a:rPr lang="sv-SE" dirty="0"/>
              <a:t>Behjälplig med Valbodagen 23 augusti för att dra folk och stärka VFF-andan</a:t>
            </a:r>
          </a:p>
          <a:p>
            <a:r>
              <a:rPr lang="sv-SE" dirty="0"/>
              <a:t>Ledare för fotbollsskolan för barn 4-6 år (den årskull som fyller 15 år)</a:t>
            </a:r>
          </a:p>
          <a:p>
            <a:r>
              <a:rPr lang="sv-SE" dirty="0"/>
              <a:t>Seniorerna har ytterligare aktiviteter (ex Valbocupen)</a:t>
            </a:r>
          </a:p>
          <a:p>
            <a:r>
              <a:rPr lang="sv-SE" dirty="0"/>
              <a:t>Sponsorer 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2">
            <a:extLst>
              <a:ext uri="{FF2B5EF4-FFF2-40B4-BE49-F238E27FC236}">
                <a16:creationId xmlns:a16="http://schemas.microsoft.com/office/drawing/2014/main" id="{24AAC039-F9C1-4661-B9D8-E0125B35DB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50" y="227806"/>
            <a:ext cx="14097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86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C325A2-805F-4802-81C1-B58BA4B08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Hantering av lagens ekonomi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095D62-2BE8-4882-BF07-F8129948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690688"/>
            <a:ext cx="11003280" cy="4689792"/>
          </a:xfrm>
        </p:spPr>
        <p:txBody>
          <a:bodyPr>
            <a:normAutofit/>
          </a:bodyPr>
          <a:lstStyle/>
          <a:p>
            <a:r>
              <a:rPr lang="sv-SE" dirty="0"/>
              <a:t>Varje lag har ett bankkonto med swish på Swedbank (från födda 2017) som ska användas för lagets verksamhet</a:t>
            </a:r>
          </a:p>
          <a:p>
            <a:r>
              <a:rPr lang="sv-SE" dirty="0"/>
              <a:t>Ekonomiansvariga i laget får tillgång till kontot (kontrasignering av Kassör)</a:t>
            </a:r>
          </a:p>
          <a:p>
            <a:r>
              <a:rPr lang="sv-SE" dirty="0"/>
              <a:t>Viktigt att alla transaktioner (förutom fika-swish) har underlag/kvitton till bokföringen, skickas till Kassör</a:t>
            </a:r>
          </a:p>
          <a:p>
            <a:r>
              <a:rPr lang="sv-SE" dirty="0"/>
              <a:t>Mallar för utlägg och reseräkning finns på kansli och hos kassör</a:t>
            </a:r>
          </a:p>
          <a:p>
            <a:r>
              <a:rPr lang="sv-SE" dirty="0">
                <a:solidFill>
                  <a:srgbClr val="0070C0"/>
                </a:solidFill>
              </a:rPr>
              <a:t>Medlemssidan i laget ska hållas uppdaterad</a:t>
            </a:r>
            <a:r>
              <a:rPr lang="sv-SE" dirty="0"/>
              <a:t>, speciellt viktigt i samband med utskick av fakturor för medlemsskap och deltagaravgift, äldre lagen i januari/februari och yngre i april, yngsta i maj.</a:t>
            </a:r>
          </a:p>
        </p:txBody>
      </p:sp>
      <p:pic>
        <p:nvPicPr>
          <p:cNvPr id="6" name="Bildobjekt 2">
            <a:extLst>
              <a:ext uri="{FF2B5EF4-FFF2-40B4-BE49-F238E27FC236}">
                <a16:creationId xmlns:a16="http://schemas.microsoft.com/office/drawing/2014/main" id="{81FBA85C-7923-45CA-AB66-84E7073D61A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51" y="227807"/>
            <a:ext cx="14097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83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D86B2-B7FF-42E6-8743-21D0E124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Hantering av lagens 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5175F-8729-4F79-B51C-613E08156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681" y="1469016"/>
            <a:ext cx="10815320" cy="4486275"/>
          </a:xfrm>
        </p:spPr>
        <p:txBody>
          <a:bodyPr>
            <a:normAutofit/>
          </a:bodyPr>
          <a:lstStyle/>
          <a:p>
            <a:r>
              <a:rPr lang="sv-SE" dirty="0"/>
              <a:t>Meddela Kassör/Kansli om det tillkommer spelare under säsongen (halv deltagaravgift nya spelare efter 30/6)</a:t>
            </a:r>
          </a:p>
          <a:p>
            <a:r>
              <a:rPr lang="sv-SE" dirty="0"/>
              <a:t>Hjälp till att kontrollera att alla betalar sina avgifter. </a:t>
            </a:r>
            <a:br>
              <a:rPr lang="sv-SE" dirty="0"/>
            </a:br>
            <a:r>
              <a:rPr lang="sv-SE" dirty="0"/>
              <a:t>Informera om Marianne Hedqvist fond, om behov finns.</a:t>
            </a:r>
          </a:p>
          <a:p>
            <a:r>
              <a:rPr lang="sv-SE" dirty="0">
                <a:solidFill>
                  <a:srgbClr val="0070C0"/>
                </a:solidFill>
              </a:rPr>
              <a:t>Registrera aktiviteter och närvaro för underlag till LOK-stöd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2">
            <a:extLst>
              <a:ext uri="{FF2B5EF4-FFF2-40B4-BE49-F238E27FC236}">
                <a16:creationId xmlns:a16="http://schemas.microsoft.com/office/drawing/2014/main" id="{C0F91A30-51AF-4DDD-A7D6-69BBAF69FE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51" y="227807"/>
            <a:ext cx="1409700" cy="1600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73B5C6-E75F-D328-65DB-6E9611446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871" y="3918057"/>
            <a:ext cx="4559929" cy="22238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F6E7FA-028E-8953-1277-A4D28D18325A}"/>
              </a:ext>
            </a:extLst>
          </p:cNvPr>
          <p:cNvSpPr txBox="1"/>
          <p:nvPr/>
        </p:nvSpPr>
        <p:spPr>
          <a:xfrm>
            <a:off x="440955" y="3918057"/>
            <a:ext cx="64331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sv-SE" dirty="0"/>
              <a:t>Godkända LOK-aktiviteter ska vara fysiska, träning (av olika slag) eller matcher.</a:t>
            </a:r>
          </a:p>
          <a:p>
            <a:pPr lvl="1"/>
            <a:r>
              <a:rPr lang="sv-SE" dirty="0"/>
              <a:t>Om ni kallar till andra typer av aktiviteter, ta bort bocken för LOK-aktivitet.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833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D86B2-B7FF-42E6-8743-21D0E124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Hantering av lagens 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5175F-8729-4F79-B51C-613E08156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" y="1690689"/>
            <a:ext cx="10815320" cy="4486275"/>
          </a:xfrm>
        </p:spPr>
        <p:txBody>
          <a:bodyPr>
            <a:normAutofit lnSpcReduction="10000"/>
          </a:bodyPr>
          <a:lstStyle/>
          <a:p>
            <a:r>
              <a:rPr lang="sv-SE" dirty="0"/>
              <a:t>Deltagande i cuper, avslutningar eller andra aktiviteter uppmuntras, men måste skötas och bekostat av lagen själva. ( tips finns under rubriken Mer/Ledare/Öka lagkassan)</a:t>
            </a:r>
          </a:p>
          <a:p>
            <a:r>
              <a:rPr lang="sv-SE" dirty="0"/>
              <a:t>Vid fikaförsäljning vid egna matcher tillfaller hela överskottet laget.</a:t>
            </a:r>
          </a:p>
          <a:p>
            <a:r>
              <a:rPr lang="sv-SE" dirty="0"/>
              <a:t>Försäljning från cafeterian vid Åbyvallens A-plan tillfaller föreningen.</a:t>
            </a:r>
          </a:p>
          <a:p>
            <a:r>
              <a:rPr lang="sv-SE" dirty="0"/>
              <a:t>Allt idrottsmaterial ska köpas in via Intersport, Addidas gäller som märke för match. Föreningen står för matchkläder.</a:t>
            </a:r>
          </a:p>
          <a:p>
            <a:r>
              <a:rPr lang="sv-SE" dirty="0"/>
              <a:t>Möjligt att söka sponsorer till det egna laget, dock Addidas och Intersport som gäller för kläder. OK med tryck med sponsorn.</a:t>
            </a:r>
          </a:p>
          <a:p>
            <a:pPr lvl="1"/>
            <a:r>
              <a:rPr lang="sv-SE" dirty="0"/>
              <a:t>Antagligen bästa priser om själva beställningen och fakturan för material går till Valbo FF och Valbo FF i sin tur fakturerar sponsorn.</a:t>
            </a:r>
          </a:p>
          <a:p>
            <a:endParaRPr lang="sv-SE" dirty="0"/>
          </a:p>
        </p:txBody>
      </p:sp>
      <p:pic>
        <p:nvPicPr>
          <p:cNvPr id="4" name="Bildobjekt 2">
            <a:extLst>
              <a:ext uri="{FF2B5EF4-FFF2-40B4-BE49-F238E27FC236}">
                <a16:creationId xmlns:a16="http://schemas.microsoft.com/office/drawing/2014/main" id="{C0F91A30-51AF-4DDD-A7D6-69BBAF69FE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151" y="227807"/>
            <a:ext cx="14097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535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77F1FC59F241488429A47B8A54B478" ma:contentTypeVersion="11" ma:contentTypeDescription="Create a new document." ma:contentTypeScope="" ma:versionID="745eabb9506d2e61c6b54b9a75fb042e">
  <xsd:schema xmlns:xsd="http://www.w3.org/2001/XMLSchema" xmlns:xs="http://www.w3.org/2001/XMLSchema" xmlns:p="http://schemas.microsoft.com/office/2006/metadata/properties" xmlns:ns3="4b6efe01-c2f7-4b3d-b87c-103905eeb8a2" xmlns:ns4="ed57972a-580c-442a-8710-45346d6fa585" targetNamespace="http://schemas.microsoft.com/office/2006/metadata/properties" ma:root="true" ma:fieldsID="0b7721dc3d5c33d79d18ddb9d4ab9206" ns3:_="" ns4:_="">
    <xsd:import namespace="4b6efe01-c2f7-4b3d-b87c-103905eeb8a2"/>
    <xsd:import namespace="ed57972a-580c-442a-8710-45346d6fa5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efe01-c2f7-4b3d-b87c-103905eeb8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57972a-580c-442a-8710-45346d6fa58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D1E70-E311-49E6-B075-A8F5F5D1FB4F}">
  <ds:schemaRefs>
    <ds:schemaRef ds:uri="4b6efe01-c2f7-4b3d-b87c-103905eeb8a2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ed57972a-580c-442a-8710-45346d6fa58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0FDCE57-2B6C-4FBB-875E-C3EFD9FCA5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5F7515-794E-4A6C-808E-9F6CA8882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6efe01-c2f7-4b3d-b87c-103905eeb8a2"/>
    <ds:schemaRef ds:uri="ed57972a-580c-442a-8710-45346d6fa5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2f7c6c-37b8-473c-923a-8867ae0a6401}" enabled="1" method="Standard" siteId="{9c154401-de1a-4637-a76e-2a56754909b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493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Idrottsmaterial – bekostas av föreningen barn- och ungdom</vt:lpstr>
      <vt:lpstr>Uppgifter för lagen 2025</vt:lpstr>
      <vt:lpstr>Hantering av lagens ekonomi</vt:lpstr>
      <vt:lpstr>Hantering av lagens ekonomi</vt:lpstr>
      <vt:lpstr>Hantering av lagens ekonomi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Hantering av lagens ekonomi</dc:title>
  <dc:creator>Helene Lindkvist</dc:creator>
  <cp:lastModifiedBy>Helene Lindkvist</cp:lastModifiedBy>
  <cp:revision>29</cp:revision>
  <cp:lastPrinted>2021-02-22T17:33:30Z</cp:lastPrinted>
  <dcterms:created xsi:type="dcterms:W3CDTF">2019-10-20T07:28:25Z</dcterms:created>
  <dcterms:modified xsi:type="dcterms:W3CDTF">2025-03-19T15:25:19Z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8707db-cea7-4907-92d1-cf323291762b_Enabled">
    <vt:lpwstr>True</vt:lpwstr>
  </property>
  <property fmtid="{D5CDD505-2E9C-101B-9397-08002B2CF9AE}" pid="3" name="MSIP_Label_e58707db-cea7-4907-92d1-cf323291762b_SiteId">
    <vt:lpwstr>e11cbe9c-f680-44b9-9d42-d705f740b888</vt:lpwstr>
  </property>
  <property fmtid="{D5CDD505-2E9C-101B-9397-08002B2CF9AE}" pid="4" name="MSIP_Label_e58707db-cea7-4907-92d1-cf323291762b_Owner">
    <vt:lpwstr>helene.lindkvist@sandvik.com</vt:lpwstr>
  </property>
  <property fmtid="{D5CDD505-2E9C-101B-9397-08002B2CF9AE}" pid="5" name="MSIP_Label_e58707db-cea7-4907-92d1-cf323291762b_SetDate">
    <vt:lpwstr>2019-10-20T08:29:09.9444548Z</vt:lpwstr>
  </property>
  <property fmtid="{D5CDD505-2E9C-101B-9397-08002B2CF9AE}" pid="6" name="MSIP_Label_e58707db-cea7-4907-92d1-cf323291762b_Name">
    <vt:lpwstr>Restricted (i2)</vt:lpwstr>
  </property>
  <property fmtid="{D5CDD505-2E9C-101B-9397-08002B2CF9AE}" pid="7" name="MSIP_Label_e58707db-cea7-4907-92d1-cf323291762b_Application">
    <vt:lpwstr>Microsoft Azure Information Protection</vt:lpwstr>
  </property>
  <property fmtid="{D5CDD505-2E9C-101B-9397-08002B2CF9AE}" pid="8" name="MSIP_Label_e58707db-cea7-4907-92d1-cf323291762b_Extended_MSFT_Method">
    <vt:lpwstr>Automatic</vt:lpwstr>
  </property>
  <property fmtid="{D5CDD505-2E9C-101B-9397-08002B2CF9AE}" pid="9" name="ContentTypeId">
    <vt:lpwstr>0x0101005977F1FC59F241488429A47B8A54B478</vt:lpwstr>
  </property>
  <property fmtid="{D5CDD505-2E9C-101B-9397-08002B2CF9AE}" pid="10" name="MSIP_Label_3b2f7c6c-37b8-473c-923a-8867ae0a6401_Enabled">
    <vt:lpwstr>true</vt:lpwstr>
  </property>
  <property fmtid="{D5CDD505-2E9C-101B-9397-08002B2CF9AE}" pid="11" name="MSIP_Label_3b2f7c6c-37b8-473c-923a-8867ae0a6401_SetDate">
    <vt:lpwstr>2022-10-04T16:53:16Z</vt:lpwstr>
  </property>
  <property fmtid="{D5CDD505-2E9C-101B-9397-08002B2CF9AE}" pid="12" name="MSIP_Label_3b2f7c6c-37b8-473c-923a-8867ae0a6401_Method">
    <vt:lpwstr>Standard</vt:lpwstr>
  </property>
  <property fmtid="{D5CDD505-2E9C-101B-9397-08002B2CF9AE}" pid="13" name="MSIP_Label_3b2f7c6c-37b8-473c-923a-8867ae0a6401_Name">
    <vt:lpwstr>Internal Use (i2)</vt:lpwstr>
  </property>
  <property fmtid="{D5CDD505-2E9C-101B-9397-08002B2CF9AE}" pid="14" name="MSIP_Label_3b2f7c6c-37b8-473c-923a-8867ae0a6401_SiteId">
    <vt:lpwstr>9c154401-de1a-4637-a76e-2a56754909bf</vt:lpwstr>
  </property>
  <property fmtid="{D5CDD505-2E9C-101B-9397-08002B2CF9AE}" pid="15" name="MSIP_Label_3b2f7c6c-37b8-473c-923a-8867ae0a6401_ActionId">
    <vt:lpwstr>8559e4af-2ebd-41ee-8867-769959a16f56</vt:lpwstr>
  </property>
  <property fmtid="{D5CDD505-2E9C-101B-9397-08002B2CF9AE}" pid="16" name="MSIP_Label_3b2f7c6c-37b8-473c-923a-8867ae0a6401_ContentBits">
    <vt:lpwstr>0</vt:lpwstr>
  </property>
</Properties>
</file>