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256" r:id="rId3"/>
    <p:sldId id="394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B6AD8-6FA8-4F7E-83E3-504291EA960D}" v="3" dt="2024-03-16T09:02:06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s Rosander" userId="f57ae0bf-9f6f-49aa-8d9e-a95ddbe3f4d5" providerId="ADAL" clId="{7A1B6AD8-6FA8-4F7E-83E3-504291EA960D}"/>
    <pc:docChg chg="custSel addSld delSld modSld sldOrd">
      <pc:chgData name="Klas Rosander" userId="f57ae0bf-9f6f-49aa-8d9e-a95ddbe3f4d5" providerId="ADAL" clId="{7A1B6AD8-6FA8-4F7E-83E3-504291EA960D}" dt="2024-03-16T09:11:19.526" v="47" actId="1035"/>
      <pc:docMkLst>
        <pc:docMk/>
      </pc:docMkLst>
      <pc:sldChg chg="addSp modSp mod ord">
        <pc:chgData name="Klas Rosander" userId="f57ae0bf-9f6f-49aa-8d9e-a95ddbe3f4d5" providerId="ADAL" clId="{7A1B6AD8-6FA8-4F7E-83E3-504291EA960D}" dt="2024-03-16T09:03:30.987" v="9"/>
        <pc:sldMkLst>
          <pc:docMk/>
          <pc:sldMk cId="466554809" sldId="256"/>
        </pc:sldMkLst>
        <pc:picChg chg="add mod">
          <ac:chgData name="Klas Rosander" userId="f57ae0bf-9f6f-49aa-8d9e-a95ddbe3f4d5" providerId="ADAL" clId="{7A1B6AD8-6FA8-4F7E-83E3-504291EA960D}" dt="2024-03-16T09:03:25.012" v="7" actId="14100"/>
          <ac:picMkLst>
            <pc:docMk/>
            <pc:sldMk cId="466554809" sldId="256"/>
            <ac:picMk id="5" creationId="{A9713804-A309-F119-8871-6772D112D192}"/>
          </ac:picMkLst>
        </pc:picChg>
      </pc:sldChg>
      <pc:sldChg chg="add del setBg">
        <pc:chgData name="Klas Rosander" userId="f57ae0bf-9f6f-49aa-8d9e-a95ddbe3f4d5" providerId="ADAL" clId="{7A1B6AD8-6FA8-4F7E-83E3-504291EA960D}" dt="2024-03-16T09:01:21.372" v="1"/>
        <pc:sldMkLst>
          <pc:docMk/>
          <pc:sldMk cId="3236293756" sldId="394"/>
        </pc:sldMkLst>
      </pc:sldChg>
      <pc:sldChg chg="addSp delSp modSp new mod">
        <pc:chgData name="Klas Rosander" userId="f57ae0bf-9f6f-49aa-8d9e-a95ddbe3f4d5" providerId="ADAL" clId="{7A1B6AD8-6FA8-4F7E-83E3-504291EA960D}" dt="2024-03-16T09:11:19.526" v="47" actId="1035"/>
        <pc:sldMkLst>
          <pc:docMk/>
          <pc:sldMk cId="3409731705" sldId="394"/>
        </pc:sldMkLst>
        <pc:spChg chg="del">
          <ac:chgData name="Klas Rosander" userId="f57ae0bf-9f6f-49aa-8d9e-a95ddbe3f4d5" providerId="ADAL" clId="{7A1B6AD8-6FA8-4F7E-83E3-504291EA960D}" dt="2024-03-16T09:11:01.669" v="12" actId="478"/>
          <ac:spMkLst>
            <pc:docMk/>
            <pc:sldMk cId="3409731705" sldId="394"/>
            <ac:spMk id="2" creationId="{D17B68CB-94F7-9C9C-BE50-5C0DF07A182D}"/>
          </ac:spMkLst>
        </pc:spChg>
        <pc:spChg chg="del">
          <ac:chgData name="Klas Rosander" userId="f57ae0bf-9f6f-49aa-8d9e-a95ddbe3f4d5" providerId="ADAL" clId="{7A1B6AD8-6FA8-4F7E-83E3-504291EA960D}" dt="2024-03-16T09:10:56.001" v="11" actId="22"/>
          <ac:spMkLst>
            <pc:docMk/>
            <pc:sldMk cId="3409731705" sldId="394"/>
            <ac:spMk id="3" creationId="{2EDDA48B-036C-6415-5DA9-583BD43EE4BF}"/>
          </ac:spMkLst>
        </pc:spChg>
        <pc:picChg chg="add mod ord">
          <ac:chgData name="Klas Rosander" userId="f57ae0bf-9f6f-49aa-8d9e-a95ddbe3f4d5" providerId="ADAL" clId="{7A1B6AD8-6FA8-4F7E-83E3-504291EA960D}" dt="2024-03-16T09:11:19.526" v="47" actId="1035"/>
          <ac:picMkLst>
            <pc:docMk/>
            <pc:sldMk cId="3409731705" sldId="394"/>
            <ac:picMk id="5" creationId="{AB5CDF63-F0E4-40FC-4308-DBBA72D17C7A}"/>
          </ac:picMkLst>
        </pc:picChg>
      </pc:sldChg>
      <pc:sldChg chg="add del setBg">
        <pc:chgData name="Klas Rosander" userId="f57ae0bf-9f6f-49aa-8d9e-a95ddbe3f4d5" providerId="ADAL" clId="{7A1B6AD8-6FA8-4F7E-83E3-504291EA960D}" dt="2024-03-16T09:02:27.490" v="3" actId="47"/>
        <pc:sldMkLst>
          <pc:docMk/>
          <pc:sldMk cId="103671341" sldId="4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098F66-7F7D-BD78-7F28-0C52FE6EB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9D29815-6821-B35F-F95B-1F242EC5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C0FFAF-5C92-7D79-93A5-13EB15D7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C0DD77-57D8-BD1F-DBA7-89FC8EDF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2C4223-9015-969E-9B97-2B206153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9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AD461-6ABD-C0CD-E177-DE9D8B53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922B03-912B-2653-40DA-0F1965E03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555190-7E80-913A-F827-0FB6FBF4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0980BC-7855-A54E-1157-7D21A541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3EC7C3-3AE9-2541-1CD5-AA0C6E5D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40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E5B6FAB-7173-DA11-8E95-DEA339177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8278B08-25A1-09AD-D008-553E342D5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47DC5A-261D-2EFB-1526-FAA44D02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229173-3FD5-29B6-834F-6FE5F543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F53780-DE9E-547B-9720-A8873FF6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36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830D06-5951-E68D-CEE2-008CA3BD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DF1757-EDE8-8839-FF03-EC7A11B0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7C3E51-7B62-4D3F-F309-F6F60B96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B4C319-BF2C-479D-5F7E-0E9214089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C1F78D-0E73-FA22-1D98-FAD474B9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530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088E5B-CF5B-0204-C102-07CAFCD5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601261-9206-1F10-50A5-3A6EB52C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33CCA9-77FB-6319-604B-1DA0553E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BCE72E-BA94-1EBE-D2DE-06223CBF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60ED14-8CE2-759C-2880-32662DE1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43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9F3212-15E0-BF7C-206D-D7E43A33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C055D2-D8A0-BC33-0D96-E0C4BC6B9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27FB84-D98E-061A-AF6B-5018F7420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CF9502-EFC7-42C2-440B-ACA9CCC8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09CC0B-28B7-C3D7-643A-C1997F9A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0C7BFE-1086-EC75-7AAA-0ADBBAF8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28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A765F6-19E5-F587-C5DF-8CFC1A22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91AAF4-549B-70D0-B273-4D896B5CA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05AC9D2-598C-A506-00AF-D8F053C2E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36F967-3683-97DF-3294-EDB6CC8CD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1AD8DAF-1241-2D72-67AC-5CBF9E416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E7334E2-357B-B1E3-F12C-627A1346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6142176-0EFD-D7DF-28B4-0BB46097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1365A73-172C-09BF-7B46-ED2D5114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56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A593C1-A379-CD1C-08BB-1AE1F733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ED00E90-F5F8-2AB5-0853-5773D991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EDBA9D1-29ED-A84A-4082-3E4520AF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A6678A-57B2-DD99-2F3A-8549ECB7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51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F320590-3FD1-7DBD-CE5B-55B88E29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2ADDD7-D303-DFDE-92F1-74D0855D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1B47AD-C0C8-5305-F8FB-1F8AEBB0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6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52D30-C132-4AF2-79E0-88844639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631981-5E4F-E93C-FFB8-C17FDC50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877B1F-58E4-3608-78B1-11D17AF34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0D2AFE-1D84-77D5-7D2E-F55B7D87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2AF86D9-F80A-CEE7-D2D9-C5FCBC32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916056-2DFF-B2E4-63B7-B12FA6B6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22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8BBA49-76C3-04AE-A409-B030BC2B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FADDCA-D3ED-309D-3CF2-B5F1A20EE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FB1B36-EDD8-BBC3-E718-AC0BCBF4A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9ACA3A-A7F4-E5C7-70CB-719A9F87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7A9A97F-2AF2-54BF-F934-0000EB21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37A99B-BDDB-D46E-59B6-AD11FDEC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79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3276A0-EB3E-1A36-949B-16EAD51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32028B-B6AE-9F28-E92B-60399BD14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ABF840-334C-118C-B5DE-577D2EACF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4E1D-C93E-45D0-8053-CB083B830E51}" type="datetimeFigureOut">
              <a:rPr lang="sv-SE" smtClean="0"/>
              <a:t>2024-03-16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14D2F5-6582-7176-1448-CD4ACE70E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0381D1-401A-0043-0612-F1C1F5D74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AB47-B7AB-400B-9CC8-23A82F9D6E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8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">
            <a:extLst>
              <a:ext uri="{FF2B5EF4-FFF2-40B4-BE49-F238E27FC236}">
                <a16:creationId xmlns:a16="http://schemas.microsoft.com/office/drawing/2014/main" id="{97423AF9-6486-3259-6C26-D5DBF985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66" y="450167"/>
            <a:ext cx="5417234" cy="1354890"/>
          </a:xfrm>
        </p:spPr>
        <p:txBody>
          <a:bodyPr>
            <a:normAutofit/>
          </a:bodyPr>
          <a:lstStyle/>
          <a:p>
            <a:r>
              <a:rPr lang="sv-SE" dirty="0"/>
              <a:t>Spelytor &amp; korridorer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C545CA0-B2C8-D3BF-85B7-F117A9C7E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34" y="539429"/>
            <a:ext cx="4348401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FE79830F-F454-241F-1135-DBDF95814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600" dirty="0"/>
              <a:t>Planen delas in i fyra spelytor i djupled när vi har bollen:</a:t>
            </a:r>
          </a:p>
          <a:p>
            <a:r>
              <a:rPr lang="sv-SE" sz="2600" dirty="0"/>
              <a:t>Utgångsytan är mellan vårat mål och motståndarnas forwards</a:t>
            </a:r>
          </a:p>
          <a:p>
            <a:r>
              <a:rPr lang="sv-SE" sz="2600" dirty="0"/>
              <a:t>Spelyta ett är mellan motståndarnas forwards och mittfält</a:t>
            </a:r>
          </a:p>
          <a:p>
            <a:r>
              <a:rPr lang="sv-SE" sz="2600" dirty="0"/>
              <a:t>Spelyta två är mellan motståndarnas mittfält och backlinje</a:t>
            </a:r>
          </a:p>
          <a:p>
            <a:r>
              <a:rPr lang="sv-SE" sz="2600" dirty="0"/>
              <a:t>Spelyta tre är mellan motståndarnas backlinje och mål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sz="2600" dirty="0"/>
          </a:p>
        </p:txBody>
      </p:sp>
    </p:spTree>
    <p:extLst>
      <p:ext uri="{BB962C8B-B14F-4D97-AF65-F5344CB8AC3E}">
        <p14:creationId xmlns:p14="http://schemas.microsoft.com/office/powerpoint/2010/main" val="224720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800346-50AC-83A1-4045-C4B49FA86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6B902C-9EB5-293A-8097-1705FC18D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9713804-A309-F119-8871-6772D112D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314"/>
            <a:ext cx="12192000" cy="68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5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B5CDF63-F0E4-40FC-4308-DBBA72D17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419" y="379825"/>
            <a:ext cx="11172342" cy="6281225"/>
          </a:xfrm>
        </p:spPr>
      </p:pic>
    </p:spTree>
    <p:extLst>
      <p:ext uri="{BB962C8B-B14F-4D97-AF65-F5344CB8AC3E}">
        <p14:creationId xmlns:p14="http://schemas.microsoft.com/office/powerpoint/2010/main" val="340973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Bredbild</PresentationFormat>
  <Paragraphs>6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Spelytor &amp; korridorer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Klas Rosander</dc:creator>
  <cp:lastModifiedBy>Klas Rosander</cp:lastModifiedBy>
  <cp:revision>1</cp:revision>
  <dcterms:created xsi:type="dcterms:W3CDTF">2024-03-16T09:00:25Z</dcterms:created>
  <dcterms:modified xsi:type="dcterms:W3CDTF">2024-03-16T09:11:26Z</dcterms:modified>
</cp:coreProperties>
</file>