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76" r:id="rId6"/>
    <p:sldId id="281" r:id="rId7"/>
    <p:sldId id="271" r:id="rId8"/>
    <p:sldId id="272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90" r:id="rId17"/>
    <p:sldId id="291" r:id="rId18"/>
    <p:sldId id="293" r:id="rId19"/>
    <p:sldId id="292" r:id="rId20"/>
  </p:sldIdLst>
  <p:sldSz cx="12192000" cy="6858000"/>
  <p:notesSz cx="6810375" cy="99425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8DBF9-02AE-4A9C-B8C8-46306CE7CD12}" v="263" dt="2025-03-10T17:06:16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Lindkvist" userId="30e6c229-fbb1-4588-9c73-fa641cf4e1c4" providerId="ADAL" clId="{4B88DBF9-02AE-4A9C-B8C8-46306CE7CD12}"/>
    <pc:docChg chg="undo custSel addSld delSld modSld sldOrd">
      <pc:chgData name="Helene Lindkvist" userId="30e6c229-fbb1-4588-9c73-fa641cf4e1c4" providerId="ADAL" clId="{4B88DBF9-02AE-4A9C-B8C8-46306CE7CD12}" dt="2025-03-11T18:45:21.670" v="2677" actId="47"/>
      <pc:docMkLst>
        <pc:docMk/>
      </pc:docMkLst>
      <pc:sldChg chg="del">
        <pc:chgData name="Helene Lindkvist" userId="30e6c229-fbb1-4588-9c73-fa641cf4e1c4" providerId="ADAL" clId="{4B88DBF9-02AE-4A9C-B8C8-46306CE7CD12}" dt="2025-03-11T18:45:18.076" v="2673" actId="47"/>
        <pc:sldMkLst>
          <pc:docMk/>
          <pc:sldMk cId="3970868924" sldId="258"/>
        </pc:sldMkLst>
      </pc:sldChg>
      <pc:sldChg chg="del">
        <pc:chgData name="Helene Lindkvist" userId="30e6c229-fbb1-4588-9c73-fa641cf4e1c4" providerId="ADAL" clId="{4B88DBF9-02AE-4A9C-B8C8-46306CE7CD12}" dt="2025-03-11T18:45:18.815" v="2674" actId="47"/>
        <pc:sldMkLst>
          <pc:docMk/>
          <pc:sldMk cId="512783112" sldId="267"/>
        </pc:sldMkLst>
      </pc:sldChg>
      <pc:sldChg chg="del">
        <pc:chgData name="Helene Lindkvist" userId="30e6c229-fbb1-4588-9c73-fa641cf4e1c4" providerId="ADAL" clId="{4B88DBF9-02AE-4A9C-B8C8-46306CE7CD12}" dt="2025-03-11T18:45:19.837" v="2675" actId="47"/>
        <pc:sldMkLst>
          <pc:docMk/>
          <pc:sldMk cId="3498335043" sldId="268"/>
        </pc:sldMkLst>
      </pc:sldChg>
      <pc:sldChg chg="addSp delSp modSp mod">
        <pc:chgData name="Helene Lindkvist" userId="30e6c229-fbb1-4588-9c73-fa641cf4e1c4" providerId="ADAL" clId="{4B88DBF9-02AE-4A9C-B8C8-46306CE7CD12}" dt="2025-03-10T16:06:20.115" v="67" actId="20577"/>
        <pc:sldMkLst>
          <pc:docMk/>
          <pc:sldMk cId="1560001762" sldId="272"/>
        </pc:sldMkLst>
        <pc:spChg chg="add mod">
          <ac:chgData name="Helene Lindkvist" userId="30e6c229-fbb1-4588-9c73-fa641cf4e1c4" providerId="ADAL" clId="{4B88DBF9-02AE-4A9C-B8C8-46306CE7CD12}" dt="2025-03-10T16:06:20.115" v="67" actId="20577"/>
          <ac:spMkLst>
            <pc:docMk/>
            <pc:sldMk cId="1560001762" sldId="272"/>
            <ac:spMk id="17" creationId="{E8265A1D-8201-F922-51BD-36293F8D1A09}"/>
          </ac:spMkLst>
        </pc:spChg>
        <pc:picChg chg="del">
          <ac:chgData name="Helene Lindkvist" userId="30e6c229-fbb1-4588-9c73-fa641cf4e1c4" providerId="ADAL" clId="{4B88DBF9-02AE-4A9C-B8C8-46306CE7CD12}" dt="2025-03-10T16:05:01.113" v="21" actId="478"/>
          <ac:picMkLst>
            <pc:docMk/>
            <pc:sldMk cId="1560001762" sldId="272"/>
            <ac:picMk id="11" creationId="{640B633A-EFDE-4931-8624-1661C4B7DA82}"/>
          </ac:picMkLst>
        </pc:picChg>
        <pc:picChg chg="add mod ord">
          <ac:chgData name="Helene Lindkvist" userId="30e6c229-fbb1-4588-9c73-fa641cf4e1c4" providerId="ADAL" clId="{4B88DBF9-02AE-4A9C-B8C8-46306CE7CD12}" dt="2025-03-10T16:05:25.004" v="24" actId="1076"/>
          <ac:picMkLst>
            <pc:docMk/>
            <pc:sldMk cId="1560001762" sldId="272"/>
            <ac:picMk id="12" creationId="{7B308C3E-7FEE-D167-C4E5-675283F7F8BB}"/>
          </ac:picMkLst>
        </pc:picChg>
        <pc:cxnChg chg="mod">
          <ac:chgData name="Helene Lindkvist" userId="30e6c229-fbb1-4588-9c73-fa641cf4e1c4" providerId="ADAL" clId="{4B88DBF9-02AE-4A9C-B8C8-46306CE7CD12}" dt="2025-03-10T16:05:40.738" v="25" actId="1076"/>
          <ac:cxnSpMkLst>
            <pc:docMk/>
            <pc:sldMk cId="1560001762" sldId="272"/>
            <ac:cxnSpMk id="7" creationId="{89F4DE51-EE27-4F78-88F6-C5814576494B}"/>
          </ac:cxnSpMkLst>
        </pc:cxnChg>
        <pc:cxnChg chg="add mod">
          <ac:chgData name="Helene Lindkvist" userId="30e6c229-fbb1-4588-9c73-fa641cf4e1c4" providerId="ADAL" clId="{4B88DBF9-02AE-4A9C-B8C8-46306CE7CD12}" dt="2025-03-10T16:05:57.558" v="28" actId="14100"/>
          <ac:cxnSpMkLst>
            <pc:docMk/>
            <pc:sldMk cId="1560001762" sldId="272"/>
            <ac:cxnSpMk id="15" creationId="{5F1BE62E-E106-6533-4E63-0B5FA385A031}"/>
          </ac:cxnSpMkLst>
        </pc:cxnChg>
      </pc:sldChg>
      <pc:sldChg chg="del">
        <pc:chgData name="Helene Lindkvist" userId="30e6c229-fbb1-4588-9c73-fa641cf4e1c4" providerId="ADAL" clId="{4B88DBF9-02AE-4A9C-B8C8-46306CE7CD12}" dt="2025-03-11T18:45:20.913" v="2676" actId="47"/>
        <pc:sldMkLst>
          <pc:docMk/>
          <pc:sldMk cId="4284535591" sldId="274"/>
        </pc:sldMkLst>
      </pc:sldChg>
      <pc:sldChg chg="modSp mod">
        <pc:chgData name="Helene Lindkvist" userId="30e6c229-fbb1-4588-9c73-fa641cf4e1c4" providerId="ADAL" clId="{4B88DBF9-02AE-4A9C-B8C8-46306CE7CD12}" dt="2025-03-10T16:48:59.344" v="1918" actId="20577"/>
        <pc:sldMkLst>
          <pc:docMk/>
          <pc:sldMk cId="1759682944" sldId="276"/>
        </pc:sldMkLst>
        <pc:spChg chg="mod">
          <ac:chgData name="Helene Lindkvist" userId="30e6c229-fbb1-4588-9c73-fa641cf4e1c4" providerId="ADAL" clId="{4B88DBF9-02AE-4A9C-B8C8-46306CE7CD12}" dt="2025-03-10T16:48:59.344" v="1918" actId="20577"/>
          <ac:spMkLst>
            <pc:docMk/>
            <pc:sldMk cId="1759682944" sldId="276"/>
            <ac:spMk id="2" creationId="{CDF45C43-5036-FC89-B190-AADBE824539E}"/>
          </ac:spMkLst>
        </pc:spChg>
        <pc:picChg chg="mod">
          <ac:chgData name="Helene Lindkvist" userId="30e6c229-fbb1-4588-9c73-fa641cf4e1c4" providerId="ADAL" clId="{4B88DBF9-02AE-4A9C-B8C8-46306CE7CD12}" dt="2025-03-10T16:48:48.924" v="1905" actId="1076"/>
          <ac:picMkLst>
            <pc:docMk/>
            <pc:sldMk cId="1759682944" sldId="276"/>
            <ac:picMk id="3" creationId="{5C9FF64E-E73D-FBC0-E26B-09BF1061346D}"/>
          </ac:picMkLst>
        </pc:picChg>
      </pc:sldChg>
      <pc:sldChg chg="del">
        <pc:chgData name="Helene Lindkvist" userId="30e6c229-fbb1-4588-9c73-fa641cf4e1c4" providerId="ADAL" clId="{4B88DBF9-02AE-4A9C-B8C8-46306CE7CD12}" dt="2025-03-11T18:45:21.670" v="2677" actId="47"/>
        <pc:sldMkLst>
          <pc:docMk/>
          <pc:sldMk cId="968655613" sldId="278"/>
        </pc:sldMkLst>
      </pc:sldChg>
      <pc:sldChg chg="modSp del mod">
        <pc:chgData name="Helene Lindkvist" userId="30e6c229-fbb1-4588-9c73-fa641cf4e1c4" providerId="ADAL" clId="{4B88DBF9-02AE-4A9C-B8C8-46306CE7CD12}" dt="2025-03-10T17:11:36.485" v="2669" actId="47"/>
        <pc:sldMkLst>
          <pc:docMk/>
          <pc:sldMk cId="1810743966" sldId="279"/>
        </pc:sldMkLst>
        <pc:spChg chg="mod">
          <ac:chgData name="Helene Lindkvist" userId="30e6c229-fbb1-4588-9c73-fa641cf4e1c4" providerId="ADAL" clId="{4B88DBF9-02AE-4A9C-B8C8-46306CE7CD12}" dt="2025-03-10T17:11:16.186" v="2668" actId="20577"/>
          <ac:spMkLst>
            <pc:docMk/>
            <pc:sldMk cId="1810743966" sldId="279"/>
            <ac:spMk id="3" creationId="{6A90FA76-1322-D6EE-CC96-ECAEF753BB8B}"/>
          </ac:spMkLst>
        </pc:spChg>
        <pc:spChg chg="mod">
          <ac:chgData name="Helene Lindkvist" userId="30e6c229-fbb1-4588-9c73-fa641cf4e1c4" providerId="ADAL" clId="{4B88DBF9-02AE-4A9C-B8C8-46306CE7CD12}" dt="2025-03-10T15:59:22.989" v="1" actId="14100"/>
          <ac:spMkLst>
            <pc:docMk/>
            <pc:sldMk cId="1810743966" sldId="279"/>
            <ac:spMk id="5" creationId="{13F1F0FC-BC3F-B609-BFD1-E45762D59E74}"/>
          </ac:spMkLst>
        </pc:spChg>
      </pc:sldChg>
      <pc:sldChg chg="del">
        <pc:chgData name="Helene Lindkvist" userId="30e6c229-fbb1-4588-9c73-fa641cf4e1c4" providerId="ADAL" clId="{4B88DBF9-02AE-4A9C-B8C8-46306CE7CD12}" dt="2025-03-11T18:45:17.021" v="2672" actId="47"/>
        <pc:sldMkLst>
          <pc:docMk/>
          <pc:sldMk cId="3712981185" sldId="280"/>
        </pc:sldMkLst>
      </pc:sldChg>
      <pc:sldChg chg="addSp delSp modSp new mod ord">
        <pc:chgData name="Helene Lindkvist" userId="30e6c229-fbb1-4588-9c73-fa641cf4e1c4" providerId="ADAL" clId="{4B88DBF9-02AE-4A9C-B8C8-46306CE7CD12}" dt="2025-03-10T16:03:02.532" v="20" actId="14100"/>
        <pc:sldMkLst>
          <pc:docMk/>
          <pc:sldMk cId="3977201294" sldId="281"/>
        </pc:sldMkLst>
        <pc:spChg chg="del">
          <ac:chgData name="Helene Lindkvist" userId="30e6c229-fbb1-4588-9c73-fa641cf4e1c4" providerId="ADAL" clId="{4B88DBF9-02AE-4A9C-B8C8-46306CE7CD12}" dt="2025-03-10T16:01:52.588" v="14" actId="478"/>
          <ac:spMkLst>
            <pc:docMk/>
            <pc:sldMk cId="3977201294" sldId="281"/>
            <ac:spMk id="2" creationId="{4F8550DF-78CB-5638-C76B-642BC1188AE8}"/>
          </ac:spMkLst>
        </pc:spChg>
        <pc:spChg chg="del">
          <ac:chgData name="Helene Lindkvist" userId="30e6c229-fbb1-4588-9c73-fa641cf4e1c4" providerId="ADAL" clId="{4B88DBF9-02AE-4A9C-B8C8-46306CE7CD12}" dt="2025-03-10T16:01:51.600" v="13" actId="478"/>
          <ac:spMkLst>
            <pc:docMk/>
            <pc:sldMk cId="3977201294" sldId="281"/>
            <ac:spMk id="3" creationId="{482C42E4-0015-025C-8B73-FEC4CFCDED54}"/>
          </ac:spMkLst>
        </pc:spChg>
        <pc:picChg chg="add">
          <ac:chgData name="Helene Lindkvist" userId="30e6c229-fbb1-4588-9c73-fa641cf4e1c4" providerId="ADAL" clId="{4B88DBF9-02AE-4A9C-B8C8-46306CE7CD12}" dt="2025-03-10T16:01:53.889" v="15" actId="22"/>
          <ac:picMkLst>
            <pc:docMk/>
            <pc:sldMk cId="3977201294" sldId="281"/>
            <ac:picMk id="5" creationId="{3F50D885-1533-FDD6-54D8-A7E6F2BCAC1D}"/>
          </ac:picMkLst>
        </pc:picChg>
        <pc:cxnChg chg="add mod">
          <ac:chgData name="Helene Lindkvist" userId="30e6c229-fbb1-4588-9c73-fa641cf4e1c4" providerId="ADAL" clId="{4B88DBF9-02AE-4A9C-B8C8-46306CE7CD12}" dt="2025-03-10T16:02:24.097" v="17" actId="1582"/>
          <ac:cxnSpMkLst>
            <pc:docMk/>
            <pc:sldMk cId="3977201294" sldId="281"/>
            <ac:cxnSpMk id="7" creationId="{F5AFFBF7-BF71-FD10-1F86-24B1D6364CD0}"/>
          </ac:cxnSpMkLst>
        </pc:cxnChg>
        <pc:cxnChg chg="add mod">
          <ac:chgData name="Helene Lindkvist" userId="30e6c229-fbb1-4588-9c73-fa641cf4e1c4" providerId="ADAL" clId="{4B88DBF9-02AE-4A9C-B8C8-46306CE7CD12}" dt="2025-03-10T16:03:02.532" v="20" actId="14100"/>
          <ac:cxnSpMkLst>
            <pc:docMk/>
            <pc:sldMk cId="3977201294" sldId="281"/>
            <ac:cxnSpMk id="8" creationId="{CE572484-2E67-C425-4368-E91D2F12DDC1}"/>
          </ac:cxnSpMkLst>
        </pc:cxnChg>
      </pc:sldChg>
      <pc:sldChg chg="addSp delSp modSp new mod">
        <pc:chgData name="Helene Lindkvist" userId="30e6c229-fbb1-4588-9c73-fa641cf4e1c4" providerId="ADAL" clId="{4B88DBF9-02AE-4A9C-B8C8-46306CE7CD12}" dt="2025-03-10T16:20:10.395" v="463" actId="20577"/>
        <pc:sldMkLst>
          <pc:docMk/>
          <pc:sldMk cId="977475773" sldId="282"/>
        </pc:sldMkLst>
        <pc:spChg chg="mod">
          <ac:chgData name="Helene Lindkvist" userId="30e6c229-fbb1-4588-9c73-fa641cf4e1c4" providerId="ADAL" clId="{4B88DBF9-02AE-4A9C-B8C8-46306CE7CD12}" dt="2025-03-10T16:18:12.467" v="447" actId="14100"/>
          <ac:spMkLst>
            <pc:docMk/>
            <pc:sldMk cId="977475773" sldId="282"/>
            <ac:spMk id="2" creationId="{A8A0C0BE-6ADD-73AA-9657-A844388D03A1}"/>
          </ac:spMkLst>
        </pc:spChg>
        <pc:spChg chg="del">
          <ac:chgData name="Helene Lindkvist" userId="30e6c229-fbb1-4588-9c73-fa641cf4e1c4" providerId="ADAL" clId="{4B88DBF9-02AE-4A9C-B8C8-46306CE7CD12}" dt="2025-03-10T16:08:01.699" v="146" actId="478"/>
          <ac:spMkLst>
            <pc:docMk/>
            <pc:sldMk cId="977475773" sldId="282"/>
            <ac:spMk id="3" creationId="{9DD3749A-2D5B-87A4-1ED7-9FEDD70E34A0}"/>
          </ac:spMkLst>
        </pc:spChg>
        <pc:spChg chg="add mod">
          <ac:chgData name="Helene Lindkvist" userId="30e6c229-fbb1-4588-9c73-fa641cf4e1c4" providerId="ADAL" clId="{4B88DBF9-02AE-4A9C-B8C8-46306CE7CD12}" dt="2025-03-10T16:20:10.395" v="463" actId="20577"/>
          <ac:spMkLst>
            <pc:docMk/>
            <pc:sldMk cId="977475773" sldId="282"/>
            <ac:spMk id="6" creationId="{C5A979F8-385A-74E0-884E-244E51E6B5A0}"/>
          </ac:spMkLst>
        </pc:spChg>
        <pc:picChg chg="add mod">
          <ac:chgData name="Helene Lindkvist" userId="30e6c229-fbb1-4588-9c73-fa641cf4e1c4" providerId="ADAL" clId="{4B88DBF9-02AE-4A9C-B8C8-46306CE7CD12}" dt="2025-03-10T16:18:15.813" v="448" actId="1076"/>
          <ac:picMkLst>
            <pc:docMk/>
            <pc:sldMk cId="977475773" sldId="282"/>
            <ac:picMk id="5" creationId="{F2723CA8-A7CA-2F66-3C9B-5EFAD7AC03A2}"/>
          </ac:picMkLst>
        </pc:picChg>
        <pc:picChg chg="add del mod">
          <ac:chgData name="Helene Lindkvist" userId="30e6c229-fbb1-4588-9c73-fa641cf4e1c4" providerId="ADAL" clId="{4B88DBF9-02AE-4A9C-B8C8-46306CE7CD12}" dt="2025-03-10T16:09:58.635" v="257" actId="478"/>
          <ac:picMkLst>
            <pc:docMk/>
            <pc:sldMk cId="977475773" sldId="282"/>
            <ac:picMk id="8" creationId="{42A49212-FD6C-E832-C6C5-C20E0CF04090}"/>
          </ac:picMkLst>
        </pc:picChg>
        <pc:picChg chg="add mod">
          <ac:chgData name="Helene Lindkvist" userId="30e6c229-fbb1-4588-9c73-fa641cf4e1c4" providerId="ADAL" clId="{4B88DBF9-02AE-4A9C-B8C8-46306CE7CD12}" dt="2025-03-10T16:14:07.544" v="272" actId="1076"/>
          <ac:picMkLst>
            <pc:docMk/>
            <pc:sldMk cId="977475773" sldId="282"/>
            <ac:picMk id="10" creationId="{C421243E-ABD3-2B96-9F8C-CC1CFD7AB2CA}"/>
          </ac:picMkLst>
        </pc:picChg>
        <pc:picChg chg="add mod">
          <ac:chgData name="Helene Lindkvist" userId="30e6c229-fbb1-4588-9c73-fa641cf4e1c4" providerId="ADAL" clId="{4B88DBF9-02AE-4A9C-B8C8-46306CE7CD12}" dt="2025-03-10T16:18:33.542" v="454" actId="1076"/>
          <ac:picMkLst>
            <pc:docMk/>
            <pc:sldMk cId="977475773" sldId="282"/>
            <ac:picMk id="12" creationId="{2C0B57D8-0825-FCE6-7FA9-8CAFEAC8459C}"/>
          </ac:picMkLst>
        </pc:picChg>
      </pc:sldChg>
      <pc:sldChg chg="addSp delSp modSp add mod">
        <pc:chgData name="Helene Lindkvist" userId="30e6c229-fbb1-4588-9c73-fa641cf4e1c4" providerId="ADAL" clId="{4B88DBF9-02AE-4A9C-B8C8-46306CE7CD12}" dt="2025-03-10T16:28:42.061" v="870" actId="114"/>
        <pc:sldMkLst>
          <pc:docMk/>
          <pc:sldMk cId="388805277" sldId="283"/>
        </pc:sldMkLst>
        <pc:spChg chg="mod">
          <ac:chgData name="Helene Lindkvist" userId="30e6c229-fbb1-4588-9c73-fa641cf4e1c4" providerId="ADAL" clId="{4B88DBF9-02AE-4A9C-B8C8-46306CE7CD12}" dt="2025-03-10T16:28:42.061" v="870" actId="114"/>
          <ac:spMkLst>
            <pc:docMk/>
            <pc:sldMk cId="388805277" sldId="283"/>
            <ac:spMk id="6" creationId="{08B5C0A6-79CA-7E81-BFCE-ED8853C90AEA}"/>
          </ac:spMkLst>
        </pc:spChg>
        <pc:picChg chg="add mod modCrop">
          <ac:chgData name="Helene Lindkvist" userId="30e6c229-fbb1-4588-9c73-fa641cf4e1c4" providerId="ADAL" clId="{4B88DBF9-02AE-4A9C-B8C8-46306CE7CD12}" dt="2025-03-10T16:26:13.045" v="472" actId="732"/>
          <ac:picMkLst>
            <pc:docMk/>
            <pc:sldMk cId="388805277" sldId="283"/>
            <ac:picMk id="4" creationId="{ACCFC618-7347-9A85-DA4F-27CD81045C9D}"/>
          </ac:picMkLst>
        </pc:picChg>
        <pc:picChg chg="del">
          <ac:chgData name="Helene Lindkvist" userId="30e6c229-fbb1-4588-9c73-fa641cf4e1c4" providerId="ADAL" clId="{4B88DBF9-02AE-4A9C-B8C8-46306CE7CD12}" dt="2025-03-10T16:20:29.721" v="465" actId="478"/>
          <ac:picMkLst>
            <pc:docMk/>
            <pc:sldMk cId="388805277" sldId="283"/>
            <ac:picMk id="5" creationId="{E6AD663B-8535-A9C1-971E-8B725AD309D8}"/>
          </ac:picMkLst>
        </pc:picChg>
        <pc:picChg chg="del">
          <ac:chgData name="Helene Lindkvist" userId="30e6c229-fbb1-4588-9c73-fa641cf4e1c4" providerId="ADAL" clId="{4B88DBF9-02AE-4A9C-B8C8-46306CE7CD12}" dt="2025-03-10T16:20:30.285" v="466" actId="478"/>
          <ac:picMkLst>
            <pc:docMk/>
            <pc:sldMk cId="388805277" sldId="283"/>
            <ac:picMk id="10" creationId="{696A769F-63C7-2D20-0B8D-ACD2F1883757}"/>
          </ac:picMkLst>
        </pc:picChg>
        <pc:picChg chg="del">
          <ac:chgData name="Helene Lindkvist" userId="30e6c229-fbb1-4588-9c73-fa641cf4e1c4" providerId="ADAL" clId="{4B88DBF9-02AE-4A9C-B8C8-46306CE7CD12}" dt="2025-03-10T16:20:30.975" v="467" actId="478"/>
          <ac:picMkLst>
            <pc:docMk/>
            <pc:sldMk cId="388805277" sldId="283"/>
            <ac:picMk id="12" creationId="{02EDED25-CFD4-5FE1-FB24-3DBC0064A0DA}"/>
          </ac:picMkLst>
        </pc:picChg>
      </pc:sldChg>
      <pc:sldChg chg="addSp delSp modSp add mod">
        <pc:chgData name="Helene Lindkvist" userId="30e6c229-fbb1-4588-9c73-fa641cf4e1c4" providerId="ADAL" clId="{4B88DBF9-02AE-4A9C-B8C8-46306CE7CD12}" dt="2025-03-10T16:36:58.998" v="1094" actId="14100"/>
        <pc:sldMkLst>
          <pc:docMk/>
          <pc:sldMk cId="1396731976" sldId="284"/>
        </pc:sldMkLst>
        <pc:spChg chg="mod">
          <ac:chgData name="Helene Lindkvist" userId="30e6c229-fbb1-4588-9c73-fa641cf4e1c4" providerId="ADAL" clId="{4B88DBF9-02AE-4A9C-B8C8-46306CE7CD12}" dt="2025-03-10T16:29:07.597" v="882" actId="20577"/>
          <ac:spMkLst>
            <pc:docMk/>
            <pc:sldMk cId="1396731976" sldId="284"/>
            <ac:spMk id="2" creationId="{21B41E81-256B-2092-7ACF-BC9D8896EBE4}"/>
          </ac:spMkLst>
        </pc:spChg>
        <pc:spChg chg="add mod">
          <ac:chgData name="Helene Lindkvist" userId="30e6c229-fbb1-4588-9c73-fa641cf4e1c4" providerId="ADAL" clId="{4B88DBF9-02AE-4A9C-B8C8-46306CE7CD12}" dt="2025-03-10T16:31:45.492" v="887" actId="1076"/>
          <ac:spMkLst>
            <pc:docMk/>
            <pc:sldMk cId="1396731976" sldId="284"/>
            <ac:spMk id="3" creationId="{C670020D-1076-E4ED-0FE6-A3BE6C531394}"/>
          </ac:spMkLst>
        </pc:spChg>
        <pc:spChg chg="add mod">
          <ac:chgData name="Helene Lindkvist" userId="30e6c229-fbb1-4588-9c73-fa641cf4e1c4" providerId="ADAL" clId="{4B88DBF9-02AE-4A9C-B8C8-46306CE7CD12}" dt="2025-03-10T16:35:16.131" v="1020" actId="1076"/>
          <ac:spMkLst>
            <pc:docMk/>
            <pc:sldMk cId="1396731976" sldId="284"/>
            <ac:spMk id="5" creationId="{B1D948BB-C235-DBEA-5BA3-BB53A12A03DD}"/>
          </ac:spMkLst>
        </pc:spChg>
        <pc:spChg chg="del">
          <ac:chgData name="Helene Lindkvist" userId="30e6c229-fbb1-4588-9c73-fa641cf4e1c4" providerId="ADAL" clId="{4B88DBF9-02AE-4A9C-B8C8-46306CE7CD12}" dt="2025-03-10T16:31:35.432" v="885" actId="478"/>
          <ac:spMkLst>
            <pc:docMk/>
            <pc:sldMk cId="1396731976" sldId="284"/>
            <ac:spMk id="6" creationId="{94038181-1828-7916-9DAA-B801ADFF2908}"/>
          </ac:spMkLst>
        </pc:spChg>
        <pc:spChg chg="add mod">
          <ac:chgData name="Helene Lindkvist" userId="30e6c229-fbb1-4588-9c73-fa641cf4e1c4" providerId="ADAL" clId="{4B88DBF9-02AE-4A9C-B8C8-46306CE7CD12}" dt="2025-03-10T16:36:52.740" v="1092" actId="1037"/>
          <ac:spMkLst>
            <pc:docMk/>
            <pc:sldMk cId="1396731976" sldId="284"/>
            <ac:spMk id="7" creationId="{A9668D9A-7750-38CB-F466-71065514CD4C}"/>
          </ac:spMkLst>
        </pc:spChg>
        <pc:spChg chg="add mod">
          <ac:chgData name="Helene Lindkvist" userId="30e6c229-fbb1-4588-9c73-fa641cf4e1c4" providerId="ADAL" clId="{4B88DBF9-02AE-4A9C-B8C8-46306CE7CD12}" dt="2025-03-10T16:36:52.740" v="1092" actId="1037"/>
          <ac:spMkLst>
            <pc:docMk/>
            <pc:sldMk cId="1396731976" sldId="284"/>
            <ac:spMk id="8" creationId="{35459ACE-D17B-BF37-140E-7ED0CFFE4915}"/>
          </ac:spMkLst>
        </pc:spChg>
        <pc:picChg chg="del">
          <ac:chgData name="Helene Lindkvist" userId="30e6c229-fbb1-4588-9c73-fa641cf4e1c4" providerId="ADAL" clId="{4B88DBF9-02AE-4A9C-B8C8-46306CE7CD12}" dt="2025-03-10T16:29:09.783" v="883" actId="478"/>
          <ac:picMkLst>
            <pc:docMk/>
            <pc:sldMk cId="1396731976" sldId="284"/>
            <ac:picMk id="4" creationId="{3D8FCFB9-5764-ECAB-7E0F-D242D32A55FB}"/>
          </ac:picMkLst>
        </pc:picChg>
        <pc:picChg chg="add mod">
          <ac:chgData name="Helene Lindkvist" userId="30e6c229-fbb1-4588-9c73-fa641cf4e1c4" providerId="ADAL" clId="{4B88DBF9-02AE-4A9C-B8C8-46306CE7CD12}" dt="2025-03-10T16:36:58.998" v="1094" actId="14100"/>
          <ac:picMkLst>
            <pc:docMk/>
            <pc:sldMk cId="1396731976" sldId="284"/>
            <ac:picMk id="10" creationId="{25B3C567-9980-B8FB-9421-C047C6030066}"/>
          </ac:picMkLst>
        </pc:picChg>
        <pc:picChg chg="add mod">
          <ac:chgData name="Helene Lindkvist" userId="30e6c229-fbb1-4588-9c73-fa641cf4e1c4" providerId="ADAL" clId="{4B88DBF9-02AE-4A9C-B8C8-46306CE7CD12}" dt="2025-03-10T16:31:38.043" v="886" actId="1076"/>
          <ac:picMkLst>
            <pc:docMk/>
            <pc:sldMk cId="1396731976" sldId="284"/>
            <ac:picMk id="1025" creationId="{87632BD0-410A-A6DD-77A2-8AC51072A1AF}"/>
          </ac:picMkLst>
        </pc:picChg>
        <pc:picChg chg="add mod">
          <ac:chgData name="Helene Lindkvist" userId="30e6c229-fbb1-4588-9c73-fa641cf4e1c4" providerId="ADAL" clId="{4B88DBF9-02AE-4A9C-B8C8-46306CE7CD12}" dt="2025-03-10T16:36:47.265" v="1074" actId="1076"/>
          <ac:picMkLst>
            <pc:docMk/>
            <pc:sldMk cId="1396731976" sldId="284"/>
            <ac:picMk id="1028" creationId="{407E9E7F-5DF9-F616-27E5-A423EB73E6E6}"/>
          </ac:picMkLst>
        </pc:picChg>
      </pc:sldChg>
      <pc:sldChg chg="addSp delSp modSp add mod">
        <pc:chgData name="Helene Lindkvist" userId="30e6c229-fbb1-4588-9c73-fa641cf4e1c4" providerId="ADAL" clId="{4B88DBF9-02AE-4A9C-B8C8-46306CE7CD12}" dt="2025-03-10T16:44:24.588" v="1508" actId="20577"/>
        <pc:sldMkLst>
          <pc:docMk/>
          <pc:sldMk cId="1961347523" sldId="285"/>
        </pc:sldMkLst>
        <pc:spChg chg="mod">
          <ac:chgData name="Helene Lindkvist" userId="30e6c229-fbb1-4588-9c73-fa641cf4e1c4" providerId="ADAL" clId="{4B88DBF9-02AE-4A9C-B8C8-46306CE7CD12}" dt="2025-03-10T16:38:04.914" v="1175" actId="20577"/>
          <ac:spMkLst>
            <pc:docMk/>
            <pc:sldMk cId="1961347523" sldId="285"/>
            <ac:spMk id="3" creationId="{08438595-B6EE-86DE-9458-8F70E53E3005}"/>
          </ac:spMkLst>
        </pc:spChg>
        <pc:spChg chg="del">
          <ac:chgData name="Helene Lindkvist" userId="30e6c229-fbb1-4588-9c73-fa641cf4e1c4" providerId="ADAL" clId="{4B88DBF9-02AE-4A9C-B8C8-46306CE7CD12}" dt="2025-03-10T16:37:43.404" v="1099" actId="478"/>
          <ac:spMkLst>
            <pc:docMk/>
            <pc:sldMk cId="1961347523" sldId="285"/>
            <ac:spMk id="5" creationId="{ACA8CAF7-B610-1038-0739-50384EB3A790}"/>
          </ac:spMkLst>
        </pc:spChg>
        <pc:spChg chg="del">
          <ac:chgData name="Helene Lindkvist" userId="30e6c229-fbb1-4588-9c73-fa641cf4e1c4" providerId="ADAL" clId="{4B88DBF9-02AE-4A9C-B8C8-46306CE7CD12}" dt="2025-03-10T16:37:39.745" v="1098" actId="478"/>
          <ac:spMkLst>
            <pc:docMk/>
            <pc:sldMk cId="1961347523" sldId="285"/>
            <ac:spMk id="7" creationId="{D39C96E8-2B6A-1BBD-06D7-B34FB22CCB8F}"/>
          </ac:spMkLst>
        </pc:spChg>
        <pc:spChg chg="del">
          <ac:chgData name="Helene Lindkvist" userId="30e6c229-fbb1-4588-9c73-fa641cf4e1c4" providerId="ADAL" clId="{4B88DBF9-02AE-4A9C-B8C8-46306CE7CD12}" dt="2025-03-10T16:37:39.745" v="1098" actId="478"/>
          <ac:spMkLst>
            <pc:docMk/>
            <pc:sldMk cId="1961347523" sldId="285"/>
            <ac:spMk id="8" creationId="{EADB656B-3AA0-E94E-7519-DCFA8E4C4733}"/>
          </ac:spMkLst>
        </pc:spChg>
        <pc:spChg chg="add mod">
          <ac:chgData name="Helene Lindkvist" userId="30e6c229-fbb1-4588-9c73-fa641cf4e1c4" providerId="ADAL" clId="{4B88DBF9-02AE-4A9C-B8C8-46306CE7CD12}" dt="2025-03-10T16:44:24.588" v="1508" actId="20577"/>
          <ac:spMkLst>
            <pc:docMk/>
            <pc:sldMk cId="1961347523" sldId="285"/>
            <ac:spMk id="12" creationId="{65DCF553-7F32-1280-0353-52BB4F22E2BA}"/>
          </ac:spMkLst>
        </pc:spChg>
        <pc:picChg chg="add mod">
          <ac:chgData name="Helene Lindkvist" userId="30e6c229-fbb1-4588-9c73-fa641cf4e1c4" providerId="ADAL" clId="{4B88DBF9-02AE-4A9C-B8C8-46306CE7CD12}" dt="2025-03-10T16:38:43.083" v="1178" actId="1076"/>
          <ac:picMkLst>
            <pc:docMk/>
            <pc:sldMk cId="1961347523" sldId="285"/>
            <ac:picMk id="6" creationId="{28E33547-B12A-A28D-34A8-041FE8337FB6}"/>
          </ac:picMkLst>
        </pc:picChg>
        <pc:picChg chg="del">
          <ac:chgData name="Helene Lindkvist" userId="30e6c229-fbb1-4588-9c73-fa641cf4e1c4" providerId="ADAL" clId="{4B88DBF9-02AE-4A9C-B8C8-46306CE7CD12}" dt="2025-03-10T16:37:39.745" v="1098" actId="478"/>
          <ac:picMkLst>
            <pc:docMk/>
            <pc:sldMk cId="1961347523" sldId="285"/>
            <ac:picMk id="10" creationId="{5625FBC4-0D77-418D-5069-F93C142FBA44}"/>
          </ac:picMkLst>
        </pc:picChg>
        <pc:picChg chg="add del">
          <ac:chgData name="Helene Lindkvist" userId="30e6c229-fbb1-4588-9c73-fa641cf4e1c4" providerId="ADAL" clId="{4B88DBF9-02AE-4A9C-B8C8-46306CE7CD12}" dt="2025-03-10T16:38:53.585" v="1180" actId="478"/>
          <ac:picMkLst>
            <pc:docMk/>
            <pc:sldMk cId="1961347523" sldId="285"/>
            <ac:picMk id="11" creationId="{AF1E467F-5D33-25B6-901C-5A8F2095F81F}"/>
          </ac:picMkLst>
        </pc:picChg>
        <pc:picChg chg="del">
          <ac:chgData name="Helene Lindkvist" userId="30e6c229-fbb1-4588-9c73-fa641cf4e1c4" providerId="ADAL" clId="{4B88DBF9-02AE-4A9C-B8C8-46306CE7CD12}" dt="2025-03-10T16:37:36.851" v="1096" actId="478"/>
          <ac:picMkLst>
            <pc:docMk/>
            <pc:sldMk cId="1961347523" sldId="285"/>
            <ac:picMk id="1025" creationId="{8E3404E3-A712-823D-051B-FB5C0C4FE376}"/>
          </ac:picMkLst>
        </pc:picChg>
        <pc:picChg chg="del">
          <ac:chgData name="Helene Lindkvist" userId="30e6c229-fbb1-4588-9c73-fa641cf4e1c4" providerId="ADAL" clId="{4B88DBF9-02AE-4A9C-B8C8-46306CE7CD12}" dt="2025-03-10T16:37:37.402" v="1097" actId="478"/>
          <ac:picMkLst>
            <pc:docMk/>
            <pc:sldMk cId="1961347523" sldId="285"/>
            <ac:picMk id="1028" creationId="{608BAB33-ABA9-23E8-F5D5-CC56D305AAB6}"/>
          </ac:picMkLst>
        </pc:picChg>
      </pc:sldChg>
      <pc:sldChg chg="addSp delSp modSp add mod">
        <pc:chgData name="Helene Lindkvist" userId="30e6c229-fbb1-4588-9c73-fa641cf4e1c4" providerId="ADAL" clId="{4B88DBF9-02AE-4A9C-B8C8-46306CE7CD12}" dt="2025-03-10T16:45:17.877" v="1702" actId="20577"/>
        <pc:sldMkLst>
          <pc:docMk/>
          <pc:sldMk cId="1684169977" sldId="286"/>
        </pc:sldMkLst>
        <pc:spChg chg="mod">
          <ac:chgData name="Helene Lindkvist" userId="30e6c229-fbb1-4588-9c73-fa641cf4e1c4" providerId="ADAL" clId="{4B88DBF9-02AE-4A9C-B8C8-46306CE7CD12}" dt="2025-03-10T16:43:54.783" v="1462" actId="20577"/>
          <ac:spMkLst>
            <pc:docMk/>
            <pc:sldMk cId="1684169977" sldId="286"/>
            <ac:spMk id="3" creationId="{187F23A6-566B-5B05-C14B-BE8254F07C25}"/>
          </ac:spMkLst>
        </pc:spChg>
        <pc:spChg chg="mod">
          <ac:chgData name="Helene Lindkvist" userId="30e6c229-fbb1-4588-9c73-fa641cf4e1c4" providerId="ADAL" clId="{4B88DBF9-02AE-4A9C-B8C8-46306CE7CD12}" dt="2025-03-10T16:45:17.877" v="1702" actId="20577"/>
          <ac:spMkLst>
            <pc:docMk/>
            <pc:sldMk cId="1684169977" sldId="286"/>
            <ac:spMk id="12" creationId="{AB50D079-0BA9-2BC4-AD1D-4FB032CF1D27}"/>
          </ac:spMkLst>
        </pc:spChg>
        <pc:picChg chg="add mod">
          <ac:chgData name="Helene Lindkvist" userId="30e6c229-fbb1-4588-9c73-fa641cf4e1c4" providerId="ADAL" clId="{4B88DBF9-02AE-4A9C-B8C8-46306CE7CD12}" dt="2025-03-10T16:43:43.355" v="1444" actId="1076"/>
          <ac:picMkLst>
            <pc:docMk/>
            <pc:sldMk cId="1684169977" sldId="286"/>
            <ac:picMk id="5" creationId="{0D96DA37-7536-3454-6A26-B2A943E54B92}"/>
          </ac:picMkLst>
        </pc:picChg>
        <pc:picChg chg="del">
          <ac:chgData name="Helene Lindkvist" userId="30e6c229-fbb1-4588-9c73-fa641cf4e1c4" providerId="ADAL" clId="{4B88DBF9-02AE-4A9C-B8C8-46306CE7CD12}" dt="2025-03-10T16:41:48.176" v="1442" actId="478"/>
          <ac:picMkLst>
            <pc:docMk/>
            <pc:sldMk cId="1684169977" sldId="286"/>
            <ac:picMk id="6" creationId="{091D23FE-09A6-BD82-7EB4-98FEA3E52437}"/>
          </ac:picMkLst>
        </pc:picChg>
      </pc:sldChg>
      <pc:sldChg chg="addSp delSp modSp add mod">
        <pc:chgData name="Helene Lindkvist" userId="30e6c229-fbb1-4588-9c73-fa641cf4e1c4" providerId="ADAL" clId="{4B88DBF9-02AE-4A9C-B8C8-46306CE7CD12}" dt="2025-03-10T16:48:25.723" v="1890" actId="14100"/>
        <pc:sldMkLst>
          <pc:docMk/>
          <pc:sldMk cId="3142665312" sldId="287"/>
        </pc:sldMkLst>
        <pc:spChg chg="mod">
          <ac:chgData name="Helene Lindkvist" userId="30e6c229-fbb1-4588-9c73-fa641cf4e1c4" providerId="ADAL" clId="{4B88DBF9-02AE-4A9C-B8C8-46306CE7CD12}" dt="2025-03-10T16:45:59.236" v="1712" actId="20577"/>
          <ac:spMkLst>
            <pc:docMk/>
            <pc:sldMk cId="3142665312" sldId="287"/>
            <ac:spMk id="2" creationId="{C77936FE-C116-D218-B418-A59922DC49A4}"/>
          </ac:spMkLst>
        </pc:spChg>
        <pc:spChg chg="mod">
          <ac:chgData name="Helene Lindkvist" userId="30e6c229-fbb1-4588-9c73-fa641cf4e1c4" providerId="ADAL" clId="{4B88DBF9-02AE-4A9C-B8C8-46306CE7CD12}" dt="2025-03-10T16:46:14.001" v="1763" actId="20577"/>
          <ac:spMkLst>
            <pc:docMk/>
            <pc:sldMk cId="3142665312" sldId="287"/>
            <ac:spMk id="3" creationId="{82F491A9-F600-9FEF-5377-BBBB3639CF49}"/>
          </ac:spMkLst>
        </pc:spChg>
        <pc:spChg chg="mod">
          <ac:chgData name="Helene Lindkvist" userId="30e6c229-fbb1-4588-9c73-fa641cf4e1c4" providerId="ADAL" clId="{4B88DBF9-02AE-4A9C-B8C8-46306CE7CD12}" dt="2025-03-10T16:48:19.343" v="1888" actId="1076"/>
          <ac:spMkLst>
            <pc:docMk/>
            <pc:sldMk cId="3142665312" sldId="287"/>
            <ac:spMk id="12" creationId="{CD0DFA6A-61E8-9879-1A32-9389AD96B088}"/>
          </ac:spMkLst>
        </pc:spChg>
        <pc:picChg chg="del">
          <ac:chgData name="Helene Lindkvist" userId="30e6c229-fbb1-4588-9c73-fa641cf4e1c4" providerId="ADAL" clId="{4B88DBF9-02AE-4A9C-B8C8-46306CE7CD12}" dt="2025-03-10T16:46:15.731" v="1764" actId="478"/>
          <ac:picMkLst>
            <pc:docMk/>
            <pc:sldMk cId="3142665312" sldId="287"/>
            <ac:picMk id="5" creationId="{A54CCB70-A187-0F92-5FB3-4144F423B529}"/>
          </ac:picMkLst>
        </pc:picChg>
        <pc:picChg chg="add mod">
          <ac:chgData name="Helene Lindkvist" userId="30e6c229-fbb1-4588-9c73-fa641cf4e1c4" providerId="ADAL" clId="{4B88DBF9-02AE-4A9C-B8C8-46306CE7CD12}" dt="2025-03-10T16:46:51.445" v="1766" actId="1076"/>
          <ac:picMkLst>
            <pc:docMk/>
            <pc:sldMk cId="3142665312" sldId="287"/>
            <ac:picMk id="6" creationId="{3FCFEDCA-146C-A2BE-B326-227408933DFD}"/>
          </ac:picMkLst>
        </pc:picChg>
        <pc:picChg chg="add mod">
          <ac:chgData name="Helene Lindkvist" userId="30e6c229-fbb1-4588-9c73-fa641cf4e1c4" providerId="ADAL" clId="{4B88DBF9-02AE-4A9C-B8C8-46306CE7CD12}" dt="2025-03-10T16:48:25.723" v="1890" actId="14100"/>
          <ac:picMkLst>
            <pc:docMk/>
            <pc:sldMk cId="3142665312" sldId="287"/>
            <ac:picMk id="10" creationId="{4A045001-535B-5F1E-A94C-71B922BCE209}"/>
          </ac:picMkLst>
        </pc:picChg>
        <pc:cxnChg chg="add">
          <ac:chgData name="Helene Lindkvist" userId="30e6c229-fbb1-4588-9c73-fa641cf4e1c4" providerId="ADAL" clId="{4B88DBF9-02AE-4A9C-B8C8-46306CE7CD12}" dt="2025-03-10T16:47:02.898" v="1767" actId="11529"/>
          <ac:cxnSpMkLst>
            <pc:docMk/>
            <pc:sldMk cId="3142665312" sldId="287"/>
            <ac:cxnSpMk id="8" creationId="{7AFAD2EC-0DEF-095A-258A-6CE87D2B8435}"/>
          </ac:cxnSpMkLst>
        </pc:cxnChg>
      </pc:sldChg>
      <pc:sldChg chg="add del">
        <pc:chgData name="Helene Lindkvist" userId="30e6c229-fbb1-4588-9c73-fa641cf4e1c4" providerId="ADAL" clId="{4B88DBF9-02AE-4A9C-B8C8-46306CE7CD12}" dt="2025-03-10T16:49:29.835" v="1923" actId="47"/>
        <pc:sldMkLst>
          <pc:docMk/>
          <pc:sldMk cId="2871222231" sldId="288"/>
        </pc:sldMkLst>
      </pc:sldChg>
      <pc:sldChg chg="add ord">
        <pc:chgData name="Helene Lindkvist" userId="30e6c229-fbb1-4588-9c73-fa641cf4e1c4" providerId="ADAL" clId="{4B88DBF9-02AE-4A9C-B8C8-46306CE7CD12}" dt="2025-03-10T16:49:27.868" v="1922"/>
        <pc:sldMkLst>
          <pc:docMk/>
          <pc:sldMk cId="328763070" sldId="289"/>
        </pc:sldMkLst>
      </pc:sldChg>
      <pc:sldChg chg="addSp delSp modSp add del mod">
        <pc:chgData name="Helene Lindkvist" userId="30e6c229-fbb1-4588-9c73-fa641cf4e1c4" providerId="ADAL" clId="{4B88DBF9-02AE-4A9C-B8C8-46306CE7CD12}" dt="2025-03-11T17:45:14.995" v="2671" actId="1036"/>
        <pc:sldMkLst>
          <pc:docMk/>
          <pc:sldMk cId="1714080363" sldId="290"/>
        </pc:sldMkLst>
        <pc:spChg chg="del">
          <ac:chgData name="Helene Lindkvist" userId="30e6c229-fbb1-4588-9c73-fa641cf4e1c4" providerId="ADAL" clId="{4B88DBF9-02AE-4A9C-B8C8-46306CE7CD12}" dt="2025-03-10T16:50:08.947" v="1930" actId="478"/>
          <ac:spMkLst>
            <pc:docMk/>
            <pc:sldMk cId="1714080363" sldId="290"/>
            <ac:spMk id="2" creationId="{8D842DCA-791C-B8A0-CD66-BB03FA491336}"/>
          </ac:spMkLst>
        </pc:spChg>
        <pc:spChg chg="del">
          <ac:chgData name="Helene Lindkvist" userId="30e6c229-fbb1-4588-9c73-fa641cf4e1c4" providerId="ADAL" clId="{4B88DBF9-02AE-4A9C-B8C8-46306CE7CD12}" dt="2025-03-10T16:50:08.947" v="1930" actId="478"/>
          <ac:spMkLst>
            <pc:docMk/>
            <pc:sldMk cId="1714080363" sldId="290"/>
            <ac:spMk id="6" creationId="{3FB137BE-FB71-BEE8-6B4C-AA18377DFB63}"/>
          </ac:spMkLst>
        </pc:spChg>
        <pc:spChg chg="del">
          <ac:chgData name="Helene Lindkvist" userId="30e6c229-fbb1-4588-9c73-fa641cf4e1c4" providerId="ADAL" clId="{4B88DBF9-02AE-4A9C-B8C8-46306CE7CD12}" dt="2025-03-10T16:50:08.947" v="1930" actId="478"/>
          <ac:spMkLst>
            <pc:docMk/>
            <pc:sldMk cId="1714080363" sldId="290"/>
            <ac:spMk id="8" creationId="{34F81011-9749-D68F-E5B6-EFDA961DC8EC}"/>
          </ac:spMkLst>
        </pc:spChg>
        <pc:spChg chg="del">
          <ac:chgData name="Helene Lindkvist" userId="30e6c229-fbb1-4588-9c73-fa641cf4e1c4" providerId="ADAL" clId="{4B88DBF9-02AE-4A9C-B8C8-46306CE7CD12}" dt="2025-03-10T16:50:08.947" v="1930" actId="478"/>
          <ac:spMkLst>
            <pc:docMk/>
            <pc:sldMk cId="1714080363" sldId="290"/>
            <ac:spMk id="14" creationId="{E8612DA7-24B7-4D3C-731E-DB4B2448EB12}"/>
          </ac:spMkLst>
        </pc:spChg>
        <pc:spChg chg="del">
          <ac:chgData name="Helene Lindkvist" userId="30e6c229-fbb1-4588-9c73-fa641cf4e1c4" providerId="ADAL" clId="{4B88DBF9-02AE-4A9C-B8C8-46306CE7CD12}" dt="2025-03-10T16:50:08.947" v="1930" actId="478"/>
          <ac:spMkLst>
            <pc:docMk/>
            <pc:sldMk cId="1714080363" sldId="290"/>
            <ac:spMk id="17" creationId="{7DC9B272-346A-F572-12EF-8615C2B290CC}"/>
          </ac:spMkLst>
        </pc:spChg>
        <pc:spChg chg="del mod">
          <ac:chgData name="Helene Lindkvist" userId="30e6c229-fbb1-4588-9c73-fa641cf4e1c4" providerId="ADAL" clId="{4B88DBF9-02AE-4A9C-B8C8-46306CE7CD12}" dt="2025-03-10T16:50:05.755" v="1929" actId="478"/>
          <ac:spMkLst>
            <pc:docMk/>
            <pc:sldMk cId="1714080363" sldId="290"/>
            <ac:spMk id="18" creationId="{93C9D4E3-437A-DFF0-B348-A4D451DFDE4B}"/>
          </ac:spMkLst>
        </pc:spChg>
        <pc:spChg chg="mod">
          <ac:chgData name="Helene Lindkvist" userId="30e6c229-fbb1-4588-9c73-fa641cf4e1c4" providerId="ADAL" clId="{4B88DBF9-02AE-4A9C-B8C8-46306CE7CD12}" dt="2025-03-10T16:50:50.849" v="1958" actId="2711"/>
          <ac:spMkLst>
            <pc:docMk/>
            <pc:sldMk cId="1714080363" sldId="290"/>
            <ac:spMk id="23" creationId="{282E7597-9B20-FEE1-6F71-A8FB31240B21}"/>
          </ac:spMkLst>
        </pc:spChg>
        <pc:spChg chg="add mod">
          <ac:chgData name="Helene Lindkvist" userId="30e6c229-fbb1-4588-9c73-fa641cf4e1c4" providerId="ADAL" clId="{4B88DBF9-02AE-4A9C-B8C8-46306CE7CD12}" dt="2025-03-10T16:55:18.904" v="2217" actId="20577"/>
          <ac:spMkLst>
            <pc:docMk/>
            <pc:sldMk cId="1714080363" sldId="290"/>
            <ac:spMk id="25" creationId="{E754A6EA-A2B9-81B9-9A83-2B2043715E45}"/>
          </ac:spMkLst>
        </pc:spChg>
        <pc:picChg chg="del">
          <ac:chgData name="Helene Lindkvist" userId="30e6c229-fbb1-4588-9c73-fa641cf4e1c4" providerId="ADAL" clId="{4B88DBF9-02AE-4A9C-B8C8-46306CE7CD12}" dt="2025-03-10T16:53:24.481" v="1971" actId="478"/>
          <ac:picMkLst>
            <pc:docMk/>
            <pc:sldMk cId="1714080363" sldId="290"/>
            <ac:picMk id="4" creationId="{1DA698D6-D612-1459-17B8-034DBA2A2B48}"/>
          </ac:picMkLst>
        </pc:picChg>
        <pc:picChg chg="add mod">
          <ac:chgData name="Helene Lindkvist" userId="30e6c229-fbb1-4588-9c73-fa641cf4e1c4" providerId="ADAL" clId="{4B88DBF9-02AE-4A9C-B8C8-46306CE7CD12}" dt="2025-03-10T16:52:44.769" v="1963" actId="14100"/>
          <ac:picMkLst>
            <pc:docMk/>
            <pc:sldMk cId="1714080363" sldId="290"/>
            <ac:picMk id="11" creationId="{6A25684B-7AF1-32EE-88DB-31AAAF4ABEC6}"/>
          </ac:picMkLst>
        </pc:picChg>
        <pc:picChg chg="del">
          <ac:chgData name="Helene Lindkvist" userId="30e6c229-fbb1-4588-9c73-fa641cf4e1c4" providerId="ADAL" clId="{4B88DBF9-02AE-4A9C-B8C8-46306CE7CD12}" dt="2025-03-10T16:50:02.769" v="1927" actId="478"/>
          <ac:picMkLst>
            <pc:docMk/>
            <pc:sldMk cId="1714080363" sldId="290"/>
            <ac:picMk id="12" creationId="{5D9324DE-C33D-D530-4E93-BF405698A88D}"/>
          </ac:picMkLst>
        </pc:picChg>
        <pc:picChg chg="add del mod">
          <ac:chgData name="Helene Lindkvist" userId="30e6c229-fbb1-4588-9c73-fa641cf4e1c4" providerId="ADAL" clId="{4B88DBF9-02AE-4A9C-B8C8-46306CE7CD12}" dt="2025-03-11T17:45:14.995" v="2671" actId="1036"/>
          <ac:picMkLst>
            <pc:docMk/>
            <pc:sldMk cId="1714080363" sldId="290"/>
            <ac:picMk id="19" creationId="{7D00DA28-7ED3-A7C5-8827-3CF731AEAF55}"/>
          </ac:picMkLst>
        </pc:picChg>
        <pc:picChg chg="add del mod">
          <ac:chgData name="Helene Lindkvist" userId="30e6c229-fbb1-4588-9c73-fa641cf4e1c4" providerId="ADAL" clId="{4B88DBF9-02AE-4A9C-B8C8-46306CE7CD12}" dt="2025-03-10T16:56:19.141" v="2235" actId="478"/>
          <ac:picMkLst>
            <pc:docMk/>
            <pc:sldMk cId="1714080363" sldId="290"/>
            <ac:picMk id="24" creationId="{D7224817-A5AC-11C2-FEEB-CB501A5BF413}"/>
          </ac:picMkLst>
        </pc:picChg>
        <pc:cxnChg chg="del">
          <ac:chgData name="Helene Lindkvist" userId="30e6c229-fbb1-4588-9c73-fa641cf4e1c4" providerId="ADAL" clId="{4B88DBF9-02AE-4A9C-B8C8-46306CE7CD12}" dt="2025-03-10T16:53:23.649" v="1970" actId="478"/>
          <ac:cxnSpMkLst>
            <pc:docMk/>
            <pc:sldMk cId="1714080363" sldId="290"/>
            <ac:cxnSpMk id="7" creationId="{2AC428B2-2BB9-70B0-FFCA-034B82ED94C7}"/>
          </ac:cxnSpMkLst>
        </pc:cxnChg>
        <pc:cxnChg chg="del">
          <ac:chgData name="Helene Lindkvist" userId="30e6c229-fbb1-4588-9c73-fa641cf4e1c4" providerId="ADAL" clId="{4B88DBF9-02AE-4A9C-B8C8-46306CE7CD12}" dt="2025-03-10T16:50:08.947" v="1930" actId="478"/>
          <ac:cxnSpMkLst>
            <pc:docMk/>
            <pc:sldMk cId="1714080363" sldId="290"/>
            <ac:cxnSpMk id="9" creationId="{00A216A4-3931-BCCF-77B5-03E40FF5FB21}"/>
          </ac:cxnSpMkLst>
        </pc:cxnChg>
        <pc:cxnChg chg="del">
          <ac:chgData name="Helene Lindkvist" userId="30e6c229-fbb1-4588-9c73-fa641cf4e1c4" providerId="ADAL" clId="{4B88DBF9-02AE-4A9C-B8C8-46306CE7CD12}" dt="2025-03-10T16:50:08.947" v="1930" actId="478"/>
          <ac:cxnSpMkLst>
            <pc:docMk/>
            <pc:sldMk cId="1714080363" sldId="290"/>
            <ac:cxnSpMk id="10" creationId="{A725F397-A8F0-9B65-1DFF-E2D0AAFA7652}"/>
          </ac:cxnSpMkLst>
        </pc:cxnChg>
        <pc:cxnChg chg="del">
          <ac:chgData name="Helene Lindkvist" userId="30e6c229-fbb1-4588-9c73-fa641cf4e1c4" providerId="ADAL" clId="{4B88DBF9-02AE-4A9C-B8C8-46306CE7CD12}" dt="2025-03-10T16:50:08.947" v="1930" actId="478"/>
          <ac:cxnSpMkLst>
            <pc:docMk/>
            <pc:sldMk cId="1714080363" sldId="290"/>
            <ac:cxnSpMk id="13" creationId="{6CCE8F6B-C958-6584-4598-038C3925EF7A}"/>
          </ac:cxnSpMkLst>
        </pc:cxnChg>
        <pc:cxnChg chg="del">
          <ac:chgData name="Helene Lindkvist" userId="30e6c229-fbb1-4588-9c73-fa641cf4e1c4" providerId="ADAL" clId="{4B88DBF9-02AE-4A9C-B8C8-46306CE7CD12}" dt="2025-03-10T16:50:08.947" v="1930" actId="478"/>
          <ac:cxnSpMkLst>
            <pc:docMk/>
            <pc:sldMk cId="1714080363" sldId="290"/>
            <ac:cxnSpMk id="15" creationId="{B3A9D94E-0C27-0687-DE22-134D00F0F7B6}"/>
          </ac:cxnSpMkLst>
        </pc:cxnChg>
        <pc:cxnChg chg="del">
          <ac:chgData name="Helene Lindkvist" userId="30e6c229-fbb1-4588-9c73-fa641cf4e1c4" providerId="ADAL" clId="{4B88DBF9-02AE-4A9C-B8C8-46306CE7CD12}" dt="2025-03-10T16:50:08.947" v="1930" actId="478"/>
          <ac:cxnSpMkLst>
            <pc:docMk/>
            <pc:sldMk cId="1714080363" sldId="290"/>
            <ac:cxnSpMk id="20" creationId="{A3D1BD6C-7896-D75D-3DCF-4DC8BAE0C063}"/>
          </ac:cxnSpMkLst>
        </pc:cxnChg>
      </pc:sldChg>
      <pc:sldChg chg="addSp delSp modSp add mod">
        <pc:chgData name="Helene Lindkvist" userId="30e6c229-fbb1-4588-9c73-fa641cf4e1c4" providerId="ADAL" clId="{4B88DBF9-02AE-4A9C-B8C8-46306CE7CD12}" dt="2025-03-10T16:58:56.118" v="2421" actId="20577"/>
        <pc:sldMkLst>
          <pc:docMk/>
          <pc:sldMk cId="2436271873" sldId="291"/>
        </pc:sldMkLst>
        <pc:spChg chg="mod">
          <ac:chgData name="Helene Lindkvist" userId="30e6c229-fbb1-4588-9c73-fa641cf4e1c4" providerId="ADAL" clId="{4B88DBF9-02AE-4A9C-B8C8-46306CE7CD12}" dt="2025-03-10T16:55:28.168" v="2225" actId="20577"/>
          <ac:spMkLst>
            <pc:docMk/>
            <pc:sldMk cId="2436271873" sldId="291"/>
            <ac:spMk id="23" creationId="{BAD9E646-8D37-F23E-297D-C2A56C74D8E8}"/>
          </ac:spMkLst>
        </pc:spChg>
        <pc:spChg chg="mod">
          <ac:chgData name="Helene Lindkvist" userId="30e6c229-fbb1-4588-9c73-fa641cf4e1c4" providerId="ADAL" clId="{4B88DBF9-02AE-4A9C-B8C8-46306CE7CD12}" dt="2025-03-10T16:58:56.118" v="2421" actId="20577"/>
          <ac:spMkLst>
            <pc:docMk/>
            <pc:sldMk cId="2436271873" sldId="291"/>
            <ac:spMk id="25" creationId="{B11336F0-C94D-CEE2-2A26-636C97ADA17F}"/>
          </ac:spMkLst>
        </pc:spChg>
        <pc:picChg chg="add mod">
          <ac:chgData name="Helene Lindkvist" userId="30e6c229-fbb1-4588-9c73-fa641cf4e1c4" providerId="ADAL" clId="{4B88DBF9-02AE-4A9C-B8C8-46306CE7CD12}" dt="2025-03-10T16:57:02.454" v="2240" actId="14100"/>
          <ac:picMkLst>
            <pc:docMk/>
            <pc:sldMk cId="2436271873" sldId="291"/>
            <ac:picMk id="3" creationId="{EC4F8E89-2D3A-C22C-AB8F-09604CB3BE22}"/>
          </ac:picMkLst>
        </pc:picChg>
        <pc:picChg chg="add mod">
          <ac:chgData name="Helene Lindkvist" userId="30e6c229-fbb1-4588-9c73-fa641cf4e1c4" providerId="ADAL" clId="{4B88DBF9-02AE-4A9C-B8C8-46306CE7CD12}" dt="2025-03-10T16:57:08.647" v="2242" actId="1076"/>
          <ac:picMkLst>
            <pc:docMk/>
            <pc:sldMk cId="2436271873" sldId="291"/>
            <ac:picMk id="5" creationId="{0CD11298-A9C8-A1F2-09FB-84C1AF0E6662}"/>
          </ac:picMkLst>
        </pc:picChg>
        <pc:picChg chg="del mod">
          <ac:chgData name="Helene Lindkvist" userId="30e6c229-fbb1-4588-9c73-fa641cf4e1c4" providerId="ADAL" clId="{4B88DBF9-02AE-4A9C-B8C8-46306CE7CD12}" dt="2025-03-10T16:55:56.573" v="2228" actId="478"/>
          <ac:picMkLst>
            <pc:docMk/>
            <pc:sldMk cId="2436271873" sldId="291"/>
            <ac:picMk id="11" creationId="{B8B2AD3B-DC39-ACDC-2AD8-E67A384F3026}"/>
          </ac:picMkLst>
        </pc:picChg>
        <pc:picChg chg="del">
          <ac:chgData name="Helene Lindkvist" userId="30e6c229-fbb1-4588-9c73-fa641cf4e1c4" providerId="ADAL" clId="{4B88DBF9-02AE-4A9C-B8C8-46306CE7CD12}" dt="2025-03-10T16:55:55.961" v="2226" actId="478"/>
          <ac:picMkLst>
            <pc:docMk/>
            <pc:sldMk cId="2436271873" sldId="291"/>
            <ac:picMk id="19" creationId="{2F8ECFB6-FA9E-7F37-4954-7F55837A3212}"/>
          </ac:picMkLst>
        </pc:picChg>
        <pc:picChg chg="del">
          <ac:chgData name="Helene Lindkvist" userId="30e6c229-fbb1-4588-9c73-fa641cf4e1c4" providerId="ADAL" clId="{4B88DBF9-02AE-4A9C-B8C8-46306CE7CD12}" dt="2025-03-10T16:56:26.860" v="2237" actId="478"/>
          <ac:picMkLst>
            <pc:docMk/>
            <pc:sldMk cId="2436271873" sldId="291"/>
            <ac:picMk id="24" creationId="{A242C34C-D938-9B63-48CE-41182C2CFD93}"/>
          </ac:picMkLst>
        </pc:picChg>
      </pc:sldChg>
      <pc:sldChg chg="addSp modSp add del mod ord">
        <pc:chgData name="Helene Lindkvist" userId="30e6c229-fbb1-4588-9c73-fa641cf4e1c4" providerId="ADAL" clId="{4B88DBF9-02AE-4A9C-B8C8-46306CE7CD12}" dt="2025-03-10T17:04:00.371" v="2661" actId="47"/>
        <pc:sldMkLst>
          <pc:docMk/>
          <pc:sldMk cId="582794854" sldId="292"/>
        </pc:sldMkLst>
        <pc:spChg chg="add mod">
          <ac:chgData name="Helene Lindkvist" userId="30e6c229-fbb1-4588-9c73-fa641cf4e1c4" providerId="ADAL" clId="{4B88DBF9-02AE-4A9C-B8C8-46306CE7CD12}" dt="2025-03-10T17:00:06.569" v="2474" actId="20577"/>
          <ac:spMkLst>
            <pc:docMk/>
            <pc:sldMk cId="582794854" sldId="292"/>
            <ac:spMk id="3" creationId="{CFAA5FA8-DD45-A520-EA19-A688945ADA05}"/>
          </ac:spMkLst>
        </pc:spChg>
      </pc:sldChg>
      <pc:sldChg chg="addSp delSp modSp add mod">
        <pc:chgData name="Helene Lindkvist" userId="30e6c229-fbb1-4588-9c73-fa641cf4e1c4" providerId="ADAL" clId="{4B88DBF9-02AE-4A9C-B8C8-46306CE7CD12}" dt="2025-03-10T17:03:42.122" v="2659" actId="1036"/>
        <pc:sldMkLst>
          <pc:docMk/>
          <pc:sldMk cId="2838661330" sldId="293"/>
        </pc:sldMkLst>
        <pc:spChg chg="mod">
          <ac:chgData name="Helene Lindkvist" userId="30e6c229-fbb1-4588-9c73-fa641cf4e1c4" providerId="ADAL" clId="{4B88DBF9-02AE-4A9C-B8C8-46306CE7CD12}" dt="2025-03-10T17:00:50.344" v="2495" actId="14100"/>
          <ac:spMkLst>
            <pc:docMk/>
            <pc:sldMk cId="2838661330" sldId="293"/>
            <ac:spMk id="23" creationId="{03FE1509-D110-E6B7-4A5A-B1AEBF7E3E2F}"/>
          </ac:spMkLst>
        </pc:spChg>
        <pc:spChg chg="mod">
          <ac:chgData name="Helene Lindkvist" userId="30e6c229-fbb1-4588-9c73-fa641cf4e1c4" providerId="ADAL" clId="{4B88DBF9-02AE-4A9C-B8C8-46306CE7CD12}" dt="2025-03-10T17:03:42.122" v="2659" actId="1036"/>
          <ac:spMkLst>
            <pc:docMk/>
            <pc:sldMk cId="2838661330" sldId="293"/>
            <ac:spMk id="25" creationId="{59FC7034-2500-CA47-A343-3B3172F15469}"/>
          </ac:spMkLst>
        </pc:spChg>
        <pc:picChg chg="del">
          <ac:chgData name="Helene Lindkvist" userId="30e6c229-fbb1-4588-9c73-fa641cf4e1c4" providerId="ADAL" clId="{4B88DBF9-02AE-4A9C-B8C8-46306CE7CD12}" dt="2025-03-10T17:00:52.937" v="2496" actId="478"/>
          <ac:picMkLst>
            <pc:docMk/>
            <pc:sldMk cId="2838661330" sldId="293"/>
            <ac:picMk id="3" creationId="{2E521160-593E-A34C-02AA-D5A052A358F5}"/>
          </ac:picMkLst>
        </pc:picChg>
        <pc:picChg chg="add mod">
          <ac:chgData name="Helene Lindkvist" userId="30e6c229-fbb1-4588-9c73-fa641cf4e1c4" providerId="ADAL" clId="{4B88DBF9-02AE-4A9C-B8C8-46306CE7CD12}" dt="2025-03-10T17:02:34.709" v="2506" actId="14100"/>
          <ac:picMkLst>
            <pc:docMk/>
            <pc:sldMk cId="2838661330" sldId="293"/>
            <ac:picMk id="4" creationId="{B27BA575-B380-8937-E494-A449B40A6D8B}"/>
          </ac:picMkLst>
        </pc:picChg>
        <pc:picChg chg="del">
          <ac:chgData name="Helene Lindkvist" userId="30e6c229-fbb1-4588-9c73-fa641cf4e1c4" providerId="ADAL" clId="{4B88DBF9-02AE-4A9C-B8C8-46306CE7CD12}" dt="2025-03-10T17:00:46.828" v="2494" actId="478"/>
          <ac:picMkLst>
            <pc:docMk/>
            <pc:sldMk cId="2838661330" sldId="293"/>
            <ac:picMk id="5" creationId="{7DD3F491-5B54-5DA8-51D4-782D8B7F7ED5}"/>
          </ac:picMkLst>
        </pc:picChg>
        <pc:picChg chg="add mod">
          <ac:chgData name="Helene Lindkvist" userId="30e6c229-fbb1-4588-9c73-fa641cf4e1c4" providerId="ADAL" clId="{4B88DBF9-02AE-4A9C-B8C8-46306CE7CD12}" dt="2025-03-10T17:03:42.122" v="2659" actId="1036"/>
          <ac:picMkLst>
            <pc:docMk/>
            <pc:sldMk cId="2838661330" sldId="293"/>
            <ac:picMk id="9" creationId="{D477612C-5313-8254-3E2E-E03CCE7A1D38}"/>
          </ac:picMkLst>
        </pc:picChg>
        <pc:cxnChg chg="add mod">
          <ac:chgData name="Helene Lindkvist" userId="30e6c229-fbb1-4588-9c73-fa641cf4e1c4" providerId="ADAL" clId="{4B88DBF9-02AE-4A9C-B8C8-46306CE7CD12}" dt="2025-03-10T17:02:40.278" v="2508" actId="1076"/>
          <ac:cxnSpMkLst>
            <pc:docMk/>
            <pc:sldMk cId="2838661330" sldId="293"/>
            <ac:cxnSpMk id="6" creationId="{45DA069A-3B16-3B55-D471-490BFB539EE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E162-7B7C-4C3F-9DA5-1CE741B57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7AC60-A6B4-42D7-9EFC-73926C4F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1106-AA48-4586-A4BF-C7C5045D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10AC7-7946-4939-B5DC-FE684877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7B26C-F7FC-4ED0-81B7-74B8D874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30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79FC-1061-4FD4-9D78-045CE057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A4505-8071-4CB5-8318-C95F2E9A4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7B19D-A717-498E-98F5-4243401E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D993-1D30-4FD9-B408-476EDEBC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68B6E-8566-4388-AAB2-55568560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CA71A-BADA-47CC-B61F-EBAE04C6A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C5F3D-1680-4A4C-B8D0-F790E9404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8D49-1DCB-4544-91AE-68DA7F0F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77A04-913E-4888-8147-92D64A72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3A2F5-0CCB-4805-8129-71D77A9F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23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5ED9-2C25-4CCB-92F2-A8B9A36E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ED5BB-147E-4A9B-9141-2FA7A8A8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3C3DA-1CF0-4BD8-8658-203882D6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14854-F17C-4D31-9891-6053B5E2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A5AFC-DA3D-4028-8D6C-DED7560E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8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F228-6387-4174-AA05-DEFC3A83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EA682-6511-4449-86A1-C86E77525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22189-7FCD-4013-9824-E916E1E5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1AA29-74A7-4E1F-8F87-0DDE8ACA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76C68-167C-4670-ABEB-5857590A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30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A5D6-28F1-4C22-9DC6-DEC584A7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BC70-15B7-4402-A11E-91A9B9E1C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959E5-480E-473F-B10F-823C215D6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9EC88-82CC-4598-84B3-0FF532B8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7122C-210F-4E8C-BE48-A3AAB3F2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157CE-A381-4DBC-96EB-BCD121A3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977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9C2E-98D7-4D2D-82EF-13D0D537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2B0DC-9AC1-4169-9BA5-C70F1B946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0942-8DCD-4D63-9FD9-A2707C79A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FF1ED-AD25-4EAC-A7A2-E10DD96B3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B853D-24D8-45D6-83A6-4E88DA5AE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85B95-8A2D-4F2E-9848-5C5C5232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730706-DC6A-4EF7-AB90-8A725683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1AFC9-2597-431A-BBB9-82939B04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67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D5C2-C47C-4996-9B33-01698077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84F4D-0EC8-416A-84AC-B770B5D9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5F737-DEB7-4623-BC56-C15099F6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5EFEE-419B-45D6-954C-5E74662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11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32333-EAAF-4298-B10D-2F725EB9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759D8-DD89-461F-9616-9C487880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3E5FE-9B7D-4E67-830F-107D80C8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1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8512-5298-49F9-B310-CD6A2970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1321-79A7-475E-A980-3AD57295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08790-0A08-40FC-9030-D6A0C6950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31715-19CA-441C-9B79-2D779E74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14681-D83A-41F2-8427-9B736743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4E0B3-3559-433D-A39A-8A5945F4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15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FBCA-55C9-4170-9D98-0E0AEB6E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8CB77-8D46-4F8F-9C19-EE6C20B3F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C266B-9130-4390-81DC-9941D7F9C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05FAC-394B-4894-848E-B949BFF2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EEB67-1D54-4913-9C58-873644E9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05439-BA4D-4CD2-AE08-5D74C13E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93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5DD31-A437-480E-B85A-D85309D2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E4859-3BEA-4883-B1E4-16CBA6B3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074C2-0494-4ED3-9C4F-7CBB40F90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B4DF-D7FB-46A2-8BF8-B10958BCEF17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2E6D2-4D6C-49B6-8BD8-2365BB20F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F7AE3-664D-436B-AF28-25A7F3A5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58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Valbo_F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Valbo_F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3869" y="-56447"/>
            <a:ext cx="12282311" cy="701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3" name="Picture 2" descr="Startbild_webcolorFC0019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167" y="-429792"/>
            <a:ext cx="11797680" cy="77175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06196" y="3558806"/>
            <a:ext cx="4701491" cy="5983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Akzidenz Grotesk"/>
              <a:cs typeface="Akzidenz Grotesk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D445F9E-30CF-4BB7-9A41-5A3C8189E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96393" y="5404545"/>
            <a:ext cx="1184086" cy="12393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6CD7EFC-E0F7-419F-8668-03008C4BE103}"/>
              </a:ext>
            </a:extLst>
          </p:cNvPr>
          <p:cNvSpPr txBox="1"/>
          <p:nvPr/>
        </p:nvSpPr>
        <p:spPr>
          <a:xfrm>
            <a:off x="817488" y="2392886"/>
            <a:ext cx="10078905" cy="285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sv-SE" sz="54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Utbildning i Laget.se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sv-SE" sz="54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2025-03-11 kl.18.00 – 19:30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8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C714E-159C-9017-FFEC-37360C504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9CF8-1F38-166E-1F16-EBD4B8E8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-19712"/>
            <a:ext cx="10515600" cy="685858"/>
          </a:xfrm>
        </p:spPr>
        <p:txBody>
          <a:bodyPr>
            <a:normAutofit/>
          </a:bodyPr>
          <a:lstStyle/>
          <a:p>
            <a:r>
              <a:rPr lang="sv-SE" sz="3200" dirty="0"/>
              <a:t>Aktiviteter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7F23A6-566B-5B05-C14B-BE8254F07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774112"/>
            <a:ext cx="1596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Närvarorapportera 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50D079-0BA9-2BC4-AD1D-4FB032CF1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500" y="1588645"/>
            <a:ext cx="4324875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Viktigt att närvarorapportera alla LOK-aktiviteter.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Både barn och ledare ska närvarorapporteras.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man tillfälligt lånat in en spelare från ett annat lag kan man lägga till en gäst.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6DA37-7536-3454-6A26-B2A943E5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209292"/>
            <a:ext cx="6506483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6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A8981-26FF-2E99-1F48-72B1DA93F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36FE-C116-D218-B418-A59922DC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-19712"/>
            <a:ext cx="10515600" cy="685858"/>
          </a:xfrm>
        </p:spPr>
        <p:txBody>
          <a:bodyPr>
            <a:normAutofit/>
          </a:bodyPr>
          <a:lstStyle/>
          <a:p>
            <a:r>
              <a:rPr lang="sv-SE" sz="3200" dirty="0"/>
              <a:t>Kalendern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491A9-F600-9FEF-5377-BBBB3639C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774112"/>
            <a:ext cx="3347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aktiviteter kommer in i lagets kalender. 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0DFA6A-61E8-9879-1A32-9389AD96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1627" y="774112"/>
            <a:ext cx="344893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kan prenumerera på kalendern och få in den i sin egen på telefon eller dator.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Välj kalender beroende på behov.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FEDCA-146C-A2BE-B326-22740893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58887"/>
            <a:ext cx="7716327" cy="377242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FAD2EC-0DEF-095A-258A-6CE87D2B8435}"/>
              </a:ext>
            </a:extLst>
          </p:cNvPr>
          <p:cNvCxnSpPr/>
          <p:nvPr/>
        </p:nvCxnSpPr>
        <p:spPr>
          <a:xfrm flipV="1">
            <a:off x="1114425" y="4810125"/>
            <a:ext cx="76200" cy="97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A045001-535B-5F1E-A94C-71B922BCE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619" y="1529145"/>
            <a:ext cx="3663774" cy="40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6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1E98C-021A-F66B-1A3B-350C71F2C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FF535CA-A916-A8A5-6889-16A46BD6A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72" y="124500"/>
            <a:ext cx="7830643" cy="5658640"/>
          </a:xfrm>
          <a:prstGeom prst="rect">
            <a:avLst/>
          </a:prstGeom>
        </p:spPr>
      </p:pic>
      <p:pic>
        <p:nvPicPr>
          <p:cNvPr id="4" name="Bildobjekt 2">
            <a:extLst>
              <a:ext uri="{FF2B5EF4-FFF2-40B4-BE49-F238E27FC236}">
                <a16:creationId xmlns:a16="http://schemas.microsoft.com/office/drawing/2014/main" id="{2D3E5B41-72E2-780C-081B-477B89888E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5" y="0"/>
            <a:ext cx="1409700" cy="1600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E85650-EEF4-3552-DDB0-F5A1E4B37A18}"/>
              </a:ext>
            </a:extLst>
          </p:cNvPr>
          <p:cNvCxnSpPr/>
          <p:nvPr/>
        </p:nvCxnSpPr>
        <p:spPr>
          <a:xfrm flipH="1" flipV="1">
            <a:off x="9526742" y="1262702"/>
            <a:ext cx="1930400" cy="894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3D4543D-64CE-B5B7-326A-7C7C70176029}"/>
              </a:ext>
            </a:extLst>
          </p:cNvPr>
          <p:cNvSpPr txBox="1"/>
          <p:nvPr/>
        </p:nvSpPr>
        <p:spPr>
          <a:xfrm>
            <a:off x="191647" y="3010287"/>
            <a:ext cx="182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Uppdatera medlemslistan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579D5-768E-18D4-1B5B-D58BC03A7A1B}"/>
              </a:ext>
            </a:extLst>
          </p:cNvPr>
          <p:cNvSpPr txBox="1"/>
          <p:nvPr/>
        </p:nvSpPr>
        <p:spPr>
          <a:xfrm>
            <a:off x="361317" y="3626287"/>
            <a:ext cx="165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Lägg in aktiviteter/ träningar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CB3BB-0CFE-C89D-EEEF-4ACE0CEFBFA7}"/>
              </a:ext>
            </a:extLst>
          </p:cNvPr>
          <p:cNvSpPr txBox="1"/>
          <p:nvPr/>
        </p:nvSpPr>
        <p:spPr>
          <a:xfrm>
            <a:off x="308165" y="4568975"/>
            <a:ext cx="182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Importera matchschemat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8656F8-09E7-1839-382C-40B737F459CD}"/>
              </a:ext>
            </a:extLst>
          </p:cNvPr>
          <p:cNvCxnSpPr>
            <a:cxnSpLocks/>
          </p:cNvCxnSpPr>
          <p:nvPr/>
        </p:nvCxnSpPr>
        <p:spPr>
          <a:xfrm flipV="1">
            <a:off x="1479480" y="2606985"/>
            <a:ext cx="863029" cy="546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5167FD-90A0-002F-81D6-62DF5AAE7AE2}"/>
              </a:ext>
            </a:extLst>
          </p:cNvPr>
          <p:cNvCxnSpPr>
            <a:cxnSpLocks/>
          </p:cNvCxnSpPr>
          <p:nvPr/>
        </p:nvCxnSpPr>
        <p:spPr>
          <a:xfrm flipV="1">
            <a:off x="1613045" y="2794573"/>
            <a:ext cx="729465" cy="996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52C31A-925E-6949-DAEE-7BB613F293CD}"/>
              </a:ext>
            </a:extLst>
          </p:cNvPr>
          <p:cNvCxnSpPr>
            <a:cxnSpLocks/>
          </p:cNvCxnSpPr>
          <p:nvPr/>
        </p:nvCxnSpPr>
        <p:spPr>
          <a:xfrm flipV="1">
            <a:off x="1479480" y="3904180"/>
            <a:ext cx="863029" cy="863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62AB15-BC49-48F2-6C24-82676431F18C}"/>
              </a:ext>
            </a:extLst>
          </p:cNvPr>
          <p:cNvSpPr txBox="1"/>
          <p:nvPr/>
        </p:nvSpPr>
        <p:spPr>
          <a:xfrm>
            <a:off x="239268" y="1132714"/>
            <a:ext cx="165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Lägg upp nyheter eller göra utskick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748D11-F6E7-A5A9-7794-8EE58D708B87}"/>
              </a:ext>
            </a:extLst>
          </p:cNvPr>
          <p:cNvCxnSpPr/>
          <p:nvPr/>
        </p:nvCxnSpPr>
        <p:spPr>
          <a:xfrm>
            <a:off x="1479480" y="1766570"/>
            <a:ext cx="863029" cy="216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72A309-7271-FD3A-9E9A-A235C9BAD8A6}"/>
              </a:ext>
            </a:extLst>
          </p:cNvPr>
          <p:cNvCxnSpPr>
            <a:cxnSpLocks/>
          </p:cNvCxnSpPr>
          <p:nvPr/>
        </p:nvCxnSpPr>
        <p:spPr>
          <a:xfrm>
            <a:off x="1479480" y="2056295"/>
            <a:ext cx="863029" cy="134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032C15-1918-0D4D-D7C4-AD723BFDAA83}"/>
              </a:ext>
            </a:extLst>
          </p:cNvPr>
          <p:cNvSpPr txBox="1"/>
          <p:nvPr/>
        </p:nvSpPr>
        <p:spPr>
          <a:xfrm>
            <a:off x="194224" y="147604"/>
            <a:ext cx="199017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67" b="1" dirty="0" err="1"/>
              <a:t>Lagsidan</a:t>
            </a:r>
            <a:endParaRPr lang="sv-SE" sz="2667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90C72C-9DB6-4940-5200-9AA081AF9ADF}"/>
              </a:ext>
            </a:extLst>
          </p:cNvPr>
          <p:cNvCxnSpPr>
            <a:cxnSpLocks/>
          </p:cNvCxnSpPr>
          <p:nvPr/>
        </p:nvCxnSpPr>
        <p:spPr>
          <a:xfrm flipV="1">
            <a:off x="1613045" y="2368771"/>
            <a:ext cx="729465" cy="13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B5FB9F-E7E8-9A0E-614C-151BBFE4DB8C}"/>
              </a:ext>
            </a:extLst>
          </p:cNvPr>
          <p:cNvSpPr txBox="1"/>
          <p:nvPr/>
        </p:nvSpPr>
        <p:spPr>
          <a:xfrm>
            <a:off x="275076" y="2112971"/>
            <a:ext cx="165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sv-SE" dirty="0"/>
              <a:t>e att avgifter är betalda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D43C68-5BD2-0679-F52E-AB489A1AC1DB}"/>
              </a:ext>
            </a:extLst>
          </p:cNvPr>
          <p:cNvCxnSpPr>
            <a:cxnSpLocks/>
          </p:cNvCxnSpPr>
          <p:nvPr/>
        </p:nvCxnSpPr>
        <p:spPr>
          <a:xfrm flipV="1">
            <a:off x="1647399" y="5698122"/>
            <a:ext cx="718528" cy="108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4D3635C-1F16-15FF-2375-4EE34CCE1F9D}"/>
              </a:ext>
            </a:extLst>
          </p:cNvPr>
          <p:cNvSpPr txBox="1"/>
          <p:nvPr/>
        </p:nvSpPr>
        <p:spPr>
          <a:xfrm>
            <a:off x="308164" y="5356400"/>
            <a:ext cx="1829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Lägga in egna dokument, ex fikaschema</a:t>
            </a:r>
          </a:p>
        </p:txBody>
      </p:sp>
    </p:spTree>
    <p:extLst>
      <p:ext uri="{BB962C8B-B14F-4D97-AF65-F5344CB8AC3E}">
        <p14:creationId xmlns:p14="http://schemas.microsoft.com/office/powerpoint/2010/main" val="32876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F8BA9-F249-F163-C801-BA3681B66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82E7597-9B20-FEE1-6F71-A8FB31240B21}"/>
              </a:ext>
            </a:extLst>
          </p:cNvPr>
          <p:cNvSpPr txBox="1"/>
          <p:nvPr/>
        </p:nvSpPr>
        <p:spPr>
          <a:xfrm>
            <a:off x="194224" y="147604"/>
            <a:ext cx="1990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Utskick</a:t>
            </a:r>
            <a:endParaRPr lang="sv-SE" sz="32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25684B-7AF1-32EE-88DB-31AAAF4A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2" y="732379"/>
            <a:ext cx="5563403" cy="15337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00DA28-7ED3-A7C5-8827-3CF731AEA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99" y="2371992"/>
            <a:ext cx="4981091" cy="36129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224817-A5AC-11C2-FEEB-CB501A5BF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73838"/>
            <a:ext cx="4892247" cy="265516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754A6EA-A2B9-81B9-9A83-2B2043715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52728"/>
            <a:ext cx="4981091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man skapar en SMS-grupp tror jag det är max 50 personer.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Välj alla </a:t>
            </a: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en grupp eller bocka bara för vissa personer.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meddelande, filer kan skickas med.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Skicka meddelandet.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Tidigare utskick kan också ses.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8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C2283-89F6-7CC1-B9D0-63BED5BA2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AD9E646-8D37-F23E-297D-C2A56C74D8E8}"/>
              </a:ext>
            </a:extLst>
          </p:cNvPr>
          <p:cNvSpPr txBox="1"/>
          <p:nvPr/>
        </p:nvSpPr>
        <p:spPr>
          <a:xfrm>
            <a:off x="194224" y="147604"/>
            <a:ext cx="1990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Nyheter</a:t>
            </a:r>
            <a:endParaRPr lang="sv-SE" sz="3200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1336F0-C94D-CEE2-2A26-636C97ADA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63" y="4440281"/>
            <a:ext cx="569768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Lägg till nyhet.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rubrik och meddelande. Web länkar kan info</a:t>
            </a: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 i relevant information.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Vissa typer av bilder kan läggas med, men in</a:t>
            </a: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filer.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Publicera.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F8E89-2D3A-C22C-AB8F-09604CB3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3" y="773838"/>
            <a:ext cx="5486418" cy="3293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D11298-A9C8-A1F2-09FB-84C1AF0E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319" y="0"/>
            <a:ext cx="5697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7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12BC3-5115-272C-6ABD-9896325EE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03FE1509-D110-E6B7-4A5A-B1AEBF7E3E2F}"/>
              </a:ext>
            </a:extLst>
          </p:cNvPr>
          <p:cNvSpPr txBox="1"/>
          <p:nvPr/>
        </p:nvSpPr>
        <p:spPr>
          <a:xfrm>
            <a:off x="194223" y="147604"/>
            <a:ext cx="516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Lägga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upp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Dokument</a:t>
            </a:r>
            <a:endParaRPr lang="sv-SE" sz="3200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FC7034-2500-CA47-A343-3B3172F15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1114" y="3438286"/>
            <a:ext cx="56976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Välj en fil som du har sparad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Döp filen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Lägg in i lämplig mapp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BA575-B380-8937-E494-A449B40A6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0" y="794970"/>
            <a:ext cx="6588419" cy="457713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DA069A-3B16-3B55-D471-490BFB539EE5}"/>
              </a:ext>
            </a:extLst>
          </p:cNvPr>
          <p:cNvCxnSpPr>
            <a:cxnSpLocks/>
          </p:cNvCxnSpPr>
          <p:nvPr/>
        </p:nvCxnSpPr>
        <p:spPr>
          <a:xfrm flipH="1" flipV="1">
            <a:off x="936008" y="5259370"/>
            <a:ext cx="797542" cy="350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477612C-5313-8254-3E2E-E03CCE7A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114" y="1156920"/>
            <a:ext cx="5095636" cy="19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804A2-22C4-B138-112F-0AC002575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B4AE5A3-4FC5-BF32-69F3-4FB1204F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72" y="124500"/>
            <a:ext cx="7830643" cy="5658640"/>
          </a:xfrm>
          <a:prstGeom prst="rect">
            <a:avLst/>
          </a:prstGeom>
        </p:spPr>
      </p:pic>
      <p:pic>
        <p:nvPicPr>
          <p:cNvPr id="4" name="Bildobjekt 2">
            <a:extLst>
              <a:ext uri="{FF2B5EF4-FFF2-40B4-BE49-F238E27FC236}">
                <a16:creationId xmlns:a16="http://schemas.microsoft.com/office/drawing/2014/main" id="{7ED9C0AE-DBBC-4CAC-1CB1-0B5641EBD9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5" y="0"/>
            <a:ext cx="1409700" cy="1600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E61234-46D4-6248-4674-6962F885D191}"/>
              </a:ext>
            </a:extLst>
          </p:cNvPr>
          <p:cNvCxnSpPr/>
          <p:nvPr/>
        </p:nvCxnSpPr>
        <p:spPr>
          <a:xfrm flipH="1" flipV="1">
            <a:off x="9526742" y="1262702"/>
            <a:ext cx="1930400" cy="894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A7813B-F8E0-1D0A-38D3-CD412C16C5D7}"/>
              </a:ext>
            </a:extLst>
          </p:cNvPr>
          <p:cNvSpPr txBox="1"/>
          <p:nvPr/>
        </p:nvSpPr>
        <p:spPr>
          <a:xfrm>
            <a:off x="191647" y="3010287"/>
            <a:ext cx="182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Uppdatera medlemslistan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0D15E-53F3-A33D-1EB8-CFFD586EA813}"/>
              </a:ext>
            </a:extLst>
          </p:cNvPr>
          <p:cNvSpPr txBox="1"/>
          <p:nvPr/>
        </p:nvSpPr>
        <p:spPr>
          <a:xfrm>
            <a:off x="361317" y="3626287"/>
            <a:ext cx="165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Lägg in aktiviteter/ träningar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B82B3-18B0-80A7-8CAE-27545E2A9DC6}"/>
              </a:ext>
            </a:extLst>
          </p:cNvPr>
          <p:cNvSpPr txBox="1"/>
          <p:nvPr/>
        </p:nvSpPr>
        <p:spPr>
          <a:xfrm>
            <a:off x="308165" y="4568975"/>
            <a:ext cx="182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Importera matchschemat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AFCB56-B2A4-BDD5-274E-EFB37CC9D774}"/>
              </a:ext>
            </a:extLst>
          </p:cNvPr>
          <p:cNvCxnSpPr>
            <a:cxnSpLocks/>
          </p:cNvCxnSpPr>
          <p:nvPr/>
        </p:nvCxnSpPr>
        <p:spPr>
          <a:xfrm flipV="1">
            <a:off x="1479480" y="2606985"/>
            <a:ext cx="863029" cy="546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139E2E-8459-7AA7-90FD-05998FA4A91A}"/>
              </a:ext>
            </a:extLst>
          </p:cNvPr>
          <p:cNvCxnSpPr>
            <a:cxnSpLocks/>
          </p:cNvCxnSpPr>
          <p:nvPr/>
        </p:nvCxnSpPr>
        <p:spPr>
          <a:xfrm flipV="1">
            <a:off x="1613045" y="2794573"/>
            <a:ext cx="729465" cy="996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161359-2EAB-A205-3E51-CB8BCE01E46D}"/>
              </a:ext>
            </a:extLst>
          </p:cNvPr>
          <p:cNvCxnSpPr>
            <a:cxnSpLocks/>
          </p:cNvCxnSpPr>
          <p:nvPr/>
        </p:nvCxnSpPr>
        <p:spPr>
          <a:xfrm flipV="1">
            <a:off x="1479480" y="3904180"/>
            <a:ext cx="863029" cy="863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666B2B-2E3A-6E85-BA9A-3058CE784518}"/>
              </a:ext>
            </a:extLst>
          </p:cNvPr>
          <p:cNvSpPr txBox="1"/>
          <p:nvPr/>
        </p:nvSpPr>
        <p:spPr>
          <a:xfrm>
            <a:off x="239268" y="1132714"/>
            <a:ext cx="165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Lägg upp nyheter eller göra utskick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5395D3-8558-B325-9C09-99E5EC826B62}"/>
              </a:ext>
            </a:extLst>
          </p:cNvPr>
          <p:cNvCxnSpPr/>
          <p:nvPr/>
        </p:nvCxnSpPr>
        <p:spPr>
          <a:xfrm>
            <a:off x="1479480" y="1766570"/>
            <a:ext cx="863029" cy="216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F491B4-E44A-01BE-0B43-1241C644A73E}"/>
              </a:ext>
            </a:extLst>
          </p:cNvPr>
          <p:cNvCxnSpPr>
            <a:cxnSpLocks/>
          </p:cNvCxnSpPr>
          <p:nvPr/>
        </p:nvCxnSpPr>
        <p:spPr>
          <a:xfrm>
            <a:off x="1479480" y="2056295"/>
            <a:ext cx="863029" cy="134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CE0071C-2D10-78FA-0074-FFE87F9F5FEF}"/>
              </a:ext>
            </a:extLst>
          </p:cNvPr>
          <p:cNvSpPr txBox="1"/>
          <p:nvPr/>
        </p:nvSpPr>
        <p:spPr>
          <a:xfrm>
            <a:off x="194224" y="147604"/>
            <a:ext cx="199017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67" b="1" dirty="0" err="1"/>
              <a:t>Lagsidan</a:t>
            </a:r>
            <a:endParaRPr lang="sv-SE" sz="2667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3FF166-D0EE-5E4F-0312-F2F5AA23EA91}"/>
              </a:ext>
            </a:extLst>
          </p:cNvPr>
          <p:cNvCxnSpPr>
            <a:cxnSpLocks/>
          </p:cNvCxnSpPr>
          <p:nvPr/>
        </p:nvCxnSpPr>
        <p:spPr>
          <a:xfrm flipV="1">
            <a:off x="1613045" y="2368771"/>
            <a:ext cx="729465" cy="13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FC5EF4-C0EA-102B-6ADD-1C490D4D439C}"/>
              </a:ext>
            </a:extLst>
          </p:cNvPr>
          <p:cNvSpPr txBox="1"/>
          <p:nvPr/>
        </p:nvSpPr>
        <p:spPr>
          <a:xfrm>
            <a:off x="275076" y="2112971"/>
            <a:ext cx="165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sv-SE" dirty="0"/>
              <a:t>e att avgifter är betalda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926A7F-9993-8F17-293E-858F76FF75B3}"/>
              </a:ext>
            </a:extLst>
          </p:cNvPr>
          <p:cNvCxnSpPr>
            <a:cxnSpLocks/>
          </p:cNvCxnSpPr>
          <p:nvPr/>
        </p:nvCxnSpPr>
        <p:spPr>
          <a:xfrm flipV="1">
            <a:off x="1647399" y="5698122"/>
            <a:ext cx="718528" cy="108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2A3F4D-AB2E-2A43-8A8C-4194EBF7FCFF}"/>
              </a:ext>
            </a:extLst>
          </p:cNvPr>
          <p:cNvSpPr txBox="1"/>
          <p:nvPr/>
        </p:nvSpPr>
        <p:spPr>
          <a:xfrm>
            <a:off x="308164" y="5356400"/>
            <a:ext cx="1829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Lägga in egna dokument, ex fikaschema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A5FA8-DD45-A520-EA19-A688945ADA05}"/>
              </a:ext>
            </a:extLst>
          </p:cNvPr>
          <p:cNvSpPr txBox="1"/>
          <p:nvPr/>
        </p:nvSpPr>
        <p:spPr>
          <a:xfrm>
            <a:off x="10170574" y="2476900"/>
            <a:ext cx="1829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Support</a:t>
            </a:r>
          </a:p>
          <a:p>
            <a:endParaRPr lang="sv-SE" dirty="0"/>
          </a:p>
          <a:p>
            <a:r>
              <a:rPr lang="sv-SE" dirty="0"/>
              <a:t>Här finns mycket hjälpinformation.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279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3E3E8-9B76-78DD-D5F8-5BEED109C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E62FDF-5E54-02E3-9828-1BD366800048}"/>
              </a:ext>
            </a:extLst>
          </p:cNvPr>
          <p:cNvSpPr/>
          <p:nvPr/>
        </p:nvSpPr>
        <p:spPr>
          <a:xfrm>
            <a:off x="-33869" y="-56447"/>
            <a:ext cx="12282311" cy="701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3" name="Picture 2" descr="Startbild_webcolorFC0019.ai">
            <a:extLst>
              <a:ext uri="{FF2B5EF4-FFF2-40B4-BE49-F238E27FC236}">
                <a16:creationId xmlns:a16="http://schemas.microsoft.com/office/drawing/2014/main" id="{5C9FF64E-E73D-FBC0-E26B-09BF10613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3806" y="-731844"/>
            <a:ext cx="14276015" cy="83216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AB8B65-A850-C5E7-75DC-7BD939D40240}"/>
              </a:ext>
            </a:extLst>
          </p:cNvPr>
          <p:cNvSpPr txBox="1">
            <a:spLocks/>
          </p:cNvSpPr>
          <p:nvPr/>
        </p:nvSpPr>
        <p:spPr>
          <a:xfrm>
            <a:off x="3506196" y="3558806"/>
            <a:ext cx="4701491" cy="5983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Akzidenz Grotesk"/>
              <a:cs typeface="Akzidenz Grotesk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FF0669B-9729-DECE-7A4C-03AE35C996D4}"/>
              </a:ext>
            </a:extLst>
          </p:cNvPr>
          <p:cNvGrpSpPr/>
          <p:nvPr/>
        </p:nvGrpSpPr>
        <p:grpSpPr>
          <a:xfrm>
            <a:off x="10331117" y="5346916"/>
            <a:ext cx="1668380" cy="1811004"/>
            <a:chOff x="0" y="0"/>
            <a:chExt cx="914400" cy="1088390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0C119D0F-19F5-3628-B335-F470CA496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2715" y="0"/>
              <a:ext cx="648970" cy="744855"/>
            </a:xfrm>
            <a:prstGeom prst="rect">
              <a:avLst/>
            </a:prstGeom>
          </p:spPr>
        </p:pic>
        <p:sp>
          <p:nvSpPr>
            <p:cNvPr id="10" name="Textruta 2">
              <a:extLst>
                <a:ext uri="{FF2B5EF4-FFF2-40B4-BE49-F238E27FC236}">
                  <a16:creationId xmlns:a16="http://schemas.microsoft.com/office/drawing/2014/main" id="{C15247B8-380D-27DB-0547-E52C15F20133}"/>
                </a:ext>
              </a:extLst>
            </p:cNvPr>
            <p:cNvSpPr txBox="1"/>
            <p:nvPr/>
          </p:nvSpPr>
          <p:spPr>
            <a:xfrm>
              <a:off x="0" y="744855"/>
              <a:ext cx="91440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1067"/>
                </a:spcAft>
              </a:pPr>
              <a:r>
                <a:rPr lang="sv-SE" sz="12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v-SE" sz="1467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CDF45C43-5036-FC89-B190-AADBE824539E}"/>
              </a:ext>
            </a:extLst>
          </p:cNvPr>
          <p:cNvSpPr txBox="1"/>
          <p:nvPr/>
        </p:nvSpPr>
        <p:spPr>
          <a:xfrm>
            <a:off x="978371" y="265176"/>
            <a:ext cx="8037614" cy="490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Agenda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Valbo FF’s hemsida och dokument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Lagets egna sida</a:t>
            </a:r>
            <a:endParaRPr lang="sv-S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Medlemsregister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Lägga till medlem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Koppla föräldrar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Kontrollera status/betalning</a:t>
            </a:r>
            <a:endParaRPr lang="sv-S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Aktiviteter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Importera serie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Lägga upp träningar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 LOK-aktiviteter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Närvarorapportering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Prenumerera på kalender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Göra utskick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Lägga upp nyheter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Övriga frågor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50D885-1533-FDD6-54D8-A7E6F2BCA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294" y="0"/>
            <a:ext cx="7769412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AFFBF7-BF71-FD10-1F86-24B1D6364CD0}"/>
              </a:ext>
            </a:extLst>
          </p:cNvPr>
          <p:cNvCxnSpPr/>
          <p:nvPr/>
        </p:nvCxnSpPr>
        <p:spPr>
          <a:xfrm flipV="1">
            <a:off x="1162050" y="742950"/>
            <a:ext cx="3190875" cy="12477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572484-2E67-C425-4368-E91D2F12DDC1}"/>
              </a:ext>
            </a:extLst>
          </p:cNvPr>
          <p:cNvCxnSpPr>
            <a:cxnSpLocks/>
          </p:cNvCxnSpPr>
          <p:nvPr/>
        </p:nvCxnSpPr>
        <p:spPr>
          <a:xfrm flipH="1" flipV="1">
            <a:off x="6475527" y="1178154"/>
            <a:ext cx="4421859" cy="5940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0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>
            <a:extLst>
              <a:ext uri="{FF2B5EF4-FFF2-40B4-BE49-F238E27FC236}">
                <a16:creationId xmlns:a16="http://schemas.microsoft.com/office/drawing/2014/main" id="{C0F91A30-51AF-4DDD-A7D6-69BBAF69FE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5" y="0"/>
            <a:ext cx="1409700" cy="16002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731B8AB-88AA-18D6-14A7-AA80D4669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5" y="0"/>
            <a:ext cx="5404444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5050F60-EAA0-E637-C5F9-DAC0FF80E323}"/>
              </a:ext>
            </a:extLst>
          </p:cNvPr>
          <p:cNvSpPr txBox="1"/>
          <p:nvPr/>
        </p:nvSpPr>
        <p:spPr>
          <a:xfrm>
            <a:off x="7441660" y="2772383"/>
            <a:ext cx="437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KVALITETSKLUBB</a:t>
            </a:r>
          </a:p>
        </p:txBody>
      </p:sp>
    </p:spTree>
    <p:extLst>
      <p:ext uri="{BB962C8B-B14F-4D97-AF65-F5344CB8AC3E}">
        <p14:creationId xmlns:p14="http://schemas.microsoft.com/office/powerpoint/2010/main" val="248894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308C3E-7FEE-D167-C4E5-675283F7F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72" y="124500"/>
            <a:ext cx="7830643" cy="5658640"/>
          </a:xfrm>
          <a:prstGeom prst="rect">
            <a:avLst/>
          </a:prstGeom>
        </p:spPr>
      </p:pic>
      <p:pic>
        <p:nvPicPr>
          <p:cNvPr id="4" name="Bildobjekt 2">
            <a:extLst>
              <a:ext uri="{FF2B5EF4-FFF2-40B4-BE49-F238E27FC236}">
                <a16:creationId xmlns:a16="http://schemas.microsoft.com/office/drawing/2014/main" id="{C0F91A30-51AF-4DDD-A7D6-69BBAF69FE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5" y="0"/>
            <a:ext cx="1409700" cy="1600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F4DE51-EE27-4F78-88F6-C5814576494B}"/>
              </a:ext>
            </a:extLst>
          </p:cNvPr>
          <p:cNvCxnSpPr/>
          <p:nvPr/>
        </p:nvCxnSpPr>
        <p:spPr>
          <a:xfrm flipH="1" flipV="1">
            <a:off x="9526742" y="1262702"/>
            <a:ext cx="1930400" cy="894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5537A05-B783-487B-A63E-3B96D1D5AF52}"/>
              </a:ext>
            </a:extLst>
          </p:cNvPr>
          <p:cNvSpPr txBox="1"/>
          <p:nvPr/>
        </p:nvSpPr>
        <p:spPr>
          <a:xfrm>
            <a:off x="191647" y="3010287"/>
            <a:ext cx="182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Uppdatera medlemslistan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18213-0572-4EBE-BB59-D997E7DBFC17}"/>
              </a:ext>
            </a:extLst>
          </p:cNvPr>
          <p:cNvSpPr txBox="1"/>
          <p:nvPr/>
        </p:nvSpPr>
        <p:spPr>
          <a:xfrm>
            <a:off x="361317" y="3626287"/>
            <a:ext cx="165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Lägg in aktiviteter/ träningar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8FE4E-7915-4FD0-8452-5221BC79CBA2}"/>
              </a:ext>
            </a:extLst>
          </p:cNvPr>
          <p:cNvSpPr txBox="1"/>
          <p:nvPr/>
        </p:nvSpPr>
        <p:spPr>
          <a:xfrm>
            <a:off x="308165" y="4568975"/>
            <a:ext cx="182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Importera matchschemat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68E013-B82F-424C-A6E2-296D4FBBA9D7}"/>
              </a:ext>
            </a:extLst>
          </p:cNvPr>
          <p:cNvCxnSpPr>
            <a:cxnSpLocks/>
          </p:cNvCxnSpPr>
          <p:nvPr/>
        </p:nvCxnSpPr>
        <p:spPr>
          <a:xfrm flipV="1">
            <a:off x="1479480" y="2606985"/>
            <a:ext cx="863029" cy="546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D89F41-00EC-45F3-A8BD-D55C9971E10B}"/>
              </a:ext>
            </a:extLst>
          </p:cNvPr>
          <p:cNvCxnSpPr>
            <a:cxnSpLocks/>
          </p:cNvCxnSpPr>
          <p:nvPr/>
        </p:nvCxnSpPr>
        <p:spPr>
          <a:xfrm flipV="1">
            <a:off x="1613045" y="2794573"/>
            <a:ext cx="729465" cy="996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5C1E22-946B-4885-9C2F-D96BEBFC406C}"/>
              </a:ext>
            </a:extLst>
          </p:cNvPr>
          <p:cNvCxnSpPr>
            <a:cxnSpLocks/>
          </p:cNvCxnSpPr>
          <p:nvPr/>
        </p:nvCxnSpPr>
        <p:spPr>
          <a:xfrm flipV="1">
            <a:off x="1479480" y="3904180"/>
            <a:ext cx="863029" cy="863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5138FE-3065-4867-9AB8-F806AC039CDA}"/>
              </a:ext>
            </a:extLst>
          </p:cNvPr>
          <p:cNvSpPr txBox="1"/>
          <p:nvPr/>
        </p:nvSpPr>
        <p:spPr>
          <a:xfrm>
            <a:off x="239268" y="1132714"/>
            <a:ext cx="165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Lägg upp nyheter eller göra utskick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79EA4E-71C2-4F14-805B-AB32B7CD67A3}"/>
              </a:ext>
            </a:extLst>
          </p:cNvPr>
          <p:cNvCxnSpPr/>
          <p:nvPr/>
        </p:nvCxnSpPr>
        <p:spPr>
          <a:xfrm>
            <a:off x="1479480" y="1766570"/>
            <a:ext cx="863029" cy="216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351F1B0-28DF-48E2-87B7-375C0380F42A}"/>
              </a:ext>
            </a:extLst>
          </p:cNvPr>
          <p:cNvCxnSpPr>
            <a:cxnSpLocks/>
          </p:cNvCxnSpPr>
          <p:nvPr/>
        </p:nvCxnSpPr>
        <p:spPr>
          <a:xfrm>
            <a:off x="1479480" y="2056295"/>
            <a:ext cx="863029" cy="134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56188C7-3004-4F1A-BB93-628C61B7FAE8}"/>
              </a:ext>
            </a:extLst>
          </p:cNvPr>
          <p:cNvSpPr txBox="1"/>
          <p:nvPr/>
        </p:nvSpPr>
        <p:spPr>
          <a:xfrm>
            <a:off x="194224" y="147604"/>
            <a:ext cx="199017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67" b="1" dirty="0" err="1"/>
              <a:t>Lagsidan</a:t>
            </a:r>
            <a:endParaRPr lang="sv-SE" sz="2667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DA5AF4-9186-61D6-CF39-3B39949B4508}"/>
              </a:ext>
            </a:extLst>
          </p:cNvPr>
          <p:cNvCxnSpPr>
            <a:cxnSpLocks/>
          </p:cNvCxnSpPr>
          <p:nvPr/>
        </p:nvCxnSpPr>
        <p:spPr>
          <a:xfrm flipV="1">
            <a:off x="1613045" y="2368771"/>
            <a:ext cx="729465" cy="13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00F705-8DA3-2866-3E4F-8C14ED337FB3}"/>
              </a:ext>
            </a:extLst>
          </p:cNvPr>
          <p:cNvSpPr txBox="1"/>
          <p:nvPr/>
        </p:nvSpPr>
        <p:spPr>
          <a:xfrm>
            <a:off x="275076" y="2112971"/>
            <a:ext cx="165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sv-SE" dirty="0"/>
              <a:t>e att avgifter är betalda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BE62E-E106-6533-4E63-0B5FA385A031}"/>
              </a:ext>
            </a:extLst>
          </p:cNvPr>
          <p:cNvCxnSpPr>
            <a:cxnSpLocks/>
          </p:cNvCxnSpPr>
          <p:nvPr/>
        </p:nvCxnSpPr>
        <p:spPr>
          <a:xfrm flipV="1">
            <a:off x="1647399" y="5698122"/>
            <a:ext cx="718528" cy="108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265A1D-8201-F922-51BD-36293F8D1A09}"/>
              </a:ext>
            </a:extLst>
          </p:cNvPr>
          <p:cNvSpPr txBox="1"/>
          <p:nvPr/>
        </p:nvSpPr>
        <p:spPr>
          <a:xfrm>
            <a:off x="308164" y="5356400"/>
            <a:ext cx="1829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Lägga in egna dokument, ex fikaschema</a:t>
            </a:r>
          </a:p>
        </p:txBody>
      </p:sp>
    </p:spTree>
    <p:extLst>
      <p:ext uri="{BB962C8B-B14F-4D97-AF65-F5344CB8AC3E}">
        <p14:creationId xmlns:p14="http://schemas.microsoft.com/office/powerpoint/2010/main" val="156000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C0BE-6ADD-73AA-9657-A844388D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-19712"/>
            <a:ext cx="10515600" cy="685858"/>
          </a:xfrm>
        </p:spPr>
        <p:txBody>
          <a:bodyPr>
            <a:normAutofit/>
          </a:bodyPr>
          <a:lstStyle/>
          <a:p>
            <a:r>
              <a:rPr lang="sv-SE" sz="3200" dirty="0"/>
              <a:t>Medlemsregister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23CA8-A7CA-2F66-3C9B-5EFAD7AC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558743"/>
            <a:ext cx="6315634" cy="221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A979F8-385A-74E0-884E-244E51E6B5A0}"/>
              </a:ext>
            </a:extLst>
          </p:cNvPr>
          <p:cNvSpPr txBox="1"/>
          <p:nvPr/>
        </p:nvSpPr>
        <p:spPr>
          <a:xfrm>
            <a:off x="913841" y="2776733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1. Sök på personnummer eller namn för att inte riskera att lägga upp dubletter.</a:t>
            </a:r>
          </a:p>
          <a:p>
            <a:endParaRPr lang="sv-SE" sz="1600" dirty="0"/>
          </a:p>
          <a:p>
            <a:r>
              <a:rPr lang="sv-SE" sz="1600" dirty="0"/>
              <a:t>2. Uppdatera korrekt info. </a:t>
            </a:r>
          </a:p>
          <a:p>
            <a:r>
              <a:rPr lang="sv-SE" sz="1600" dirty="0"/>
              <a:t>OBS! Lägg aldrig förälders e-post på barnet, lämna hellre tomt.</a:t>
            </a:r>
          </a:p>
          <a:p>
            <a:r>
              <a:rPr lang="sv-SE" sz="1600" dirty="0"/>
              <a:t>3. Förälder läggs som egen medlem och ska kopplas ihop med barnet.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21243E-ABD3-2B96-9F8C-CC1CFD7A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716" y="0"/>
            <a:ext cx="552191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0B57D8-0825-FCE6-7FA9-8CAFEAC84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60" y="4346393"/>
            <a:ext cx="3115565" cy="23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7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85885-1418-C399-5EAF-55CA18F44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9181-FF39-B838-C7FC-EC1B05A4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-19712"/>
            <a:ext cx="10515600" cy="685858"/>
          </a:xfrm>
        </p:spPr>
        <p:txBody>
          <a:bodyPr>
            <a:normAutofit/>
          </a:bodyPr>
          <a:lstStyle/>
          <a:p>
            <a:r>
              <a:rPr lang="sv-SE" sz="3200" dirty="0"/>
              <a:t>Medlemsregister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5C0A6-79CA-7E81-BFCE-ED8853C90AEA}"/>
              </a:ext>
            </a:extLst>
          </p:cNvPr>
          <p:cNvSpPr txBox="1"/>
          <p:nvPr/>
        </p:nvSpPr>
        <p:spPr>
          <a:xfrm>
            <a:off x="904875" y="4262633"/>
            <a:ext cx="9105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Hjälp gärna till att kontrollera att avgifter betalas. Medlemsskap betalas för alla aktiva barn och ledare (familjemedlemsskap finns).</a:t>
            </a:r>
          </a:p>
          <a:p>
            <a:r>
              <a:rPr lang="sv-SE" sz="1600" dirty="0"/>
              <a:t>Säsongsavgift betalas av alla aktiva barn. </a:t>
            </a:r>
          </a:p>
          <a:p>
            <a:r>
              <a:rPr lang="sv-SE" sz="1600" i="1" dirty="0"/>
              <a:t>Eftersom säsongsavgifterna ännu inte fakturerats är det 2024-års status som syns.</a:t>
            </a:r>
          </a:p>
          <a:p>
            <a:endParaRPr lang="sv-SE" sz="1600" dirty="0"/>
          </a:p>
          <a:p>
            <a:r>
              <a:rPr lang="sv-SE" sz="1600" dirty="0"/>
              <a:t>Vitt = ingen faktura skickad</a:t>
            </a:r>
          </a:p>
          <a:p>
            <a:r>
              <a:rPr lang="sv-SE" sz="1600" dirty="0"/>
              <a:t>Grönt= betalt</a:t>
            </a:r>
          </a:p>
          <a:p>
            <a:r>
              <a:rPr lang="sv-SE" sz="1600" dirty="0"/>
              <a:t>Blått= faktura utställd men ännu ej betald</a:t>
            </a:r>
          </a:p>
          <a:p>
            <a:r>
              <a:rPr lang="sv-SE" sz="1600" dirty="0"/>
              <a:t>Rött= faktura är förfallen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FC618-7347-9A85-DA4F-27CD81045C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737"/>
          <a:stretch/>
        </p:blipFill>
        <p:spPr>
          <a:xfrm>
            <a:off x="904875" y="561634"/>
            <a:ext cx="7516274" cy="3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A5DC4-2D15-5FE1-589D-4300979F5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1E81-256B-2092-7ACF-BC9D8896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-19712"/>
            <a:ext cx="10515600" cy="685858"/>
          </a:xfrm>
        </p:spPr>
        <p:txBody>
          <a:bodyPr>
            <a:normAutofit/>
          </a:bodyPr>
          <a:lstStyle/>
          <a:p>
            <a:r>
              <a:rPr lang="sv-SE" sz="3200" dirty="0"/>
              <a:t>Aktiviteter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0020D-1076-E4ED-0FE6-A3BE6C531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8378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Importera serie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Administratörsvy på er lagsida.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Tryck på serier/cuper i vänstermenyn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7632BD0-410A-A6DD-77A2-8AC51072A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09700"/>
            <a:ext cx="57245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1D948BB-C235-DBEA-5BA3-BB53A12A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361167"/>
            <a:ext cx="56007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Tryck på +Lägg till serie/cup, sedan Importera serie och sedan letar ni upp den serie ni är med i. Om det är flera, t ex serie och GFF-cup upprepa proceduren för varje serie som ska imorteras.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9668D9A-7750-38CB-F466-71065514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070" y="3179844"/>
            <a:ext cx="560070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Tryck på knappen nere till höger ”Importera”.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7E9E7F-5DF9-F616-27E5-A423EB73E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11" y="223086"/>
            <a:ext cx="57245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35459ACE-D17B-BF37-140E-7ED0CFFE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070" y="3449149"/>
            <a:ext cx="538162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Gå sedan in I menyn “hantera lag” och klicka på att Valbo FF är ert lag.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ska serien synas i er kalender och ni kan kalla till matcher mm. Om schemaändringar görs i Fogis kommer detta att uppdateras i er kalender med automatik.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B3C567-9980-B8FB-9421-C047C603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011" y="4049312"/>
            <a:ext cx="5474401" cy="258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8A8FC-0573-CA83-CB41-C25221BF3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A7E1-20D5-BA00-BC33-E083F739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-19712"/>
            <a:ext cx="10515600" cy="685858"/>
          </a:xfrm>
        </p:spPr>
        <p:txBody>
          <a:bodyPr>
            <a:normAutofit/>
          </a:bodyPr>
          <a:lstStyle/>
          <a:p>
            <a:r>
              <a:rPr lang="sv-SE" sz="3200" dirty="0"/>
              <a:t>Aktiviteter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38595-B6EE-86DE-9458-8F70E53E3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774112"/>
            <a:ext cx="32183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Lägga upp träningar och övriga aktiviteter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E33547-B12A-A28D-34A8-041FE8337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00" y="1149535"/>
            <a:ext cx="6696600" cy="50945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DCF553-7F32-1280-0353-52BB4F22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500" y="1050036"/>
            <a:ext cx="432487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Aktivitetstyp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Återkommande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 info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LOK-aktivitet = minst </a:t>
            </a: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minuter och fysisk aktivitet, annars ta bortbocken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Lägg in samling och gör den anmälningsbar, speciellt viktigt vid matcher.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Skicka kallelser, kan välja alla eller vissa, även ledare.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7F1FC59F241488429A47B8A54B478" ma:contentTypeVersion="11" ma:contentTypeDescription="Create a new document." ma:contentTypeScope="" ma:versionID="745eabb9506d2e61c6b54b9a75fb042e">
  <xsd:schema xmlns:xsd="http://www.w3.org/2001/XMLSchema" xmlns:xs="http://www.w3.org/2001/XMLSchema" xmlns:p="http://schemas.microsoft.com/office/2006/metadata/properties" xmlns:ns3="4b6efe01-c2f7-4b3d-b87c-103905eeb8a2" xmlns:ns4="ed57972a-580c-442a-8710-45346d6fa585" targetNamespace="http://schemas.microsoft.com/office/2006/metadata/properties" ma:root="true" ma:fieldsID="0b7721dc3d5c33d79d18ddb9d4ab9206" ns3:_="" ns4:_="">
    <xsd:import namespace="4b6efe01-c2f7-4b3d-b87c-103905eeb8a2"/>
    <xsd:import namespace="ed57972a-580c-442a-8710-45346d6fa5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efe01-c2f7-4b3d-b87c-103905eeb8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7972a-580c-442a-8710-45346d6fa5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FDCE57-2B6C-4FBB-875E-C3EFD9FCA5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5F7515-794E-4A6C-808E-9F6CA8882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efe01-c2f7-4b3d-b87c-103905eeb8a2"/>
    <ds:schemaRef ds:uri="ed57972a-580c-442a-8710-45346d6fa5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D1E70-E311-49E6-B075-A8F5F5D1FB4F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4b6efe01-c2f7-4b3d-b87c-103905eeb8a2"/>
    <ds:schemaRef ds:uri="http://schemas.microsoft.com/office/2006/documentManagement/types"/>
    <ds:schemaRef ds:uri="http://www.w3.org/XML/1998/namespace"/>
    <ds:schemaRef ds:uri="http://purl.org/dc/elements/1.1/"/>
    <ds:schemaRef ds:uri="ed57972a-580c-442a-8710-45346d6fa585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b2f7c6c-37b8-473c-923a-8867ae0a6401}" enabled="1" method="Standard" siteId="{9c154401-de1a-4637-a76e-2a56754909b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580</Words>
  <Application>Microsoft Office PowerPoint</Application>
  <PresentationFormat>Widescreen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Akzidenz Grotesk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Medlemsregister</vt:lpstr>
      <vt:lpstr>Medlemsregister</vt:lpstr>
      <vt:lpstr>Aktiviteter</vt:lpstr>
      <vt:lpstr>Aktiviteter</vt:lpstr>
      <vt:lpstr>Aktiviteter</vt:lpstr>
      <vt:lpstr>Kalendern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Hantering av lagens ekonomi</dc:title>
  <dc:creator>Helene Lindkvist</dc:creator>
  <cp:lastModifiedBy>Helene Lindkvist</cp:lastModifiedBy>
  <cp:revision>26</cp:revision>
  <cp:lastPrinted>2025-03-10T17:11:34Z</cp:lastPrinted>
  <dcterms:created xsi:type="dcterms:W3CDTF">2019-10-20T07:28:25Z</dcterms:created>
  <dcterms:modified xsi:type="dcterms:W3CDTF">2025-03-11T18:45:25Z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8707db-cea7-4907-92d1-cf323291762b_Enabled">
    <vt:lpwstr>True</vt:lpwstr>
  </property>
  <property fmtid="{D5CDD505-2E9C-101B-9397-08002B2CF9AE}" pid="3" name="MSIP_Label_e58707db-cea7-4907-92d1-cf323291762b_SiteId">
    <vt:lpwstr>e11cbe9c-f680-44b9-9d42-d705f740b888</vt:lpwstr>
  </property>
  <property fmtid="{D5CDD505-2E9C-101B-9397-08002B2CF9AE}" pid="4" name="MSIP_Label_e58707db-cea7-4907-92d1-cf323291762b_Owner">
    <vt:lpwstr>helene.lindkvist@sandvik.com</vt:lpwstr>
  </property>
  <property fmtid="{D5CDD505-2E9C-101B-9397-08002B2CF9AE}" pid="5" name="MSIP_Label_e58707db-cea7-4907-92d1-cf323291762b_SetDate">
    <vt:lpwstr>2019-10-20T08:29:09.9444548Z</vt:lpwstr>
  </property>
  <property fmtid="{D5CDD505-2E9C-101B-9397-08002B2CF9AE}" pid="6" name="MSIP_Label_e58707db-cea7-4907-92d1-cf323291762b_Name">
    <vt:lpwstr>Restricted (i2)</vt:lpwstr>
  </property>
  <property fmtid="{D5CDD505-2E9C-101B-9397-08002B2CF9AE}" pid="7" name="MSIP_Label_e58707db-cea7-4907-92d1-cf323291762b_Application">
    <vt:lpwstr>Microsoft Azure Information Protection</vt:lpwstr>
  </property>
  <property fmtid="{D5CDD505-2E9C-101B-9397-08002B2CF9AE}" pid="8" name="MSIP_Label_e58707db-cea7-4907-92d1-cf323291762b_Extended_MSFT_Method">
    <vt:lpwstr>Automatic</vt:lpwstr>
  </property>
  <property fmtid="{D5CDD505-2E9C-101B-9397-08002B2CF9AE}" pid="9" name="ContentTypeId">
    <vt:lpwstr>0x0101005977F1FC59F241488429A47B8A54B478</vt:lpwstr>
  </property>
  <property fmtid="{D5CDD505-2E9C-101B-9397-08002B2CF9AE}" pid="10" name="MSIP_Label_3b2f7c6c-37b8-473c-923a-8867ae0a6401_Enabled">
    <vt:lpwstr>true</vt:lpwstr>
  </property>
  <property fmtid="{D5CDD505-2E9C-101B-9397-08002B2CF9AE}" pid="11" name="MSIP_Label_3b2f7c6c-37b8-473c-923a-8867ae0a6401_SetDate">
    <vt:lpwstr>2022-10-04T16:53:16Z</vt:lpwstr>
  </property>
  <property fmtid="{D5CDD505-2E9C-101B-9397-08002B2CF9AE}" pid="12" name="MSIP_Label_3b2f7c6c-37b8-473c-923a-8867ae0a6401_Method">
    <vt:lpwstr>Standard</vt:lpwstr>
  </property>
  <property fmtid="{D5CDD505-2E9C-101B-9397-08002B2CF9AE}" pid="13" name="MSIP_Label_3b2f7c6c-37b8-473c-923a-8867ae0a6401_Name">
    <vt:lpwstr>Internal Use (i2)</vt:lpwstr>
  </property>
  <property fmtid="{D5CDD505-2E9C-101B-9397-08002B2CF9AE}" pid="14" name="MSIP_Label_3b2f7c6c-37b8-473c-923a-8867ae0a6401_SiteId">
    <vt:lpwstr>9c154401-de1a-4637-a76e-2a56754909bf</vt:lpwstr>
  </property>
  <property fmtid="{D5CDD505-2E9C-101B-9397-08002B2CF9AE}" pid="15" name="MSIP_Label_3b2f7c6c-37b8-473c-923a-8867ae0a6401_ActionId">
    <vt:lpwstr>8559e4af-2ebd-41ee-8867-769959a16f56</vt:lpwstr>
  </property>
  <property fmtid="{D5CDD505-2E9C-101B-9397-08002B2CF9AE}" pid="16" name="MSIP_Label_3b2f7c6c-37b8-473c-923a-8867ae0a6401_ContentBits">
    <vt:lpwstr>0</vt:lpwstr>
  </property>
</Properties>
</file>