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6.xml" ContentType="application/vnd.openxmlformats-officedocument.themeOverride+xml"/>
  <Override PartName="/ppt/notesSlides/notesSlide1.xml" ContentType="application/vnd.openxmlformats-officedocument.presentationml.notesSlide+xml"/>
  <Override PartName="/ppt/theme/themeOverride7.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4.xml" ContentType="application/vnd.openxmlformats-officedocument.presentationml.notesSlide+xml"/>
  <Override PartName="/ppt/theme/themeOverride1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71" r:id="rId8"/>
    <p:sldId id="294" r:id="rId9"/>
    <p:sldId id="264" r:id="rId10"/>
    <p:sldId id="280" r:id="rId11"/>
    <p:sldId id="279" r:id="rId12"/>
    <p:sldId id="2145707534" r:id="rId13"/>
    <p:sldId id="286" r:id="rId14"/>
    <p:sldId id="259" r:id="rId15"/>
    <p:sldId id="295" r:id="rId16"/>
    <p:sldId id="287" r:id="rId17"/>
    <p:sldId id="272" r:id="rId18"/>
    <p:sldId id="266" r:id="rId19"/>
    <p:sldId id="263" r:id="rId20"/>
    <p:sldId id="296" r:id="rId21"/>
    <p:sldId id="2145707535" r:id="rId22"/>
    <p:sldId id="285" r:id="rId23"/>
  </p:sldIdLst>
  <p:sldSz cx="12192000" cy="6858000"/>
  <p:notesSz cx="6662738"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BA37B-FDB3-460C-91B6-AAF775B83129}" v="303" dt="2026-04-23T14:11:56.38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76034" autoAdjust="0"/>
  </p:normalViewPr>
  <p:slideViewPr>
    <p:cSldViewPr snapToGrid="0">
      <p:cViewPr varScale="1">
        <p:scale>
          <a:sx n="84" d="100"/>
          <a:sy n="84" d="100"/>
        </p:scale>
        <p:origin x="13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Olsson Saebö" userId="25189d77-c8b5-4e8b-82b4-d49e1ee1b2bb" providerId="ADAL" clId="{549E671F-FAE6-48C5-B5C8-6D3F0252DC11}"/>
    <pc:docChg chg="undo redo custSel addSld delSld modSld sldOrd modMainMaster">
      <pc:chgData name="Martin Olsson Saebö" userId="25189d77-c8b5-4e8b-82b4-d49e1ee1b2bb" providerId="ADAL" clId="{549E671F-FAE6-48C5-B5C8-6D3F0252DC11}" dt="2026-04-23T14:12:27.119" v="2662" actId="20577"/>
      <pc:docMkLst>
        <pc:docMk/>
      </pc:docMkLst>
      <pc:sldChg chg="modSp mod">
        <pc:chgData name="Martin Olsson Saebö" userId="25189d77-c8b5-4e8b-82b4-d49e1ee1b2bb" providerId="ADAL" clId="{549E671F-FAE6-48C5-B5C8-6D3F0252DC11}" dt="2026-04-21T19:01:55.127" v="991" actId="6549"/>
        <pc:sldMkLst>
          <pc:docMk/>
          <pc:sldMk cId="44700271" sldId="256"/>
        </pc:sldMkLst>
        <pc:spChg chg="mod">
          <ac:chgData name="Martin Olsson Saebö" userId="25189d77-c8b5-4e8b-82b4-d49e1ee1b2bb" providerId="ADAL" clId="{549E671F-FAE6-48C5-B5C8-6D3F0252DC11}" dt="2026-04-21T19:01:55.127" v="991" actId="6549"/>
          <ac:spMkLst>
            <pc:docMk/>
            <pc:sldMk cId="44700271" sldId="256"/>
            <ac:spMk id="2" creationId="{CB44DC45-3981-7E47-969E-A4D38E82BCA1}"/>
          </ac:spMkLst>
        </pc:spChg>
        <pc:spChg chg="mod">
          <ac:chgData name="Martin Olsson Saebö" userId="25189d77-c8b5-4e8b-82b4-d49e1ee1b2bb" providerId="ADAL" clId="{549E671F-FAE6-48C5-B5C8-6D3F0252DC11}" dt="2026-04-21T17:47:49.423" v="1" actId="20577"/>
          <ac:spMkLst>
            <pc:docMk/>
            <pc:sldMk cId="44700271" sldId="256"/>
            <ac:spMk id="3" creationId="{DE043C1E-AAAA-6346-AA08-349D2F3B4C4A}"/>
          </ac:spMkLst>
        </pc:spChg>
      </pc:sldChg>
      <pc:sldChg chg="delSp modSp mod setBg delDesignElem">
        <pc:chgData name="Martin Olsson Saebö" userId="25189d77-c8b5-4e8b-82b4-d49e1ee1b2bb" providerId="ADAL" clId="{549E671F-FAE6-48C5-B5C8-6D3F0252DC11}" dt="2026-04-23T14:00:20.859" v="2514" actId="12100"/>
        <pc:sldMkLst>
          <pc:docMk/>
          <pc:sldMk cId="3068881861" sldId="257"/>
        </pc:sldMkLst>
        <pc:spChg chg="del">
          <ac:chgData name="Martin Olsson Saebö" userId="25189d77-c8b5-4e8b-82b4-d49e1ee1b2bb" providerId="ADAL" clId="{549E671F-FAE6-48C5-B5C8-6D3F0252DC11}" dt="2026-04-23T13:56:09.603" v="2486"/>
          <ac:spMkLst>
            <pc:docMk/>
            <pc:sldMk cId="3068881861" sldId="257"/>
            <ac:spMk id="25" creationId="{6C4028FD-8BAA-4A19-BFDE-594D991B7552}"/>
          </ac:spMkLst>
        </pc:spChg>
        <pc:graphicFrameChg chg="mod modGraphic">
          <ac:chgData name="Martin Olsson Saebö" userId="25189d77-c8b5-4e8b-82b4-d49e1ee1b2bb" providerId="ADAL" clId="{549E671F-FAE6-48C5-B5C8-6D3F0252DC11}" dt="2026-04-23T14:00:20.859" v="2514" actId="12100"/>
          <ac:graphicFrameMkLst>
            <pc:docMk/>
            <pc:sldMk cId="3068881861" sldId="257"/>
            <ac:graphicFrameMk id="5" creationId="{985683E7-A0E5-120A-901C-A202A402672E}"/>
          </ac:graphicFrameMkLst>
        </pc:graphicFrameChg>
      </pc:sldChg>
      <pc:sldChg chg="modSp mod setBg">
        <pc:chgData name="Martin Olsson Saebö" userId="25189d77-c8b5-4e8b-82b4-d49e1ee1b2bb" providerId="ADAL" clId="{549E671F-FAE6-48C5-B5C8-6D3F0252DC11}" dt="2026-04-23T13:56:18.709" v="2488"/>
        <pc:sldMkLst>
          <pc:docMk/>
          <pc:sldMk cId="3546201974" sldId="258"/>
        </pc:sldMkLst>
        <pc:spChg chg="mod">
          <ac:chgData name="Martin Olsson Saebö" userId="25189d77-c8b5-4e8b-82b4-d49e1ee1b2bb" providerId="ADAL" clId="{549E671F-FAE6-48C5-B5C8-6D3F0252DC11}" dt="2026-04-23T13:56:18.709" v="2488"/>
          <ac:spMkLst>
            <pc:docMk/>
            <pc:sldMk cId="3546201974" sldId="258"/>
            <ac:spMk id="2" creationId="{C219CA9D-74A7-6545-A2B8-438FCE4EF3F4}"/>
          </ac:spMkLst>
        </pc:spChg>
        <pc:spChg chg="mod">
          <ac:chgData name="Martin Olsson Saebö" userId="25189d77-c8b5-4e8b-82b4-d49e1ee1b2bb" providerId="ADAL" clId="{549E671F-FAE6-48C5-B5C8-6D3F0252DC11}" dt="2026-04-21T19:28:58.324" v="1150" actId="27636"/>
          <ac:spMkLst>
            <pc:docMk/>
            <pc:sldMk cId="3546201974" sldId="258"/>
            <ac:spMk id="3" creationId="{B74F47D5-DC2C-FF40-A87F-3E1176CFA695}"/>
          </ac:spMkLst>
        </pc:spChg>
      </pc:sldChg>
      <pc:sldChg chg="addSp delSp modSp mod ord">
        <pc:chgData name="Martin Olsson Saebö" userId="25189d77-c8b5-4e8b-82b4-d49e1ee1b2bb" providerId="ADAL" clId="{549E671F-FAE6-48C5-B5C8-6D3F0252DC11}" dt="2026-04-21T18:49:52.777" v="891"/>
        <pc:sldMkLst>
          <pc:docMk/>
          <pc:sldMk cId="3641290214" sldId="259"/>
        </pc:sldMkLst>
        <pc:spChg chg="mod">
          <ac:chgData name="Martin Olsson Saebö" userId="25189d77-c8b5-4e8b-82b4-d49e1ee1b2bb" providerId="ADAL" clId="{549E671F-FAE6-48C5-B5C8-6D3F0252DC11}" dt="2026-04-21T18:47:49.425" v="879" actId="20577"/>
          <ac:spMkLst>
            <pc:docMk/>
            <pc:sldMk cId="3641290214" sldId="259"/>
            <ac:spMk id="4" creationId="{70BC36B3-ADD0-A5AC-AF83-314B541D343A}"/>
          </ac:spMkLst>
        </pc:spChg>
        <pc:spChg chg="add mod">
          <ac:chgData name="Martin Olsson Saebö" userId="25189d77-c8b5-4e8b-82b4-d49e1ee1b2bb" providerId="ADAL" clId="{549E671F-FAE6-48C5-B5C8-6D3F0252DC11}" dt="2026-04-21T18:48:50.167" v="885" actId="207"/>
          <ac:spMkLst>
            <pc:docMk/>
            <pc:sldMk cId="3641290214" sldId="259"/>
            <ac:spMk id="8" creationId="{8D4F4951-C139-E741-3623-4291200DD5E7}"/>
          </ac:spMkLst>
        </pc:spChg>
        <pc:picChg chg="add mod">
          <ac:chgData name="Martin Olsson Saebö" userId="25189d77-c8b5-4e8b-82b4-d49e1ee1b2bb" providerId="ADAL" clId="{549E671F-FAE6-48C5-B5C8-6D3F0252DC11}" dt="2026-04-21T18:47:42.732" v="875" actId="14100"/>
          <ac:picMkLst>
            <pc:docMk/>
            <pc:sldMk cId="3641290214" sldId="259"/>
            <ac:picMk id="5" creationId="{227F5C69-8C50-06B8-7223-6CA7584B8EC1}"/>
          </ac:picMkLst>
        </pc:picChg>
        <pc:picChg chg="add del">
          <ac:chgData name="Martin Olsson Saebö" userId="25189d77-c8b5-4e8b-82b4-d49e1ee1b2bb" providerId="ADAL" clId="{549E671F-FAE6-48C5-B5C8-6D3F0252DC11}" dt="2026-04-21T18:47:23.661" v="871" actId="478"/>
          <ac:picMkLst>
            <pc:docMk/>
            <pc:sldMk cId="3641290214" sldId="259"/>
            <ac:picMk id="7" creationId="{BE0C2223-1E84-A9D8-D6BA-855B1F1AD284}"/>
          </ac:picMkLst>
        </pc:picChg>
      </pc:sldChg>
      <pc:sldChg chg="delSp modSp mod ord setBg delDesignElem">
        <pc:chgData name="Martin Olsson Saebö" userId="25189d77-c8b5-4e8b-82b4-d49e1ee1b2bb" providerId="ADAL" clId="{549E671F-FAE6-48C5-B5C8-6D3F0252DC11}" dt="2026-04-23T14:10:41.519" v="2621" actId="20577"/>
        <pc:sldMkLst>
          <pc:docMk/>
          <pc:sldMk cId="2115362591" sldId="263"/>
        </pc:sldMkLst>
        <pc:spChg chg="del">
          <ac:chgData name="Martin Olsson Saebö" userId="25189d77-c8b5-4e8b-82b4-d49e1ee1b2bb" providerId="ADAL" clId="{549E671F-FAE6-48C5-B5C8-6D3F0252DC11}" dt="2026-04-23T13:59:33.379" v="2512"/>
          <ac:spMkLst>
            <pc:docMk/>
            <pc:sldMk cId="2115362591" sldId="263"/>
            <ac:spMk id="9" creationId="{5ACC6BB2-28F8-4405-829D-0562733BEE7A}"/>
          </ac:spMkLst>
        </pc:spChg>
        <pc:spChg chg="del">
          <ac:chgData name="Martin Olsson Saebö" userId="25189d77-c8b5-4e8b-82b4-d49e1ee1b2bb" providerId="ADAL" clId="{549E671F-FAE6-48C5-B5C8-6D3F0252DC11}" dt="2026-04-23T13:59:33.379" v="2512"/>
          <ac:spMkLst>
            <pc:docMk/>
            <pc:sldMk cId="2115362591" sldId="263"/>
            <ac:spMk id="11" creationId="{5C2E53F0-AD54-4A55-99A0-EC896CE3C233}"/>
          </ac:spMkLst>
        </pc:spChg>
        <pc:spChg chg="del">
          <ac:chgData name="Martin Olsson Saebö" userId="25189d77-c8b5-4e8b-82b4-d49e1ee1b2bb" providerId="ADAL" clId="{549E671F-FAE6-48C5-B5C8-6D3F0252DC11}" dt="2026-04-23T13:59:33.379" v="2512"/>
          <ac:spMkLst>
            <pc:docMk/>
            <pc:sldMk cId="2115362591" sldId="263"/>
            <ac:spMk id="13" creationId="{D15F19F8-85EE-477A-ACBA-4B6D069780E5}"/>
          </ac:spMkLst>
        </pc:spChg>
        <pc:spChg chg="del">
          <ac:chgData name="Martin Olsson Saebö" userId="25189d77-c8b5-4e8b-82b4-d49e1ee1b2bb" providerId="ADAL" clId="{549E671F-FAE6-48C5-B5C8-6D3F0252DC11}" dt="2026-04-23T13:59:33.379" v="2512"/>
          <ac:spMkLst>
            <pc:docMk/>
            <pc:sldMk cId="2115362591" sldId="263"/>
            <ac:spMk id="15" creationId="{92C3387C-D24F-4737-8A37-1DC5CFF09CFA}"/>
          </ac:spMkLst>
        </pc:spChg>
        <pc:graphicFrameChg chg="mod modGraphic">
          <ac:chgData name="Martin Olsson Saebö" userId="25189d77-c8b5-4e8b-82b4-d49e1ee1b2bb" providerId="ADAL" clId="{549E671F-FAE6-48C5-B5C8-6D3F0252DC11}" dt="2026-04-23T14:10:41.519" v="2621" actId="20577"/>
          <ac:graphicFrameMkLst>
            <pc:docMk/>
            <pc:sldMk cId="2115362591" sldId="263"/>
            <ac:graphicFrameMk id="5" creationId="{15770087-B5E3-A8F3-1877-3827A3C90116}"/>
          </ac:graphicFrameMkLst>
        </pc:graphicFrameChg>
      </pc:sldChg>
      <pc:sldChg chg="delSp modSp mod ord setBg delDesignElem">
        <pc:chgData name="Martin Olsson Saebö" userId="25189d77-c8b5-4e8b-82b4-d49e1ee1b2bb" providerId="ADAL" clId="{549E671F-FAE6-48C5-B5C8-6D3F0252DC11}" dt="2026-04-23T13:57:04.653" v="2495" actId="12100"/>
        <pc:sldMkLst>
          <pc:docMk/>
          <pc:sldMk cId="2370474381" sldId="264"/>
        </pc:sldMkLst>
        <pc:spChg chg="del">
          <ac:chgData name="Martin Olsson Saebö" userId="25189d77-c8b5-4e8b-82b4-d49e1ee1b2bb" providerId="ADAL" clId="{549E671F-FAE6-48C5-B5C8-6D3F0252DC11}" dt="2026-04-23T13:56:36.950" v="2494"/>
          <ac:spMkLst>
            <pc:docMk/>
            <pc:sldMk cId="2370474381" sldId="264"/>
            <ac:spMk id="24" creationId="{5ACC6BB2-28F8-4405-829D-0562733BEE7A}"/>
          </ac:spMkLst>
        </pc:spChg>
        <pc:spChg chg="del">
          <ac:chgData name="Martin Olsson Saebö" userId="25189d77-c8b5-4e8b-82b4-d49e1ee1b2bb" providerId="ADAL" clId="{549E671F-FAE6-48C5-B5C8-6D3F0252DC11}" dt="2026-04-23T13:56:36.950" v="2494"/>
          <ac:spMkLst>
            <pc:docMk/>
            <pc:sldMk cId="2370474381" sldId="264"/>
            <ac:spMk id="25" creationId="{5C2E53F0-AD54-4A55-99A0-EC896CE3C233}"/>
          </ac:spMkLst>
        </pc:spChg>
        <pc:spChg chg="del">
          <ac:chgData name="Martin Olsson Saebö" userId="25189d77-c8b5-4e8b-82b4-d49e1ee1b2bb" providerId="ADAL" clId="{549E671F-FAE6-48C5-B5C8-6D3F0252DC11}" dt="2026-04-23T13:56:36.950" v="2494"/>
          <ac:spMkLst>
            <pc:docMk/>
            <pc:sldMk cId="2370474381" sldId="264"/>
            <ac:spMk id="26" creationId="{D15F19F8-85EE-477A-ACBA-4B6D069780E5}"/>
          </ac:spMkLst>
        </pc:spChg>
        <pc:spChg chg="del">
          <ac:chgData name="Martin Olsson Saebö" userId="25189d77-c8b5-4e8b-82b4-d49e1ee1b2bb" providerId="ADAL" clId="{549E671F-FAE6-48C5-B5C8-6D3F0252DC11}" dt="2026-04-23T13:56:36.950" v="2494"/>
          <ac:spMkLst>
            <pc:docMk/>
            <pc:sldMk cId="2370474381" sldId="264"/>
            <ac:spMk id="27" creationId="{92C3387C-D24F-4737-8A37-1DC5CFF09CFA}"/>
          </ac:spMkLst>
        </pc:spChg>
        <pc:graphicFrameChg chg="mod modGraphic">
          <ac:chgData name="Martin Olsson Saebö" userId="25189d77-c8b5-4e8b-82b4-d49e1ee1b2bb" providerId="ADAL" clId="{549E671F-FAE6-48C5-B5C8-6D3F0252DC11}" dt="2026-04-23T13:57:04.653" v="2495" actId="12100"/>
          <ac:graphicFrameMkLst>
            <pc:docMk/>
            <pc:sldMk cId="2370474381" sldId="264"/>
            <ac:graphicFrameMk id="5" creationId="{07ED67F7-A0AA-CA53-2B0D-5968CCBE642B}"/>
          </ac:graphicFrameMkLst>
        </pc:graphicFrameChg>
      </pc:sldChg>
      <pc:sldChg chg="addSp delSp modSp mod setBg delDesignElem modNotesTx">
        <pc:chgData name="Martin Olsson Saebö" userId="25189d77-c8b5-4e8b-82b4-d49e1ee1b2bb" providerId="ADAL" clId="{549E671F-FAE6-48C5-B5C8-6D3F0252DC11}" dt="2026-04-23T13:59:23.307" v="2510" actId="12385"/>
        <pc:sldMkLst>
          <pc:docMk/>
          <pc:sldMk cId="2328550425" sldId="266"/>
        </pc:sldMkLst>
        <pc:spChg chg="mod">
          <ac:chgData name="Martin Olsson Saebö" userId="25189d77-c8b5-4e8b-82b4-d49e1ee1b2bb" providerId="ADAL" clId="{549E671F-FAE6-48C5-B5C8-6D3F0252DC11}" dt="2026-04-21T20:38:36.159" v="1593" actId="20577"/>
          <ac:spMkLst>
            <pc:docMk/>
            <pc:sldMk cId="2328550425" sldId="266"/>
            <ac:spMk id="2" creationId="{9C6CE03D-E813-6F42-9992-8BFE052B740D}"/>
          </ac:spMkLst>
        </pc:spChg>
        <pc:spChg chg="mod">
          <ac:chgData name="Martin Olsson Saebö" userId="25189d77-c8b5-4e8b-82b4-d49e1ee1b2bb" providerId="ADAL" clId="{549E671F-FAE6-48C5-B5C8-6D3F0252DC11}" dt="2026-04-22T14:04:46.569" v="2240" actId="20577"/>
          <ac:spMkLst>
            <pc:docMk/>
            <pc:sldMk cId="2328550425" sldId="266"/>
            <ac:spMk id="3" creationId="{77CC0D24-3645-8244-B26F-76692BB8E386}"/>
          </ac:spMkLst>
        </pc:spChg>
        <pc:spChg chg="del">
          <ac:chgData name="Martin Olsson Saebö" userId="25189d77-c8b5-4e8b-82b4-d49e1ee1b2bb" providerId="ADAL" clId="{549E671F-FAE6-48C5-B5C8-6D3F0252DC11}" dt="2026-04-23T13:59:17.335" v="2509"/>
          <ac:spMkLst>
            <pc:docMk/>
            <pc:sldMk cId="2328550425" sldId="266"/>
            <ac:spMk id="8" creationId="{DAF1966E-FD40-4A4A-B61B-C4DF7FA05F06}"/>
          </ac:spMkLst>
        </pc:spChg>
        <pc:spChg chg="del">
          <ac:chgData name="Martin Olsson Saebö" userId="25189d77-c8b5-4e8b-82b4-d49e1ee1b2bb" providerId="ADAL" clId="{549E671F-FAE6-48C5-B5C8-6D3F0252DC11}" dt="2026-04-23T13:59:17.335" v="2509"/>
          <ac:spMkLst>
            <pc:docMk/>
            <pc:sldMk cId="2328550425" sldId="266"/>
            <ac:spMk id="10" creationId="{047BFA19-D45E-416B-A404-7AF2F3F27017}"/>
          </ac:spMkLst>
        </pc:spChg>
        <pc:spChg chg="del">
          <ac:chgData name="Martin Olsson Saebö" userId="25189d77-c8b5-4e8b-82b4-d49e1ee1b2bb" providerId="ADAL" clId="{549E671F-FAE6-48C5-B5C8-6D3F0252DC11}" dt="2026-04-23T13:59:17.335" v="2509"/>
          <ac:spMkLst>
            <pc:docMk/>
            <pc:sldMk cId="2328550425" sldId="266"/>
            <ac:spMk id="12" creationId="{8E0105E7-23DB-4CF2-8258-FF47C7620F6E}"/>
          </ac:spMkLst>
        </pc:spChg>
        <pc:spChg chg="del">
          <ac:chgData name="Martin Olsson Saebö" userId="25189d77-c8b5-4e8b-82b4-d49e1ee1b2bb" providerId="ADAL" clId="{549E671F-FAE6-48C5-B5C8-6D3F0252DC11}" dt="2026-04-23T13:59:17.335" v="2509"/>
          <ac:spMkLst>
            <pc:docMk/>
            <pc:sldMk cId="2328550425" sldId="266"/>
            <ac:spMk id="14" creationId="{074B4F7D-14B2-478B-8BF5-01E4E0C5D263}"/>
          </ac:spMkLst>
        </pc:spChg>
        <pc:graphicFrameChg chg="add mod modGraphic">
          <ac:chgData name="Martin Olsson Saebö" userId="25189d77-c8b5-4e8b-82b4-d49e1ee1b2bb" providerId="ADAL" clId="{549E671F-FAE6-48C5-B5C8-6D3F0252DC11}" dt="2026-04-23T13:59:23.307" v="2510" actId="12385"/>
          <ac:graphicFrameMkLst>
            <pc:docMk/>
            <pc:sldMk cId="2328550425" sldId="266"/>
            <ac:graphicFrameMk id="4" creationId="{57982690-AA4B-74C5-E478-AC5DC926EB29}"/>
          </ac:graphicFrameMkLst>
        </pc:graphicFrameChg>
      </pc:sldChg>
      <pc:sldChg chg="delSp modSp mod setBg delDesignElem">
        <pc:chgData name="Martin Olsson Saebö" userId="25189d77-c8b5-4e8b-82b4-d49e1ee1b2bb" providerId="ADAL" clId="{549E671F-FAE6-48C5-B5C8-6D3F0252DC11}" dt="2026-04-23T13:59:09.145" v="2507" actId="12385"/>
        <pc:sldMkLst>
          <pc:docMk/>
          <pc:sldMk cId="3787744793" sldId="271"/>
        </pc:sldMkLst>
        <pc:spChg chg="del">
          <ac:chgData name="Martin Olsson Saebö" userId="25189d77-c8b5-4e8b-82b4-d49e1ee1b2bb" providerId="ADAL" clId="{549E671F-FAE6-48C5-B5C8-6D3F0252DC11}" dt="2026-04-23T13:56:23.762" v="2490"/>
          <ac:spMkLst>
            <pc:docMk/>
            <pc:sldMk cId="3787744793" sldId="271"/>
            <ac:spMk id="12" creationId="{5ACC6BB2-28F8-4405-829D-0562733BEE7A}"/>
          </ac:spMkLst>
        </pc:spChg>
        <pc:spChg chg="del">
          <ac:chgData name="Martin Olsson Saebö" userId="25189d77-c8b5-4e8b-82b4-d49e1ee1b2bb" providerId="ADAL" clId="{549E671F-FAE6-48C5-B5C8-6D3F0252DC11}" dt="2026-04-23T13:56:23.762" v="2490"/>
          <ac:spMkLst>
            <pc:docMk/>
            <pc:sldMk cId="3787744793" sldId="271"/>
            <ac:spMk id="14" creationId="{5C2E53F0-AD54-4A55-99A0-EC896CE3C233}"/>
          </ac:spMkLst>
        </pc:spChg>
        <pc:spChg chg="del">
          <ac:chgData name="Martin Olsson Saebö" userId="25189d77-c8b5-4e8b-82b4-d49e1ee1b2bb" providerId="ADAL" clId="{549E671F-FAE6-48C5-B5C8-6D3F0252DC11}" dt="2026-04-23T13:56:23.762" v="2490"/>
          <ac:spMkLst>
            <pc:docMk/>
            <pc:sldMk cId="3787744793" sldId="271"/>
            <ac:spMk id="16" creationId="{D15F19F8-85EE-477A-ACBA-4B6D069780E5}"/>
          </ac:spMkLst>
        </pc:spChg>
        <pc:spChg chg="del">
          <ac:chgData name="Martin Olsson Saebö" userId="25189d77-c8b5-4e8b-82b4-d49e1ee1b2bb" providerId="ADAL" clId="{549E671F-FAE6-48C5-B5C8-6D3F0252DC11}" dt="2026-04-23T13:56:23.762" v="2490"/>
          <ac:spMkLst>
            <pc:docMk/>
            <pc:sldMk cId="3787744793" sldId="271"/>
            <ac:spMk id="18" creationId="{92C3387C-D24F-4737-8A37-1DC5CFF09CFA}"/>
          </ac:spMkLst>
        </pc:spChg>
        <pc:graphicFrameChg chg="mod modGraphic">
          <ac:chgData name="Martin Olsson Saebö" userId="25189d77-c8b5-4e8b-82b4-d49e1ee1b2bb" providerId="ADAL" clId="{549E671F-FAE6-48C5-B5C8-6D3F0252DC11}" dt="2026-04-23T13:59:09.145" v="2507" actId="12385"/>
          <ac:graphicFrameMkLst>
            <pc:docMk/>
            <pc:sldMk cId="3787744793" sldId="271"/>
            <ac:graphicFrameMk id="7" creationId="{6B394FFF-14CF-A550-A727-A24AD1588B58}"/>
          </ac:graphicFrameMkLst>
        </pc:graphicFrameChg>
      </pc:sldChg>
      <pc:sldChg chg="delSp modSp mod setBg delDesignElem">
        <pc:chgData name="Martin Olsson Saebö" userId="25189d77-c8b5-4e8b-82b4-d49e1ee1b2bb" providerId="ADAL" clId="{549E671F-FAE6-48C5-B5C8-6D3F0252DC11}" dt="2026-04-23T13:58:49.798" v="2505" actId="12385"/>
        <pc:sldMkLst>
          <pc:docMk/>
          <pc:sldMk cId="180150332" sldId="272"/>
        </pc:sldMkLst>
        <pc:spChg chg="del">
          <ac:chgData name="Martin Olsson Saebö" userId="25189d77-c8b5-4e8b-82b4-d49e1ee1b2bb" providerId="ADAL" clId="{549E671F-FAE6-48C5-B5C8-6D3F0252DC11}" dt="2026-04-23T13:58:29.736" v="2504"/>
          <ac:spMkLst>
            <pc:docMk/>
            <pc:sldMk cId="180150332" sldId="272"/>
            <ac:spMk id="18" creationId="{53B021B3-DE93-4AB7-8A18-CF5F1CED88B8}"/>
          </ac:spMkLst>
        </pc:spChg>
        <pc:spChg chg="del">
          <ac:chgData name="Martin Olsson Saebö" userId="25189d77-c8b5-4e8b-82b4-d49e1ee1b2bb" providerId="ADAL" clId="{549E671F-FAE6-48C5-B5C8-6D3F0252DC11}" dt="2026-04-23T13:58:29.736" v="2504"/>
          <ac:spMkLst>
            <pc:docMk/>
            <pc:sldMk cId="180150332" sldId="272"/>
            <ac:spMk id="19" creationId="{52D502E5-F6B4-4D58-B4AE-FC466FF15EE8}"/>
          </ac:spMkLst>
        </pc:spChg>
        <pc:spChg chg="del">
          <ac:chgData name="Martin Olsson Saebö" userId="25189d77-c8b5-4e8b-82b4-d49e1ee1b2bb" providerId="ADAL" clId="{549E671F-FAE6-48C5-B5C8-6D3F0252DC11}" dt="2026-04-23T13:58:29.736" v="2504"/>
          <ac:spMkLst>
            <pc:docMk/>
            <pc:sldMk cId="180150332" sldId="272"/>
            <ac:spMk id="20" creationId="{9DECDBF4-02B6-4BB4-B65B-B8107AD6A9E8}"/>
          </ac:spMkLst>
        </pc:spChg>
        <pc:graphicFrameChg chg="mod modGraphic">
          <ac:chgData name="Martin Olsson Saebö" userId="25189d77-c8b5-4e8b-82b4-d49e1ee1b2bb" providerId="ADAL" clId="{549E671F-FAE6-48C5-B5C8-6D3F0252DC11}" dt="2026-04-23T13:58:49.798" v="2505" actId="12385"/>
          <ac:graphicFrameMkLst>
            <pc:docMk/>
            <pc:sldMk cId="180150332" sldId="272"/>
            <ac:graphicFrameMk id="7" creationId="{6B394FFF-14CF-A550-A727-A24AD1588B58}"/>
          </ac:graphicFrameMkLst>
        </pc:graphicFrameChg>
      </pc:sldChg>
      <pc:sldChg chg="addSp delSp modSp mod setBg delDesignElem">
        <pc:chgData name="Martin Olsson Saebö" userId="25189d77-c8b5-4e8b-82b4-d49e1ee1b2bb" providerId="ADAL" clId="{549E671F-FAE6-48C5-B5C8-6D3F0252DC11}" dt="2026-04-23T13:57:45.924" v="2499"/>
        <pc:sldMkLst>
          <pc:docMk/>
          <pc:sldMk cId="2667164569" sldId="279"/>
        </pc:sldMkLst>
        <pc:spChg chg="add del">
          <ac:chgData name="Martin Olsson Saebö" userId="25189d77-c8b5-4e8b-82b4-d49e1ee1b2bb" providerId="ADAL" clId="{549E671F-FAE6-48C5-B5C8-6D3F0252DC11}" dt="2026-04-23T13:57:45.924" v="2499"/>
          <ac:spMkLst>
            <pc:docMk/>
            <pc:sldMk cId="2667164569" sldId="279"/>
            <ac:spMk id="22" creationId="{DAF1966E-FD40-4A4A-B61B-C4DF7FA05F06}"/>
          </ac:spMkLst>
        </pc:spChg>
        <pc:spChg chg="add del">
          <ac:chgData name="Martin Olsson Saebö" userId="25189d77-c8b5-4e8b-82b4-d49e1ee1b2bb" providerId="ADAL" clId="{549E671F-FAE6-48C5-B5C8-6D3F0252DC11}" dt="2026-04-23T13:57:45.924" v="2499"/>
          <ac:spMkLst>
            <pc:docMk/>
            <pc:sldMk cId="2667164569" sldId="279"/>
            <ac:spMk id="23" creationId="{047BFA19-D45E-416B-A404-7AF2F3F27017}"/>
          </ac:spMkLst>
        </pc:spChg>
        <pc:spChg chg="add del">
          <ac:chgData name="Martin Olsson Saebö" userId="25189d77-c8b5-4e8b-82b4-d49e1ee1b2bb" providerId="ADAL" clId="{549E671F-FAE6-48C5-B5C8-6D3F0252DC11}" dt="2026-04-23T13:57:45.924" v="2499"/>
          <ac:spMkLst>
            <pc:docMk/>
            <pc:sldMk cId="2667164569" sldId="279"/>
            <ac:spMk id="24" creationId="{8E0105E7-23DB-4CF2-8258-FF47C7620F6E}"/>
          </ac:spMkLst>
        </pc:spChg>
        <pc:spChg chg="add del">
          <ac:chgData name="Martin Olsson Saebö" userId="25189d77-c8b5-4e8b-82b4-d49e1ee1b2bb" providerId="ADAL" clId="{549E671F-FAE6-48C5-B5C8-6D3F0252DC11}" dt="2026-04-23T13:57:45.924" v="2499"/>
          <ac:spMkLst>
            <pc:docMk/>
            <pc:sldMk cId="2667164569" sldId="279"/>
            <ac:spMk id="25" creationId="{074B4F7D-14B2-478B-8BF5-01E4E0C5D263}"/>
          </ac:spMkLst>
        </pc:spChg>
        <pc:spChg chg="mod">
          <ac:chgData name="Martin Olsson Saebö" userId="25189d77-c8b5-4e8b-82b4-d49e1ee1b2bb" providerId="ADAL" clId="{549E671F-FAE6-48C5-B5C8-6D3F0252DC11}" dt="2026-04-21T19:34:03.527" v="1179" actId="6549"/>
          <ac:spMkLst>
            <pc:docMk/>
            <pc:sldMk cId="2667164569" sldId="279"/>
            <ac:spMk id="26" creationId="{76FC9EC0-C288-214E-B87F-FD84AFF96E9A}"/>
          </ac:spMkLst>
        </pc:spChg>
      </pc:sldChg>
      <pc:sldChg chg="addSp delSp modSp mod setBg delDesignElem">
        <pc:chgData name="Martin Olsson Saebö" userId="25189d77-c8b5-4e8b-82b4-d49e1ee1b2bb" providerId="ADAL" clId="{549E671F-FAE6-48C5-B5C8-6D3F0252DC11}" dt="2026-04-23T14:09:15.180" v="2559"/>
        <pc:sldMkLst>
          <pc:docMk/>
          <pc:sldMk cId="2405634627" sldId="280"/>
        </pc:sldMkLst>
        <pc:spChg chg="mod">
          <ac:chgData name="Martin Olsson Saebö" userId="25189d77-c8b5-4e8b-82b4-d49e1ee1b2bb" providerId="ADAL" clId="{549E671F-FAE6-48C5-B5C8-6D3F0252DC11}" dt="2026-04-21T19:03:48.074" v="998" actId="1076"/>
          <ac:spMkLst>
            <pc:docMk/>
            <pc:sldMk cId="2405634627" sldId="280"/>
            <ac:spMk id="2" creationId="{6734948C-B146-5346-A6FE-A8372A1B4251}"/>
          </ac:spMkLst>
        </pc:spChg>
        <pc:grpChg chg="add del">
          <ac:chgData name="Martin Olsson Saebö" userId="25189d77-c8b5-4e8b-82b4-d49e1ee1b2bb" providerId="ADAL" clId="{549E671F-FAE6-48C5-B5C8-6D3F0252DC11}" dt="2026-04-23T14:09:15.180" v="2559"/>
          <ac:grpSpMkLst>
            <pc:docMk/>
            <pc:sldMk cId="2405634627" sldId="280"/>
            <ac:grpSpMk id="9" creationId="{6258F736-B256-8039-9DC6-F4E49A5C5AD5}"/>
          </ac:grpSpMkLst>
        </pc:grpChg>
        <pc:graphicFrameChg chg="add mod">
          <ac:chgData name="Martin Olsson Saebö" userId="25189d77-c8b5-4e8b-82b4-d49e1ee1b2bb" providerId="ADAL" clId="{549E671F-FAE6-48C5-B5C8-6D3F0252DC11}" dt="2026-04-23T14:09:10.205" v="2557" actId="14100"/>
          <ac:graphicFrameMkLst>
            <pc:docMk/>
            <pc:sldMk cId="2405634627" sldId="280"/>
            <ac:graphicFrameMk id="3" creationId="{449A2A8D-0EF5-854A-C15C-61DC8163ADA1}"/>
          </ac:graphicFrameMkLst>
        </pc:graphicFrameChg>
        <pc:graphicFrameChg chg="add del mod modGraphic">
          <ac:chgData name="Martin Olsson Saebö" userId="25189d77-c8b5-4e8b-82b4-d49e1ee1b2bb" providerId="ADAL" clId="{549E671F-FAE6-48C5-B5C8-6D3F0252DC11}" dt="2026-04-23T14:08:53.666" v="2554" actId="478"/>
          <ac:graphicFrameMkLst>
            <pc:docMk/>
            <pc:sldMk cId="2405634627" sldId="280"/>
            <ac:graphicFrameMk id="4" creationId="{43B70638-9E27-D2C3-F00A-04DF4D6E1D7A}"/>
          </ac:graphicFrameMkLst>
        </pc:graphicFrameChg>
      </pc:sldChg>
      <pc:sldChg chg="modSp mod">
        <pc:chgData name="Martin Olsson Saebö" userId="25189d77-c8b5-4e8b-82b4-d49e1ee1b2bb" providerId="ADAL" clId="{549E671F-FAE6-48C5-B5C8-6D3F0252DC11}" dt="2026-04-21T18:53:52.010" v="975" actId="20577"/>
        <pc:sldMkLst>
          <pc:docMk/>
          <pc:sldMk cId="634569202" sldId="286"/>
        </pc:sldMkLst>
        <pc:spChg chg="mod">
          <ac:chgData name="Martin Olsson Saebö" userId="25189d77-c8b5-4e8b-82b4-d49e1ee1b2bb" providerId="ADAL" clId="{549E671F-FAE6-48C5-B5C8-6D3F0252DC11}" dt="2026-04-21T18:53:52.010" v="975" actId="20577"/>
          <ac:spMkLst>
            <pc:docMk/>
            <pc:sldMk cId="634569202" sldId="286"/>
            <ac:spMk id="19" creationId="{8DF28E45-DC57-0849-A56B-DB1767B8BE2A}"/>
          </ac:spMkLst>
        </pc:spChg>
      </pc:sldChg>
      <pc:sldChg chg="delSp modSp mod setBg">
        <pc:chgData name="Martin Olsson Saebö" userId="25189d77-c8b5-4e8b-82b4-d49e1ee1b2bb" providerId="ADAL" clId="{549E671F-FAE6-48C5-B5C8-6D3F0252DC11}" dt="2026-04-21T20:38:11.102" v="1562"/>
        <pc:sldMkLst>
          <pc:docMk/>
          <pc:sldMk cId="2917786445" sldId="287"/>
        </pc:sldMkLst>
        <pc:spChg chg="mod">
          <ac:chgData name="Martin Olsson Saebö" userId="25189d77-c8b5-4e8b-82b4-d49e1ee1b2bb" providerId="ADAL" clId="{549E671F-FAE6-48C5-B5C8-6D3F0252DC11}" dt="2026-04-21T18:40:30.620" v="813" actId="20577"/>
          <ac:spMkLst>
            <pc:docMk/>
            <pc:sldMk cId="2917786445" sldId="287"/>
            <ac:spMk id="2" creationId="{6734948C-B146-5346-A6FE-A8372A1B4251}"/>
          </ac:spMkLst>
        </pc:spChg>
        <pc:spChg chg="mod">
          <ac:chgData name="Martin Olsson Saebö" userId="25189d77-c8b5-4e8b-82b4-d49e1ee1b2bb" providerId="ADAL" clId="{549E671F-FAE6-48C5-B5C8-6D3F0252DC11}" dt="2026-04-21T18:44:29.180" v="860" actId="6549"/>
          <ac:spMkLst>
            <pc:docMk/>
            <pc:sldMk cId="2917786445" sldId="287"/>
            <ac:spMk id="3" creationId="{616AA71C-EB52-551D-1A4E-F7E552410462}"/>
          </ac:spMkLst>
        </pc:spChg>
      </pc:sldChg>
      <pc:sldChg chg="delSp modSp add mod setBg delDesignElem">
        <pc:chgData name="Martin Olsson Saebö" userId="25189d77-c8b5-4e8b-82b4-d49e1ee1b2bb" providerId="ADAL" clId="{549E671F-FAE6-48C5-B5C8-6D3F0252DC11}" dt="2026-04-23T13:58:59.684" v="2506" actId="12385"/>
        <pc:sldMkLst>
          <pc:docMk/>
          <pc:sldMk cId="3027174635" sldId="294"/>
        </pc:sldMkLst>
        <pc:spChg chg="del">
          <ac:chgData name="Martin Olsson Saebö" userId="25189d77-c8b5-4e8b-82b4-d49e1ee1b2bb" providerId="ADAL" clId="{549E671F-FAE6-48C5-B5C8-6D3F0252DC11}" dt="2026-04-23T13:56:28.792" v="2492"/>
          <ac:spMkLst>
            <pc:docMk/>
            <pc:sldMk cId="3027174635" sldId="294"/>
            <ac:spMk id="12" creationId="{472139B5-6328-8978-930F-9C55078B61CA}"/>
          </ac:spMkLst>
        </pc:spChg>
        <pc:spChg chg="del">
          <ac:chgData name="Martin Olsson Saebö" userId="25189d77-c8b5-4e8b-82b4-d49e1ee1b2bb" providerId="ADAL" clId="{549E671F-FAE6-48C5-B5C8-6D3F0252DC11}" dt="2026-04-23T13:56:28.792" v="2492"/>
          <ac:spMkLst>
            <pc:docMk/>
            <pc:sldMk cId="3027174635" sldId="294"/>
            <ac:spMk id="14" creationId="{E281EFD1-EC72-B471-A9FB-188D54B47E94}"/>
          </ac:spMkLst>
        </pc:spChg>
        <pc:spChg chg="del">
          <ac:chgData name="Martin Olsson Saebö" userId="25189d77-c8b5-4e8b-82b4-d49e1ee1b2bb" providerId="ADAL" clId="{549E671F-FAE6-48C5-B5C8-6D3F0252DC11}" dt="2026-04-23T13:56:28.792" v="2492"/>
          <ac:spMkLst>
            <pc:docMk/>
            <pc:sldMk cId="3027174635" sldId="294"/>
            <ac:spMk id="16" creationId="{7155CA59-5645-7AD6-3B85-2D9C52069807}"/>
          </ac:spMkLst>
        </pc:spChg>
        <pc:spChg chg="del">
          <ac:chgData name="Martin Olsson Saebö" userId="25189d77-c8b5-4e8b-82b4-d49e1ee1b2bb" providerId="ADAL" clId="{549E671F-FAE6-48C5-B5C8-6D3F0252DC11}" dt="2026-04-23T13:56:28.792" v="2492"/>
          <ac:spMkLst>
            <pc:docMk/>
            <pc:sldMk cId="3027174635" sldId="294"/>
            <ac:spMk id="18" creationId="{2CAD01E7-7213-736B-E29D-FD4020B20163}"/>
          </ac:spMkLst>
        </pc:spChg>
        <pc:graphicFrameChg chg="mod modGraphic">
          <ac:chgData name="Martin Olsson Saebö" userId="25189d77-c8b5-4e8b-82b4-d49e1ee1b2bb" providerId="ADAL" clId="{549E671F-FAE6-48C5-B5C8-6D3F0252DC11}" dt="2026-04-23T13:58:59.684" v="2506" actId="12385"/>
          <ac:graphicFrameMkLst>
            <pc:docMk/>
            <pc:sldMk cId="3027174635" sldId="294"/>
            <ac:graphicFrameMk id="7" creationId="{E264ED47-AAF6-73DE-145E-F57BD31C2A92}"/>
          </ac:graphicFrameMkLst>
        </pc:graphicFrameChg>
      </pc:sldChg>
      <pc:sldChg chg="addSp delSp modSp new mod setBg delDesignElem">
        <pc:chgData name="Martin Olsson Saebö" userId="25189d77-c8b5-4e8b-82b4-d49e1ee1b2bb" providerId="ADAL" clId="{549E671F-FAE6-48C5-B5C8-6D3F0252DC11}" dt="2026-04-23T13:58:23.894" v="2502" actId="207"/>
        <pc:sldMkLst>
          <pc:docMk/>
          <pc:sldMk cId="3362131148" sldId="295"/>
        </pc:sldMkLst>
        <pc:spChg chg="mod">
          <ac:chgData name="Martin Olsson Saebö" userId="25189d77-c8b5-4e8b-82b4-d49e1ee1b2bb" providerId="ADAL" clId="{549E671F-FAE6-48C5-B5C8-6D3F0252DC11}" dt="2026-04-23T13:58:23.894" v="2502" actId="207"/>
          <ac:spMkLst>
            <pc:docMk/>
            <pc:sldMk cId="3362131148" sldId="295"/>
            <ac:spMk id="2" creationId="{A297457E-611B-5136-91DA-9AECF71328CA}"/>
          </ac:spMkLst>
        </pc:spChg>
        <pc:spChg chg="add mod">
          <ac:chgData name="Martin Olsson Saebö" userId="25189d77-c8b5-4e8b-82b4-d49e1ee1b2bb" providerId="ADAL" clId="{549E671F-FAE6-48C5-B5C8-6D3F0252DC11}" dt="2026-04-21T21:16:17.518" v="2231" actId="20577"/>
          <ac:spMkLst>
            <pc:docMk/>
            <pc:sldMk cId="3362131148" sldId="295"/>
            <ac:spMk id="4" creationId="{DF3A61FE-364F-FE41-A0F4-E337DF0EA8FA}"/>
          </ac:spMkLst>
        </pc:spChg>
        <pc:spChg chg="add del">
          <ac:chgData name="Martin Olsson Saebö" userId="25189d77-c8b5-4e8b-82b4-d49e1ee1b2bb" providerId="ADAL" clId="{549E671F-FAE6-48C5-B5C8-6D3F0252DC11}" dt="2026-04-23T13:58:09.152" v="2501"/>
          <ac:spMkLst>
            <pc:docMk/>
            <pc:sldMk cId="3362131148" sldId="295"/>
            <ac:spMk id="8" creationId="{6753252F-4873-4F63-801D-CC719279A7D5}"/>
          </ac:spMkLst>
        </pc:spChg>
        <pc:spChg chg="add del">
          <ac:chgData name="Martin Olsson Saebö" userId="25189d77-c8b5-4e8b-82b4-d49e1ee1b2bb" providerId="ADAL" clId="{549E671F-FAE6-48C5-B5C8-6D3F0252DC11}" dt="2026-04-23T13:58:09.152" v="2501"/>
          <ac:spMkLst>
            <pc:docMk/>
            <pc:sldMk cId="3362131148" sldId="295"/>
            <ac:spMk id="10" creationId="{047C8CCB-F95D-4249-92DD-651249D3535A}"/>
          </ac:spMkLst>
        </pc:spChg>
        <pc:graphicFrameChg chg="add mod modGraphic">
          <ac:chgData name="Martin Olsson Saebö" userId="25189d77-c8b5-4e8b-82b4-d49e1ee1b2bb" providerId="ADAL" clId="{549E671F-FAE6-48C5-B5C8-6D3F0252DC11}" dt="2026-04-21T18:23:58.551" v="602" actId="26606"/>
          <ac:graphicFrameMkLst>
            <pc:docMk/>
            <pc:sldMk cId="3362131148" sldId="295"/>
            <ac:graphicFrameMk id="3" creationId="{F99EE285-E4A7-0B38-1D24-C7A435D15DA8}"/>
          </ac:graphicFrameMkLst>
        </pc:graphicFrameChg>
      </pc:sldChg>
      <pc:sldChg chg="delSp modSp add mod setBg delDesignElem">
        <pc:chgData name="Martin Olsson Saebö" userId="25189d77-c8b5-4e8b-82b4-d49e1ee1b2bb" providerId="ADAL" clId="{549E671F-FAE6-48C5-B5C8-6D3F0252DC11}" dt="2026-04-23T14:12:27.119" v="2662" actId="20577"/>
        <pc:sldMkLst>
          <pc:docMk/>
          <pc:sldMk cId="1634543422" sldId="296"/>
        </pc:sldMkLst>
        <pc:spChg chg="mod">
          <ac:chgData name="Martin Olsson Saebö" userId="25189d77-c8b5-4e8b-82b4-d49e1ee1b2bb" providerId="ADAL" clId="{549E671F-FAE6-48C5-B5C8-6D3F0252DC11}" dt="2026-04-23T14:12:27.119" v="2662" actId="20577"/>
          <ac:spMkLst>
            <pc:docMk/>
            <pc:sldMk cId="1634543422" sldId="296"/>
            <ac:spMk id="3" creationId="{9FF5AF86-0127-9E13-70DA-860B4A34636D}"/>
          </ac:spMkLst>
        </pc:spChg>
      </pc:sldChg>
      <pc:sldChg chg="addSp delSp modSp add mod delAnim modAnim">
        <pc:chgData name="Martin Olsson Saebö" userId="25189d77-c8b5-4e8b-82b4-d49e1ee1b2bb" providerId="ADAL" clId="{549E671F-FAE6-48C5-B5C8-6D3F0252DC11}" dt="2026-04-23T14:04:19.626" v="2551" actId="14100"/>
        <pc:sldMkLst>
          <pc:docMk/>
          <pc:sldMk cId="3635234915" sldId="2145707534"/>
        </pc:sldMkLst>
        <pc:spChg chg="mod">
          <ac:chgData name="Martin Olsson Saebö" userId="25189d77-c8b5-4e8b-82b4-d49e1ee1b2bb" providerId="ADAL" clId="{549E671F-FAE6-48C5-B5C8-6D3F0252DC11}" dt="2026-04-21T21:04:45.784" v="1992" actId="207"/>
          <ac:spMkLst>
            <pc:docMk/>
            <pc:sldMk cId="3635234915" sldId="2145707534"/>
            <ac:spMk id="10" creationId="{2B4DC327-F456-1629-8859-4FAF6461F602}"/>
          </ac:spMkLst>
        </pc:spChg>
        <pc:spChg chg="mod">
          <ac:chgData name="Martin Olsson Saebö" userId="25189d77-c8b5-4e8b-82b4-d49e1ee1b2bb" providerId="ADAL" clId="{549E671F-FAE6-48C5-B5C8-6D3F0252DC11}" dt="2026-04-21T21:04:45.784" v="1992" actId="207"/>
          <ac:spMkLst>
            <pc:docMk/>
            <pc:sldMk cId="3635234915" sldId="2145707534"/>
            <ac:spMk id="12" creationId="{D9F8E761-F653-B639-CD8E-B7386A02BE91}"/>
          </ac:spMkLst>
        </pc:spChg>
        <pc:spChg chg="mod">
          <ac:chgData name="Martin Olsson Saebö" userId="25189d77-c8b5-4e8b-82b4-d49e1ee1b2bb" providerId="ADAL" clId="{549E671F-FAE6-48C5-B5C8-6D3F0252DC11}" dt="2026-04-21T21:04:45.784" v="1992" actId="207"/>
          <ac:spMkLst>
            <pc:docMk/>
            <pc:sldMk cId="3635234915" sldId="2145707534"/>
            <ac:spMk id="14" creationId="{B1784BB2-6CB4-24D6-C8F9-73DC225075C2}"/>
          </ac:spMkLst>
        </pc:spChg>
        <pc:spChg chg="mod">
          <ac:chgData name="Martin Olsson Saebö" userId="25189d77-c8b5-4e8b-82b4-d49e1ee1b2bb" providerId="ADAL" clId="{549E671F-FAE6-48C5-B5C8-6D3F0252DC11}" dt="2026-04-21T21:04:45.784" v="1992" actId="207"/>
          <ac:spMkLst>
            <pc:docMk/>
            <pc:sldMk cId="3635234915" sldId="2145707534"/>
            <ac:spMk id="15" creationId="{AA4D61FF-7181-ED13-145F-87FB25A52358}"/>
          </ac:spMkLst>
        </pc:spChg>
        <pc:spChg chg="add mod">
          <ac:chgData name="Martin Olsson Saebö" userId="25189d77-c8b5-4e8b-82b4-d49e1ee1b2bb" providerId="ADAL" clId="{549E671F-FAE6-48C5-B5C8-6D3F0252DC11}" dt="2026-04-23T14:04:19.626" v="2551" actId="14100"/>
          <ac:spMkLst>
            <pc:docMk/>
            <pc:sldMk cId="3635234915" sldId="2145707534"/>
            <ac:spMk id="25" creationId="{D45A7709-3CA6-5C09-9EB3-28500149C1F5}"/>
          </ac:spMkLst>
        </pc:spChg>
        <pc:spChg chg="mod">
          <ac:chgData name="Martin Olsson Saebö" userId="25189d77-c8b5-4e8b-82b4-d49e1ee1b2bb" providerId="ADAL" clId="{549E671F-FAE6-48C5-B5C8-6D3F0252DC11}" dt="2026-04-21T21:04:45.784" v="1992" actId="207"/>
          <ac:spMkLst>
            <pc:docMk/>
            <pc:sldMk cId="3635234915" sldId="2145707534"/>
            <ac:spMk id="43" creationId="{3353A581-A04E-433B-A999-C05E74F4B533}"/>
          </ac:spMkLst>
        </pc:spChg>
        <pc:spChg chg="mod">
          <ac:chgData name="Martin Olsson Saebö" userId="25189d77-c8b5-4e8b-82b4-d49e1ee1b2bb" providerId="ADAL" clId="{549E671F-FAE6-48C5-B5C8-6D3F0252DC11}" dt="2026-04-21T21:04:45.784" v="1992" actId="207"/>
          <ac:spMkLst>
            <pc:docMk/>
            <pc:sldMk cId="3635234915" sldId="2145707534"/>
            <ac:spMk id="52" creationId="{382C0711-5A75-0A05-5434-C7ADD0F5221B}"/>
          </ac:spMkLst>
        </pc:spChg>
        <pc:spChg chg="mod">
          <ac:chgData name="Martin Olsson Saebö" userId="25189d77-c8b5-4e8b-82b4-d49e1ee1b2bb" providerId="ADAL" clId="{549E671F-FAE6-48C5-B5C8-6D3F0252DC11}" dt="2026-04-21T21:05:02.156" v="2007" actId="20577"/>
          <ac:spMkLst>
            <pc:docMk/>
            <pc:sldMk cId="3635234915" sldId="2145707534"/>
            <ac:spMk id="67" creationId="{38D2F028-254A-94D9-721F-B37B174543FD}"/>
          </ac:spMkLst>
        </pc:spChg>
        <pc:spChg chg="mod">
          <ac:chgData name="Martin Olsson Saebö" userId="25189d77-c8b5-4e8b-82b4-d49e1ee1b2bb" providerId="ADAL" clId="{549E671F-FAE6-48C5-B5C8-6D3F0252DC11}" dt="2026-04-21T21:05:26.973" v="2059" actId="20577"/>
          <ac:spMkLst>
            <pc:docMk/>
            <pc:sldMk cId="3635234915" sldId="2145707534"/>
            <ac:spMk id="69" creationId="{9D423D2A-9AB1-E75B-F1AF-411117673878}"/>
          </ac:spMkLst>
        </pc:spChg>
        <pc:spChg chg="mod">
          <ac:chgData name="Martin Olsson Saebö" userId="25189d77-c8b5-4e8b-82b4-d49e1ee1b2bb" providerId="ADAL" clId="{549E671F-FAE6-48C5-B5C8-6D3F0252DC11}" dt="2026-04-21T21:06:02.363" v="2102" actId="20577"/>
          <ac:spMkLst>
            <pc:docMk/>
            <pc:sldMk cId="3635234915" sldId="2145707534"/>
            <ac:spMk id="121" creationId="{D397709F-A628-DFB1-1715-3D22CCA34F4C}"/>
          </ac:spMkLst>
        </pc:spChg>
        <pc:spChg chg="mod">
          <ac:chgData name="Martin Olsson Saebö" userId="25189d77-c8b5-4e8b-82b4-d49e1ee1b2bb" providerId="ADAL" clId="{549E671F-FAE6-48C5-B5C8-6D3F0252DC11}" dt="2026-04-21T21:11:19.738" v="2199" actId="20577"/>
          <ac:spMkLst>
            <pc:docMk/>
            <pc:sldMk cId="3635234915" sldId="2145707534"/>
            <ac:spMk id="126" creationId="{46FADCB6-3894-A7A5-0A37-333C8322BD4F}"/>
          </ac:spMkLst>
        </pc:spChg>
        <pc:spChg chg="mod">
          <ac:chgData name="Martin Olsson Saebö" userId="25189d77-c8b5-4e8b-82b4-d49e1ee1b2bb" providerId="ADAL" clId="{549E671F-FAE6-48C5-B5C8-6D3F0252DC11}" dt="2026-04-21T21:07:47.555" v="2152" actId="20577"/>
          <ac:spMkLst>
            <pc:docMk/>
            <pc:sldMk cId="3635234915" sldId="2145707534"/>
            <ac:spMk id="127" creationId="{A9C51345-B1AF-8B0E-40F2-EF61C1FBC018}"/>
          </ac:spMkLst>
        </pc:spChg>
        <pc:spChg chg="mod">
          <ac:chgData name="Martin Olsson Saebö" userId="25189d77-c8b5-4e8b-82b4-d49e1ee1b2bb" providerId="ADAL" clId="{549E671F-FAE6-48C5-B5C8-6D3F0252DC11}" dt="2026-04-21T21:08:03.728" v="2184" actId="20577"/>
          <ac:spMkLst>
            <pc:docMk/>
            <pc:sldMk cId="3635234915" sldId="2145707534"/>
            <ac:spMk id="144" creationId="{0BBFD906-0DB1-C20E-8131-564AC942D304}"/>
          </ac:spMkLst>
        </pc:spChg>
        <pc:spChg chg="mod">
          <ac:chgData name="Martin Olsson Saebö" userId="25189d77-c8b5-4e8b-82b4-d49e1ee1b2bb" providerId="ADAL" clId="{549E671F-FAE6-48C5-B5C8-6D3F0252DC11}" dt="2026-04-21T21:04:45.784" v="1992" actId="207"/>
          <ac:spMkLst>
            <pc:docMk/>
            <pc:sldMk cId="3635234915" sldId="2145707534"/>
            <ac:spMk id="145" creationId="{273AC43D-BDA9-AF32-32A7-DFF8DE3A83F4}"/>
          </ac:spMkLst>
        </pc:spChg>
        <pc:spChg chg="mod">
          <ac:chgData name="Martin Olsson Saebö" userId="25189d77-c8b5-4e8b-82b4-d49e1ee1b2bb" providerId="ADAL" clId="{549E671F-FAE6-48C5-B5C8-6D3F0252DC11}" dt="2026-04-21T21:04:45.784" v="1992" actId="207"/>
          <ac:spMkLst>
            <pc:docMk/>
            <pc:sldMk cId="3635234915" sldId="2145707534"/>
            <ac:spMk id="146" creationId="{8466CFC3-1EBE-A3FD-7ABF-6C5623E54A0F}"/>
          </ac:spMkLst>
        </pc:spChg>
      </pc:sldChg>
      <pc:sldChg chg="addSp delSp modSp new mod">
        <pc:chgData name="Martin Olsson Saebö" userId="25189d77-c8b5-4e8b-82b4-d49e1ee1b2bb" providerId="ADAL" clId="{549E671F-FAE6-48C5-B5C8-6D3F0252DC11}" dt="2026-04-23T14:11:58.593" v="2630" actId="6549"/>
        <pc:sldMkLst>
          <pc:docMk/>
          <pc:sldMk cId="2730665848" sldId="2145707535"/>
        </pc:sldMkLst>
        <pc:spChg chg="mod">
          <ac:chgData name="Martin Olsson Saebö" userId="25189d77-c8b5-4e8b-82b4-d49e1ee1b2bb" providerId="ADAL" clId="{549E671F-FAE6-48C5-B5C8-6D3F0252DC11}" dt="2026-04-22T14:12:40.489" v="2370" actId="20577"/>
          <ac:spMkLst>
            <pc:docMk/>
            <pc:sldMk cId="2730665848" sldId="2145707535"/>
            <ac:spMk id="2" creationId="{697DF1D3-6D15-7A4D-76F5-768A9C60320B}"/>
          </ac:spMkLst>
        </pc:spChg>
        <pc:spChg chg="add del mod">
          <ac:chgData name="Martin Olsson Saebö" userId="25189d77-c8b5-4e8b-82b4-d49e1ee1b2bb" providerId="ADAL" clId="{549E671F-FAE6-48C5-B5C8-6D3F0252DC11}" dt="2026-04-23T14:11:58.593" v="2630" actId="6549"/>
          <ac:spMkLst>
            <pc:docMk/>
            <pc:sldMk cId="2730665848" sldId="2145707535"/>
            <ac:spMk id="3" creationId="{03F78115-5AC5-86AD-3E56-57798E28B7A7}"/>
          </ac:spMkLst>
        </pc:spChg>
        <pc:graphicFrameChg chg="add mod">
          <ac:chgData name="Martin Olsson Saebö" userId="25189d77-c8b5-4e8b-82b4-d49e1ee1b2bb" providerId="ADAL" clId="{549E671F-FAE6-48C5-B5C8-6D3F0252DC11}" dt="2026-04-23T14:11:47.097" v="2624"/>
          <ac:graphicFrameMkLst>
            <pc:docMk/>
            <pc:sldMk cId="2730665848" sldId="2145707535"/>
            <ac:graphicFrameMk id="4" creationId="{F0B5C83E-6CC1-D4E3-701B-C1F4289FDA9F}"/>
          </ac:graphicFrameMkLst>
        </pc:graphicFrameChg>
        <pc:picChg chg="add del mod ord">
          <ac:chgData name="Martin Olsson Saebö" userId="25189d77-c8b5-4e8b-82b4-d49e1ee1b2bb" providerId="ADAL" clId="{549E671F-FAE6-48C5-B5C8-6D3F0252DC11}" dt="2026-04-22T14:12:20.945" v="2328" actId="22"/>
          <ac:picMkLst>
            <pc:docMk/>
            <pc:sldMk cId="2730665848" sldId="2145707535"/>
            <ac:picMk id="5" creationId="{0470FED9-ECF3-5FB2-2F96-596790F8FF8D}"/>
          </ac:picMkLst>
        </pc:picChg>
        <pc:picChg chg="add mod">
          <ac:chgData name="Martin Olsson Saebö" userId="25189d77-c8b5-4e8b-82b4-d49e1ee1b2bb" providerId="ADAL" clId="{549E671F-FAE6-48C5-B5C8-6D3F0252DC11}" dt="2026-04-22T14:17:01.757" v="2428" actId="1076"/>
          <ac:picMkLst>
            <pc:docMk/>
            <pc:sldMk cId="2730665848" sldId="2145707535"/>
            <ac:picMk id="7" creationId="{C0CC137F-A585-F137-66A7-CF6DB46AB14F}"/>
          </ac:picMkLst>
        </pc:picChg>
      </pc:sldChg>
      <pc:sldChg chg="addSp delSp modSp add del mod setBg modClrScheme delDesignElem chgLayout">
        <pc:chgData name="Martin Olsson Saebö" userId="25189d77-c8b5-4e8b-82b4-d49e1ee1b2bb" providerId="ADAL" clId="{549E671F-FAE6-48C5-B5C8-6D3F0252DC11}" dt="2026-04-23T13:56:15.383" v="2487" actId="47"/>
        <pc:sldMkLst>
          <pc:docMk/>
          <pc:sldMk cId="1488120156" sldId="2145707536"/>
        </pc:sldMkLst>
        <pc:spChg chg="del">
          <ac:chgData name="Martin Olsson Saebö" userId="25189d77-c8b5-4e8b-82b4-d49e1ee1b2bb" providerId="ADAL" clId="{549E671F-FAE6-48C5-B5C8-6D3F0252DC11}" dt="2026-04-23T13:53:24.934" v="2470" actId="478"/>
          <ac:spMkLst>
            <pc:docMk/>
            <pc:sldMk cId="1488120156" sldId="2145707536"/>
            <ac:spMk id="2" creationId="{1A8E266C-47A8-08B0-8BDD-8148ADAE8DDE}"/>
          </ac:spMkLst>
        </pc:spChg>
        <pc:spChg chg="del">
          <ac:chgData name="Martin Olsson Saebö" userId="25189d77-c8b5-4e8b-82b4-d49e1ee1b2bb" providerId="ADAL" clId="{549E671F-FAE6-48C5-B5C8-6D3F0252DC11}" dt="2026-04-23T13:53:20.816" v="2468" actId="478"/>
          <ac:spMkLst>
            <pc:docMk/>
            <pc:sldMk cId="1488120156" sldId="2145707536"/>
            <ac:spMk id="3" creationId="{06C02326-A2FF-6DEC-E8EF-679CA9D816A0}"/>
          </ac:spMkLst>
        </pc:spChg>
        <pc:spChg chg="add del mod">
          <ac:chgData name="Martin Olsson Saebö" userId="25189d77-c8b5-4e8b-82b4-d49e1ee1b2bb" providerId="ADAL" clId="{549E671F-FAE6-48C5-B5C8-6D3F0252DC11}" dt="2026-04-23T13:53:23.002" v="2469" actId="478"/>
          <ac:spMkLst>
            <pc:docMk/>
            <pc:sldMk cId="1488120156" sldId="2145707536"/>
            <ac:spMk id="5" creationId="{39C0541A-4202-F567-F4E3-22FBD3937EE0}"/>
          </ac:spMkLst>
        </pc:spChg>
        <pc:spChg chg="add del mod">
          <ac:chgData name="Martin Olsson Saebö" userId="25189d77-c8b5-4e8b-82b4-d49e1ee1b2bb" providerId="ADAL" clId="{549E671F-FAE6-48C5-B5C8-6D3F0252DC11}" dt="2026-04-23T13:53:29.223" v="2472" actId="478"/>
          <ac:spMkLst>
            <pc:docMk/>
            <pc:sldMk cId="1488120156" sldId="2145707536"/>
            <ac:spMk id="8" creationId="{70EE85EF-BA42-1F74-59E6-B9ADAFC4B8D1}"/>
          </ac:spMkLst>
        </pc:spChg>
        <pc:spChg chg="add del mod ord">
          <ac:chgData name="Martin Olsson Saebö" userId="25189d77-c8b5-4e8b-82b4-d49e1ee1b2bb" providerId="ADAL" clId="{549E671F-FAE6-48C5-B5C8-6D3F0252DC11}" dt="2026-04-23T13:55:51.525" v="2484" actId="700"/>
          <ac:spMkLst>
            <pc:docMk/>
            <pc:sldMk cId="1488120156" sldId="2145707536"/>
            <ac:spMk id="9" creationId="{92AFCC3B-8102-F78C-A9DC-6F298A4FC1BC}"/>
          </ac:spMkLst>
        </pc:spChg>
        <pc:spChg chg="del">
          <ac:chgData name="Martin Olsson Saebö" userId="25189d77-c8b5-4e8b-82b4-d49e1ee1b2bb" providerId="ADAL" clId="{549E671F-FAE6-48C5-B5C8-6D3F0252DC11}" dt="2026-04-23T13:53:13.132" v="2467"/>
          <ac:spMkLst>
            <pc:docMk/>
            <pc:sldMk cId="1488120156" sldId="2145707536"/>
            <ac:spMk id="10" creationId="{B83C5734-D5D8-025F-0703-5A6536788CAA}"/>
          </ac:spMkLst>
        </pc:spChg>
        <pc:spChg chg="add del mod ord">
          <ac:chgData name="Martin Olsson Saebö" userId="25189d77-c8b5-4e8b-82b4-d49e1ee1b2bb" providerId="ADAL" clId="{549E671F-FAE6-48C5-B5C8-6D3F0252DC11}" dt="2026-04-23T13:55:51.525" v="2484" actId="700"/>
          <ac:spMkLst>
            <pc:docMk/>
            <pc:sldMk cId="1488120156" sldId="2145707536"/>
            <ac:spMk id="11" creationId="{E01713E0-5E0C-AD32-9D88-39F2608AC318}"/>
          </ac:spMkLst>
        </pc:spChg>
        <pc:spChg chg="del">
          <ac:chgData name="Martin Olsson Saebö" userId="25189d77-c8b5-4e8b-82b4-d49e1ee1b2bb" providerId="ADAL" clId="{549E671F-FAE6-48C5-B5C8-6D3F0252DC11}" dt="2026-04-23T13:53:13.132" v="2467"/>
          <ac:spMkLst>
            <pc:docMk/>
            <pc:sldMk cId="1488120156" sldId="2145707536"/>
            <ac:spMk id="12" creationId="{340DF1CC-E32E-F019-8F7C-DDD289A17282}"/>
          </ac:spMkLst>
        </pc:spChg>
        <pc:grpChg chg="del">
          <ac:chgData name="Martin Olsson Saebö" userId="25189d77-c8b5-4e8b-82b4-d49e1ee1b2bb" providerId="ADAL" clId="{549E671F-FAE6-48C5-B5C8-6D3F0252DC11}" dt="2026-04-23T13:53:13.132" v="2467"/>
          <ac:grpSpMkLst>
            <pc:docMk/>
            <pc:sldMk cId="1488120156" sldId="2145707536"/>
            <ac:grpSpMk id="14" creationId="{39E853B4-1869-8C65-4BB0-89B08F7F0F8F}"/>
          </ac:grpSpMkLst>
        </pc:grpChg>
        <pc:picChg chg="mod">
          <ac:chgData name="Martin Olsson Saebö" userId="25189d77-c8b5-4e8b-82b4-d49e1ee1b2bb" providerId="ADAL" clId="{549E671F-FAE6-48C5-B5C8-6D3F0252DC11}" dt="2026-04-23T13:53:38.042" v="2474" actId="1076"/>
          <ac:picMkLst>
            <pc:docMk/>
            <pc:sldMk cId="1488120156" sldId="2145707536"/>
            <ac:picMk id="6" creationId="{E1D06D73-0382-5114-67BE-2815073C8544}"/>
          </ac:picMkLst>
        </pc:picChg>
      </pc:sldChg>
      <pc:sldMasterChg chg="addSp modSp modSldLayout">
        <pc:chgData name="Martin Olsson Saebö" userId="25189d77-c8b5-4e8b-82b4-d49e1ee1b2bb" providerId="ADAL" clId="{549E671F-FAE6-48C5-B5C8-6D3F0252DC11}" dt="2026-04-23T13:55:22.610" v="2480"/>
        <pc:sldMasterMkLst>
          <pc:docMk/>
          <pc:sldMasterMk cId="67866618" sldId="2147483648"/>
        </pc:sldMasterMkLst>
        <pc:picChg chg="add mod">
          <ac:chgData name="Martin Olsson Saebö" userId="25189d77-c8b5-4e8b-82b4-d49e1ee1b2bb" providerId="ADAL" clId="{549E671F-FAE6-48C5-B5C8-6D3F0252DC11}" dt="2026-04-23T13:55:22.610" v="2480"/>
          <ac:picMkLst>
            <pc:docMk/>
            <pc:sldMasterMk cId="67866618" sldId="2147483648"/>
            <ac:picMk id="7" creationId="{7A1E27E0-3865-4955-1C99-AECFDAAAC84E}"/>
          </ac:picMkLst>
        </pc:picChg>
        <pc:sldLayoutChg chg="addSp delSp modSp mod">
          <pc:chgData name="Martin Olsson Saebö" userId="25189d77-c8b5-4e8b-82b4-d49e1ee1b2bb" providerId="ADAL" clId="{549E671F-FAE6-48C5-B5C8-6D3F0252DC11}" dt="2026-04-23T13:55:10.416" v="2479" actId="21"/>
          <pc:sldLayoutMkLst>
            <pc:docMk/>
            <pc:sldMasterMk cId="67866618" sldId="2147483648"/>
            <pc:sldLayoutMk cId="1779405322" sldId="2147483649"/>
          </pc:sldLayoutMkLst>
          <pc:picChg chg="add del mod">
            <ac:chgData name="Martin Olsson Saebö" userId="25189d77-c8b5-4e8b-82b4-d49e1ee1b2bb" providerId="ADAL" clId="{549E671F-FAE6-48C5-B5C8-6D3F0252DC11}" dt="2026-04-23T13:55:10.416" v="2479" actId="21"/>
            <ac:picMkLst>
              <pc:docMk/>
              <pc:sldMasterMk cId="67866618" sldId="2147483648"/>
              <pc:sldLayoutMk cId="1779405322" sldId="2147483649"/>
              <ac:picMk id="7" creationId="{7A1E27E0-3865-4955-1C99-AECFDAAAC84E}"/>
            </ac:picMkLst>
          </pc:picChg>
        </pc:sldLayoutChg>
      </pc:sldMasterChg>
      <pc:sldMasterChg chg="modSldLayout">
        <pc:chgData name="Martin Olsson Saebö" userId="25189d77-c8b5-4e8b-82b4-d49e1ee1b2bb" providerId="ADAL" clId="{549E671F-FAE6-48C5-B5C8-6D3F0252DC11}" dt="2026-04-23T13:54:04.560" v="2475"/>
        <pc:sldMasterMkLst>
          <pc:docMk/>
          <pc:sldMasterMk cId="563449146" sldId="2147483661"/>
        </pc:sldMasterMkLst>
        <pc:sldLayoutChg chg="setBg">
          <pc:chgData name="Martin Olsson Saebö" userId="25189d77-c8b5-4e8b-82b4-d49e1ee1b2bb" providerId="ADAL" clId="{549E671F-FAE6-48C5-B5C8-6D3F0252DC11}" dt="2026-04-23T13:54:04.560" v="2475"/>
          <pc:sldLayoutMkLst>
            <pc:docMk/>
            <pc:sldMasterMk cId="563449146" sldId="2147483661"/>
            <pc:sldLayoutMk cId="1534544808" sldId="214748367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BA82C-5C7D-45F9-86A4-A373A0CDC6E9}"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7195AC9B-BC99-47A6-B578-54BE67786D7A}">
      <dgm:prSet/>
      <dgm:spPr/>
      <dgm:t>
        <a:bodyPr/>
        <a:lstStyle/>
        <a:p>
          <a:r>
            <a:rPr lang="en-US" dirty="0" err="1"/>
            <a:t>Värdegrund</a:t>
          </a:r>
          <a:endParaRPr lang="en-US" dirty="0"/>
        </a:p>
      </dgm:t>
    </dgm:pt>
    <dgm:pt modelId="{2EADA482-E185-4645-82A1-5A3949A3F3CD}" type="parTrans" cxnId="{47FE4CC1-EB12-47EB-B40F-B32BA2B54A85}">
      <dgm:prSet/>
      <dgm:spPr/>
      <dgm:t>
        <a:bodyPr/>
        <a:lstStyle/>
        <a:p>
          <a:endParaRPr lang="en-US"/>
        </a:p>
      </dgm:t>
    </dgm:pt>
    <dgm:pt modelId="{D2EFE589-7495-464F-9ADF-2E0B335C92C8}" type="sibTrans" cxnId="{47FE4CC1-EB12-47EB-B40F-B32BA2B54A85}">
      <dgm:prSet/>
      <dgm:spPr/>
      <dgm:t>
        <a:bodyPr/>
        <a:lstStyle/>
        <a:p>
          <a:endParaRPr lang="en-US"/>
        </a:p>
      </dgm:t>
    </dgm:pt>
    <dgm:pt modelId="{121EB063-0572-4E76-9E5C-3C7AC38E45C8}">
      <dgm:prSet/>
      <dgm:spPr/>
      <dgm:t>
        <a:bodyPr/>
        <a:lstStyle/>
        <a:p>
          <a:r>
            <a:rPr lang="en-US" dirty="0"/>
            <a:t>Träningar &amp; Matchspel</a:t>
          </a:r>
        </a:p>
      </dgm:t>
    </dgm:pt>
    <dgm:pt modelId="{5D2287DD-C052-4060-9F05-47B7458890FA}" type="parTrans" cxnId="{B15B8DC2-C9AA-4105-8801-E9B17016ECB8}">
      <dgm:prSet/>
      <dgm:spPr/>
      <dgm:t>
        <a:bodyPr/>
        <a:lstStyle/>
        <a:p>
          <a:endParaRPr lang="en-US"/>
        </a:p>
      </dgm:t>
    </dgm:pt>
    <dgm:pt modelId="{C5FAF711-F7B4-4BB3-AC7C-CE6D3300E315}" type="sibTrans" cxnId="{B15B8DC2-C9AA-4105-8801-E9B17016ECB8}">
      <dgm:prSet/>
      <dgm:spPr/>
      <dgm:t>
        <a:bodyPr/>
        <a:lstStyle/>
        <a:p>
          <a:endParaRPr lang="en-US"/>
        </a:p>
      </dgm:t>
    </dgm:pt>
    <dgm:pt modelId="{31BA3185-5D98-4E61-B1BE-A55C20AAAD51}">
      <dgm:prSet/>
      <dgm:spPr/>
      <dgm:t>
        <a:bodyPr/>
        <a:lstStyle/>
        <a:p>
          <a:r>
            <a:rPr lang="sv-SE" dirty="0"/>
            <a:t>Cuper</a:t>
          </a:r>
          <a:endParaRPr lang="en-US" dirty="0"/>
        </a:p>
      </dgm:t>
    </dgm:pt>
    <dgm:pt modelId="{C39EB6FA-E32B-4E20-B71B-E612E93B87F4}" type="parTrans" cxnId="{4B747A20-E15F-41DE-880E-1F3F3345FD37}">
      <dgm:prSet/>
      <dgm:spPr/>
      <dgm:t>
        <a:bodyPr/>
        <a:lstStyle/>
        <a:p>
          <a:endParaRPr lang="en-US"/>
        </a:p>
      </dgm:t>
    </dgm:pt>
    <dgm:pt modelId="{882C5D02-B7A2-4A64-ADF0-C63C0DFAB953}" type="sibTrans" cxnId="{4B747A20-E15F-41DE-880E-1F3F3345FD37}">
      <dgm:prSet/>
      <dgm:spPr/>
      <dgm:t>
        <a:bodyPr/>
        <a:lstStyle/>
        <a:p>
          <a:endParaRPr lang="en-US"/>
        </a:p>
      </dgm:t>
    </dgm:pt>
    <dgm:pt modelId="{111D662C-F238-4DD3-A4DA-BC170F1B32DB}">
      <dgm:prSet/>
      <dgm:spPr/>
      <dgm:t>
        <a:bodyPr/>
        <a:lstStyle/>
        <a:p>
          <a:r>
            <a:rPr lang="en-US" dirty="0"/>
            <a:t>Försäljning &amp; Ekonomi</a:t>
          </a:r>
        </a:p>
      </dgm:t>
    </dgm:pt>
    <dgm:pt modelId="{AA7016EA-1F05-463F-AD19-9455D6A93FF5}" type="parTrans" cxnId="{C12A421D-0861-470A-BEA9-8A640F382BDE}">
      <dgm:prSet/>
      <dgm:spPr/>
      <dgm:t>
        <a:bodyPr/>
        <a:lstStyle/>
        <a:p>
          <a:endParaRPr lang="en-US"/>
        </a:p>
      </dgm:t>
    </dgm:pt>
    <dgm:pt modelId="{2776C8F7-7D62-4A89-B2E1-EE15602789D2}" type="sibTrans" cxnId="{C12A421D-0861-470A-BEA9-8A640F382BDE}">
      <dgm:prSet/>
      <dgm:spPr/>
      <dgm:t>
        <a:bodyPr/>
        <a:lstStyle/>
        <a:p>
          <a:endParaRPr lang="en-US"/>
        </a:p>
      </dgm:t>
    </dgm:pt>
    <dgm:pt modelId="{A09C79FC-460E-467A-9203-4A11E322F6BE}">
      <dgm:prSet/>
      <dgm:spPr/>
      <dgm:t>
        <a:bodyPr/>
        <a:lstStyle/>
        <a:p>
          <a:r>
            <a:rPr lang="sv-SE"/>
            <a:t>Diskussionspunkter Övrigt</a:t>
          </a:r>
          <a:endParaRPr lang="en-US" dirty="0"/>
        </a:p>
      </dgm:t>
    </dgm:pt>
    <dgm:pt modelId="{C48CC665-6A92-4BBF-8B65-FC61F7126535}" type="parTrans" cxnId="{A3D8877F-D98D-4C76-A200-603F502689DA}">
      <dgm:prSet/>
      <dgm:spPr/>
      <dgm:t>
        <a:bodyPr/>
        <a:lstStyle/>
        <a:p>
          <a:endParaRPr lang="en-US"/>
        </a:p>
      </dgm:t>
    </dgm:pt>
    <dgm:pt modelId="{265C4478-0DD7-4E3C-A07E-0AF3B04CCFAA}" type="sibTrans" cxnId="{A3D8877F-D98D-4C76-A200-603F502689DA}">
      <dgm:prSet/>
      <dgm:spPr/>
      <dgm:t>
        <a:bodyPr/>
        <a:lstStyle/>
        <a:p>
          <a:endParaRPr lang="en-US"/>
        </a:p>
      </dgm:t>
    </dgm:pt>
    <dgm:pt modelId="{ACB71C78-C78B-431F-9CA1-AB02AC4CA84C}">
      <dgm:prSet/>
      <dgm:spPr/>
      <dgm:t>
        <a:bodyPr/>
        <a:lstStyle/>
        <a:p>
          <a:r>
            <a:rPr lang="en-US"/>
            <a:t>Organisation &amp; Laget</a:t>
          </a:r>
          <a:endParaRPr lang="en-US" dirty="0"/>
        </a:p>
      </dgm:t>
    </dgm:pt>
    <dgm:pt modelId="{67F74A53-4C5E-4C50-A6E7-77923207D099}" type="parTrans" cxnId="{FF08BF53-AB82-4253-BE44-A30DF9F4B876}">
      <dgm:prSet/>
      <dgm:spPr/>
      <dgm:t>
        <a:bodyPr/>
        <a:lstStyle/>
        <a:p>
          <a:endParaRPr lang="sv-SE"/>
        </a:p>
      </dgm:t>
    </dgm:pt>
    <dgm:pt modelId="{A83E6BD1-D82E-42B2-8EBA-FBE915EC8BAD}" type="sibTrans" cxnId="{FF08BF53-AB82-4253-BE44-A30DF9F4B876}">
      <dgm:prSet/>
      <dgm:spPr/>
      <dgm:t>
        <a:bodyPr/>
        <a:lstStyle/>
        <a:p>
          <a:endParaRPr lang="sv-SE"/>
        </a:p>
      </dgm:t>
    </dgm:pt>
    <dgm:pt modelId="{AD8D6859-F007-4286-B2D1-563C0FD33B22}" type="pres">
      <dgm:prSet presAssocID="{E4FBA82C-5C7D-45F9-86A4-A373A0CDC6E9}" presName="linear" presStyleCnt="0">
        <dgm:presLayoutVars>
          <dgm:animLvl val="lvl"/>
          <dgm:resizeHandles val="exact"/>
        </dgm:presLayoutVars>
      </dgm:prSet>
      <dgm:spPr/>
    </dgm:pt>
    <dgm:pt modelId="{E4157CD2-0D66-4A95-B0A6-5762F8876505}" type="pres">
      <dgm:prSet presAssocID="{7195AC9B-BC99-47A6-B578-54BE67786D7A}" presName="parentText" presStyleLbl="node1" presStyleIdx="0" presStyleCnt="6">
        <dgm:presLayoutVars>
          <dgm:chMax val="0"/>
          <dgm:bulletEnabled val="1"/>
        </dgm:presLayoutVars>
      </dgm:prSet>
      <dgm:spPr/>
    </dgm:pt>
    <dgm:pt modelId="{9C48966A-12BC-4058-8107-9DBC72EBFA73}" type="pres">
      <dgm:prSet presAssocID="{D2EFE589-7495-464F-9ADF-2E0B335C92C8}" presName="spacer" presStyleCnt="0"/>
      <dgm:spPr/>
    </dgm:pt>
    <dgm:pt modelId="{5FBE517D-3961-4E63-BCB4-C01B9DE3FA86}" type="pres">
      <dgm:prSet presAssocID="{ACB71C78-C78B-431F-9CA1-AB02AC4CA84C}" presName="parentText" presStyleLbl="node1" presStyleIdx="1" presStyleCnt="6">
        <dgm:presLayoutVars>
          <dgm:chMax val="0"/>
          <dgm:bulletEnabled val="1"/>
        </dgm:presLayoutVars>
      </dgm:prSet>
      <dgm:spPr/>
    </dgm:pt>
    <dgm:pt modelId="{6C94554E-04C3-4784-955B-A136178ADE12}" type="pres">
      <dgm:prSet presAssocID="{A83E6BD1-D82E-42B2-8EBA-FBE915EC8BAD}" presName="spacer" presStyleCnt="0"/>
      <dgm:spPr/>
    </dgm:pt>
    <dgm:pt modelId="{370283C8-F062-4CD0-BB1C-8E8C3AAA6792}" type="pres">
      <dgm:prSet presAssocID="{121EB063-0572-4E76-9E5C-3C7AC38E45C8}" presName="parentText" presStyleLbl="node1" presStyleIdx="2" presStyleCnt="6">
        <dgm:presLayoutVars>
          <dgm:chMax val="0"/>
          <dgm:bulletEnabled val="1"/>
        </dgm:presLayoutVars>
      </dgm:prSet>
      <dgm:spPr/>
    </dgm:pt>
    <dgm:pt modelId="{965D0D56-1818-4879-8FE4-4A8E4174B865}" type="pres">
      <dgm:prSet presAssocID="{C5FAF711-F7B4-4BB3-AC7C-CE6D3300E315}" presName="spacer" presStyleCnt="0"/>
      <dgm:spPr/>
    </dgm:pt>
    <dgm:pt modelId="{05928B38-1D8B-45ED-9491-6E0FAD318F83}" type="pres">
      <dgm:prSet presAssocID="{31BA3185-5D98-4E61-B1BE-A55C20AAAD51}" presName="parentText" presStyleLbl="node1" presStyleIdx="3" presStyleCnt="6">
        <dgm:presLayoutVars>
          <dgm:chMax val="0"/>
          <dgm:bulletEnabled val="1"/>
        </dgm:presLayoutVars>
      </dgm:prSet>
      <dgm:spPr/>
    </dgm:pt>
    <dgm:pt modelId="{00E5851D-A407-4969-9355-8134EF8A7E81}" type="pres">
      <dgm:prSet presAssocID="{882C5D02-B7A2-4A64-ADF0-C63C0DFAB953}" presName="spacer" presStyleCnt="0"/>
      <dgm:spPr/>
    </dgm:pt>
    <dgm:pt modelId="{F267054E-5532-4768-83A6-A72D530B1F0A}" type="pres">
      <dgm:prSet presAssocID="{111D662C-F238-4DD3-A4DA-BC170F1B32DB}" presName="parentText" presStyleLbl="node1" presStyleIdx="4" presStyleCnt="6">
        <dgm:presLayoutVars>
          <dgm:chMax val="0"/>
          <dgm:bulletEnabled val="1"/>
        </dgm:presLayoutVars>
      </dgm:prSet>
      <dgm:spPr/>
    </dgm:pt>
    <dgm:pt modelId="{1A92D336-308A-46BB-B21D-58A31EBB4FC8}" type="pres">
      <dgm:prSet presAssocID="{2776C8F7-7D62-4A89-B2E1-EE15602789D2}" presName="spacer" presStyleCnt="0"/>
      <dgm:spPr/>
    </dgm:pt>
    <dgm:pt modelId="{415AE585-501F-41ED-A7AB-676E0AC0BC23}" type="pres">
      <dgm:prSet presAssocID="{A09C79FC-460E-467A-9203-4A11E322F6BE}" presName="parentText" presStyleLbl="node1" presStyleIdx="5" presStyleCnt="6">
        <dgm:presLayoutVars>
          <dgm:chMax val="0"/>
          <dgm:bulletEnabled val="1"/>
        </dgm:presLayoutVars>
      </dgm:prSet>
      <dgm:spPr/>
    </dgm:pt>
  </dgm:ptLst>
  <dgm:cxnLst>
    <dgm:cxn modelId="{C2FFB40F-FF01-49D7-BB6A-637EB3945BED}" type="presOf" srcId="{7195AC9B-BC99-47A6-B578-54BE67786D7A}" destId="{E4157CD2-0D66-4A95-B0A6-5762F8876505}" srcOrd="0" destOrd="0" presId="urn:microsoft.com/office/officeart/2005/8/layout/vList2"/>
    <dgm:cxn modelId="{C12A421D-0861-470A-BEA9-8A640F382BDE}" srcId="{E4FBA82C-5C7D-45F9-86A4-A373A0CDC6E9}" destId="{111D662C-F238-4DD3-A4DA-BC170F1B32DB}" srcOrd="4" destOrd="0" parTransId="{AA7016EA-1F05-463F-AD19-9455D6A93FF5}" sibTransId="{2776C8F7-7D62-4A89-B2E1-EE15602789D2}"/>
    <dgm:cxn modelId="{4B747A20-E15F-41DE-880E-1F3F3345FD37}" srcId="{E4FBA82C-5C7D-45F9-86A4-A373A0CDC6E9}" destId="{31BA3185-5D98-4E61-B1BE-A55C20AAAD51}" srcOrd="3" destOrd="0" parTransId="{C39EB6FA-E32B-4E20-B71B-E612E93B87F4}" sibTransId="{882C5D02-B7A2-4A64-ADF0-C63C0DFAB953}"/>
    <dgm:cxn modelId="{279C884A-F614-46FB-93ED-5609FA75B063}" type="presOf" srcId="{111D662C-F238-4DD3-A4DA-BC170F1B32DB}" destId="{F267054E-5532-4768-83A6-A72D530B1F0A}" srcOrd="0" destOrd="0" presId="urn:microsoft.com/office/officeart/2005/8/layout/vList2"/>
    <dgm:cxn modelId="{FF08BF53-AB82-4253-BE44-A30DF9F4B876}" srcId="{E4FBA82C-5C7D-45F9-86A4-A373A0CDC6E9}" destId="{ACB71C78-C78B-431F-9CA1-AB02AC4CA84C}" srcOrd="1" destOrd="0" parTransId="{67F74A53-4C5E-4C50-A6E7-77923207D099}" sibTransId="{A83E6BD1-D82E-42B2-8EBA-FBE915EC8BAD}"/>
    <dgm:cxn modelId="{F4026078-EA0E-4F1C-8112-7BDFBC8A5095}" type="presOf" srcId="{A09C79FC-460E-467A-9203-4A11E322F6BE}" destId="{415AE585-501F-41ED-A7AB-676E0AC0BC23}" srcOrd="0" destOrd="0" presId="urn:microsoft.com/office/officeart/2005/8/layout/vList2"/>
    <dgm:cxn modelId="{8DF26579-6C49-4608-B677-1E64AFEA9DC7}" type="presOf" srcId="{31BA3185-5D98-4E61-B1BE-A55C20AAAD51}" destId="{05928B38-1D8B-45ED-9491-6E0FAD318F83}" srcOrd="0" destOrd="0" presId="urn:microsoft.com/office/officeart/2005/8/layout/vList2"/>
    <dgm:cxn modelId="{A3D8877F-D98D-4C76-A200-603F502689DA}" srcId="{E4FBA82C-5C7D-45F9-86A4-A373A0CDC6E9}" destId="{A09C79FC-460E-467A-9203-4A11E322F6BE}" srcOrd="5" destOrd="0" parTransId="{C48CC665-6A92-4BBF-8B65-FC61F7126535}" sibTransId="{265C4478-0DD7-4E3C-A07E-0AF3B04CCFAA}"/>
    <dgm:cxn modelId="{D6C16AB8-3B16-4909-9C98-ADDCE5201BB1}" type="presOf" srcId="{ACB71C78-C78B-431F-9CA1-AB02AC4CA84C}" destId="{5FBE517D-3961-4E63-BCB4-C01B9DE3FA86}" srcOrd="0" destOrd="0" presId="urn:microsoft.com/office/officeart/2005/8/layout/vList2"/>
    <dgm:cxn modelId="{47FE4CC1-EB12-47EB-B40F-B32BA2B54A85}" srcId="{E4FBA82C-5C7D-45F9-86A4-A373A0CDC6E9}" destId="{7195AC9B-BC99-47A6-B578-54BE67786D7A}" srcOrd="0" destOrd="0" parTransId="{2EADA482-E185-4645-82A1-5A3949A3F3CD}" sibTransId="{D2EFE589-7495-464F-9ADF-2E0B335C92C8}"/>
    <dgm:cxn modelId="{B15B8DC2-C9AA-4105-8801-E9B17016ECB8}" srcId="{E4FBA82C-5C7D-45F9-86A4-A373A0CDC6E9}" destId="{121EB063-0572-4E76-9E5C-3C7AC38E45C8}" srcOrd="2" destOrd="0" parTransId="{5D2287DD-C052-4060-9F05-47B7458890FA}" sibTransId="{C5FAF711-F7B4-4BB3-AC7C-CE6D3300E315}"/>
    <dgm:cxn modelId="{E68D6FDC-EB94-486D-BC8C-E67D13650E71}" type="presOf" srcId="{121EB063-0572-4E76-9E5C-3C7AC38E45C8}" destId="{370283C8-F062-4CD0-BB1C-8E8C3AAA6792}" srcOrd="0" destOrd="0" presId="urn:microsoft.com/office/officeart/2005/8/layout/vList2"/>
    <dgm:cxn modelId="{C12504EB-5DCE-4712-A5ED-ABC303EE0FF7}" type="presOf" srcId="{E4FBA82C-5C7D-45F9-86A4-A373A0CDC6E9}" destId="{AD8D6859-F007-4286-B2D1-563C0FD33B22}" srcOrd="0" destOrd="0" presId="urn:microsoft.com/office/officeart/2005/8/layout/vList2"/>
    <dgm:cxn modelId="{E1CE28C3-35A3-4607-B80C-20C8AB42126E}" type="presParOf" srcId="{AD8D6859-F007-4286-B2D1-563C0FD33B22}" destId="{E4157CD2-0D66-4A95-B0A6-5762F8876505}" srcOrd="0" destOrd="0" presId="urn:microsoft.com/office/officeart/2005/8/layout/vList2"/>
    <dgm:cxn modelId="{06D56B6B-AEFA-4894-9391-404280153689}" type="presParOf" srcId="{AD8D6859-F007-4286-B2D1-563C0FD33B22}" destId="{9C48966A-12BC-4058-8107-9DBC72EBFA73}" srcOrd="1" destOrd="0" presId="urn:microsoft.com/office/officeart/2005/8/layout/vList2"/>
    <dgm:cxn modelId="{5EDB481A-E380-4F6D-958F-174ED82F287A}" type="presParOf" srcId="{AD8D6859-F007-4286-B2D1-563C0FD33B22}" destId="{5FBE517D-3961-4E63-BCB4-C01B9DE3FA86}" srcOrd="2" destOrd="0" presId="urn:microsoft.com/office/officeart/2005/8/layout/vList2"/>
    <dgm:cxn modelId="{A5397DC9-F4DD-44C7-A009-5D645ACBF4E2}" type="presParOf" srcId="{AD8D6859-F007-4286-B2D1-563C0FD33B22}" destId="{6C94554E-04C3-4784-955B-A136178ADE12}" srcOrd="3" destOrd="0" presId="urn:microsoft.com/office/officeart/2005/8/layout/vList2"/>
    <dgm:cxn modelId="{CDA0E565-0AF4-4F80-8BFB-DF19B8B938B5}" type="presParOf" srcId="{AD8D6859-F007-4286-B2D1-563C0FD33B22}" destId="{370283C8-F062-4CD0-BB1C-8E8C3AAA6792}" srcOrd="4" destOrd="0" presId="urn:microsoft.com/office/officeart/2005/8/layout/vList2"/>
    <dgm:cxn modelId="{04965944-C82E-46F1-B21E-2D55A122F28B}" type="presParOf" srcId="{AD8D6859-F007-4286-B2D1-563C0FD33B22}" destId="{965D0D56-1818-4879-8FE4-4A8E4174B865}" srcOrd="5" destOrd="0" presId="urn:microsoft.com/office/officeart/2005/8/layout/vList2"/>
    <dgm:cxn modelId="{FD32B16D-3E05-4E76-82BD-35AF77F951F9}" type="presParOf" srcId="{AD8D6859-F007-4286-B2D1-563C0FD33B22}" destId="{05928B38-1D8B-45ED-9491-6E0FAD318F83}" srcOrd="6" destOrd="0" presId="urn:microsoft.com/office/officeart/2005/8/layout/vList2"/>
    <dgm:cxn modelId="{9711F0BE-9275-46AB-BF6F-8DB4DB3AE295}" type="presParOf" srcId="{AD8D6859-F007-4286-B2D1-563C0FD33B22}" destId="{00E5851D-A407-4969-9355-8134EF8A7E81}" srcOrd="7" destOrd="0" presId="urn:microsoft.com/office/officeart/2005/8/layout/vList2"/>
    <dgm:cxn modelId="{C1174191-5B17-4CFA-8B89-4E7DB9858C55}" type="presParOf" srcId="{AD8D6859-F007-4286-B2D1-563C0FD33B22}" destId="{F267054E-5532-4768-83A6-A72D530B1F0A}" srcOrd="8" destOrd="0" presId="urn:microsoft.com/office/officeart/2005/8/layout/vList2"/>
    <dgm:cxn modelId="{CB2F514D-4913-4199-8B19-222BF33B4E95}" type="presParOf" srcId="{AD8D6859-F007-4286-B2D1-563C0FD33B22}" destId="{1A92D336-308A-46BB-B21D-58A31EBB4FC8}" srcOrd="9" destOrd="0" presId="urn:microsoft.com/office/officeart/2005/8/layout/vList2"/>
    <dgm:cxn modelId="{0CED5370-232B-48F1-97EB-949911ED105C}" type="presParOf" srcId="{AD8D6859-F007-4286-B2D1-563C0FD33B22}" destId="{415AE585-501F-41ED-A7AB-676E0AC0BC2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A3B1CF-BBEE-4D80-BF40-226000037935}"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en-US"/>
        </a:p>
      </dgm:t>
    </dgm:pt>
    <dgm:pt modelId="{297EAF48-B360-4BFA-92AB-C71CC4400C9C}">
      <dgm:prSet/>
      <dgm:spPr/>
      <dgm:t>
        <a:bodyPr/>
        <a:lstStyle/>
        <a:p>
          <a:r>
            <a:rPr lang="en-US" dirty="0"/>
            <a:t>Vi </a:t>
          </a:r>
          <a:r>
            <a:rPr lang="en-US" dirty="0" err="1"/>
            <a:t>använder</a:t>
          </a:r>
          <a:r>
            <a:rPr lang="en-US" dirty="0"/>
            <a:t> främst laget.se </a:t>
          </a:r>
          <a:r>
            <a:rPr lang="en-US" dirty="0" err="1"/>
            <a:t>som</a:t>
          </a:r>
          <a:r>
            <a:rPr lang="en-US" dirty="0"/>
            <a:t> kommunikationskanal. </a:t>
          </a:r>
        </a:p>
      </dgm:t>
    </dgm:pt>
    <dgm:pt modelId="{0D520265-201E-4B29-A092-C9E84E6CA923}" type="parTrans" cxnId="{EC246B86-DF2F-4100-B557-0474A037F435}">
      <dgm:prSet/>
      <dgm:spPr/>
      <dgm:t>
        <a:bodyPr/>
        <a:lstStyle/>
        <a:p>
          <a:endParaRPr lang="en-US"/>
        </a:p>
      </dgm:t>
    </dgm:pt>
    <dgm:pt modelId="{A2B652D1-6B48-47F8-B7B7-DA7D4773D306}" type="sibTrans" cxnId="{EC246B86-DF2F-4100-B557-0474A037F435}">
      <dgm:prSet/>
      <dgm:spPr/>
      <dgm:t>
        <a:bodyPr/>
        <a:lstStyle/>
        <a:p>
          <a:endParaRPr lang="en-US"/>
        </a:p>
      </dgm:t>
    </dgm:pt>
    <dgm:pt modelId="{37B216A1-5857-4412-9C37-D27A5D69D460}">
      <dgm:prSet/>
      <dgm:spPr/>
      <dgm:t>
        <a:bodyPr/>
        <a:lstStyle/>
        <a:p>
          <a:r>
            <a:rPr lang="en-US"/>
            <a:t>Där kommunicerar vi:</a:t>
          </a:r>
        </a:p>
      </dgm:t>
    </dgm:pt>
    <dgm:pt modelId="{3CEBD5F5-4821-4A4F-9E96-F9171D8A71DB}" type="parTrans" cxnId="{7D187A97-3FF0-4EE3-8675-94677CDF9A40}">
      <dgm:prSet/>
      <dgm:spPr/>
      <dgm:t>
        <a:bodyPr/>
        <a:lstStyle/>
        <a:p>
          <a:endParaRPr lang="en-US"/>
        </a:p>
      </dgm:t>
    </dgm:pt>
    <dgm:pt modelId="{89518FF3-FF65-4181-904B-92FD1F5B42EC}" type="sibTrans" cxnId="{7D187A97-3FF0-4EE3-8675-94677CDF9A40}">
      <dgm:prSet/>
      <dgm:spPr/>
      <dgm:t>
        <a:bodyPr/>
        <a:lstStyle/>
        <a:p>
          <a:endParaRPr lang="en-US"/>
        </a:p>
      </dgm:t>
    </dgm:pt>
    <dgm:pt modelId="{D13298B1-8FA5-4F25-AD97-61985658DD1F}">
      <dgm:prSet/>
      <dgm:spPr/>
      <dgm:t>
        <a:bodyPr/>
        <a:lstStyle/>
        <a:p>
          <a:r>
            <a:rPr lang="en-US" dirty="0" err="1"/>
            <a:t>Kallelser</a:t>
          </a:r>
          <a:r>
            <a:rPr lang="en-US" dirty="0"/>
            <a:t> till </a:t>
          </a:r>
          <a:r>
            <a:rPr lang="en-US" dirty="0" err="1"/>
            <a:t>träningar</a:t>
          </a:r>
          <a:r>
            <a:rPr lang="en-US" dirty="0"/>
            <a:t> via </a:t>
          </a:r>
          <a:r>
            <a:rPr lang="en-US" dirty="0" err="1"/>
            <a:t>mejl</a:t>
          </a:r>
          <a:r>
            <a:rPr lang="en-US" dirty="0"/>
            <a:t> och laget.se app. Vi </a:t>
          </a:r>
          <a:r>
            <a:rPr lang="en-US" dirty="0" err="1"/>
            <a:t>försöker</a:t>
          </a:r>
          <a:r>
            <a:rPr lang="en-US" dirty="0"/>
            <a:t> ha </a:t>
          </a:r>
          <a:r>
            <a:rPr lang="en-US" dirty="0" err="1"/>
            <a:t>så</a:t>
          </a:r>
          <a:r>
            <a:rPr lang="en-US" dirty="0"/>
            <a:t> bra </a:t>
          </a:r>
          <a:r>
            <a:rPr lang="en-US" dirty="0" err="1"/>
            <a:t>framförhållning</a:t>
          </a:r>
          <a:r>
            <a:rPr lang="en-US" dirty="0"/>
            <a:t> </a:t>
          </a:r>
          <a:r>
            <a:rPr lang="en-US" dirty="0" err="1"/>
            <a:t>så</a:t>
          </a:r>
          <a:r>
            <a:rPr lang="en-US" dirty="0"/>
            <a:t> att vi </a:t>
          </a:r>
          <a:r>
            <a:rPr lang="en-US" dirty="0" err="1"/>
            <a:t>alla</a:t>
          </a:r>
          <a:r>
            <a:rPr lang="en-US" dirty="0"/>
            <a:t> </a:t>
          </a:r>
          <a:r>
            <a:rPr lang="en-US" dirty="0" err="1"/>
            <a:t>kan</a:t>
          </a:r>
          <a:r>
            <a:rPr lang="en-US" dirty="0"/>
            <a:t> </a:t>
          </a:r>
          <a:r>
            <a:rPr lang="en-US" dirty="0" err="1"/>
            <a:t>planera</a:t>
          </a:r>
          <a:r>
            <a:rPr lang="en-US" dirty="0"/>
            <a:t>.</a:t>
          </a:r>
        </a:p>
      </dgm:t>
    </dgm:pt>
    <dgm:pt modelId="{3375AD8C-0062-46CC-94B9-F599D3CE5DD3}" type="parTrans" cxnId="{56F265D2-1A5E-4FD0-BA0C-C2397152D8C5}">
      <dgm:prSet/>
      <dgm:spPr/>
      <dgm:t>
        <a:bodyPr/>
        <a:lstStyle/>
        <a:p>
          <a:endParaRPr lang="en-US"/>
        </a:p>
      </dgm:t>
    </dgm:pt>
    <dgm:pt modelId="{95E5FB68-4C9D-4E2B-A305-D65BE692147F}" type="sibTrans" cxnId="{56F265D2-1A5E-4FD0-BA0C-C2397152D8C5}">
      <dgm:prSet/>
      <dgm:spPr/>
      <dgm:t>
        <a:bodyPr/>
        <a:lstStyle/>
        <a:p>
          <a:endParaRPr lang="en-US"/>
        </a:p>
      </dgm:t>
    </dgm:pt>
    <dgm:pt modelId="{D15E7EB7-5A30-454D-8299-12090EE907D7}">
      <dgm:prSet/>
      <dgm:spPr/>
      <dgm:t>
        <a:bodyPr/>
        <a:lstStyle/>
        <a:p>
          <a:r>
            <a:rPr lang="en-US" dirty="0" err="1"/>
            <a:t>Nyheter</a:t>
          </a:r>
          <a:r>
            <a:rPr lang="en-US" dirty="0"/>
            <a:t> och </a:t>
          </a:r>
          <a:r>
            <a:rPr lang="en-US" dirty="0" err="1"/>
            <a:t>utskick</a:t>
          </a:r>
          <a:r>
            <a:rPr lang="en-US" dirty="0"/>
            <a:t> </a:t>
          </a:r>
          <a:r>
            <a:rPr lang="en-US" dirty="0" err="1"/>
            <a:t>vidare</a:t>
          </a:r>
          <a:r>
            <a:rPr lang="en-US" dirty="0"/>
            <a:t> via </a:t>
          </a:r>
          <a:r>
            <a:rPr lang="en-US" dirty="0" err="1"/>
            <a:t>mejl</a:t>
          </a:r>
          <a:r>
            <a:rPr lang="en-US" dirty="0"/>
            <a:t> och laget.se app</a:t>
          </a:r>
        </a:p>
      </dgm:t>
    </dgm:pt>
    <dgm:pt modelId="{B218EE49-DA73-472F-90CF-15C11767B873}" type="parTrans" cxnId="{6C981E5B-5E97-4520-844A-983785D8B294}">
      <dgm:prSet/>
      <dgm:spPr/>
      <dgm:t>
        <a:bodyPr/>
        <a:lstStyle/>
        <a:p>
          <a:endParaRPr lang="en-US"/>
        </a:p>
      </dgm:t>
    </dgm:pt>
    <dgm:pt modelId="{F9CC9BA5-D034-404C-99FA-A51307BE396C}" type="sibTrans" cxnId="{6C981E5B-5E97-4520-844A-983785D8B294}">
      <dgm:prSet/>
      <dgm:spPr/>
      <dgm:t>
        <a:bodyPr/>
        <a:lstStyle/>
        <a:p>
          <a:endParaRPr lang="en-US"/>
        </a:p>
      </dgm:t>
    </dgm:pt>
    <dgm:pt modelId="{31DB311B-C184-458E-8FCC-A80AB7659FA1}">
      <dgm:prSet/>
      <dgm:spPr/>
      <dgm:t>
        <a:bodyPr/>
        <a:lstStyle/>
        <a:p>
          <a:r>
            <a:rPr lang="en-US" dirty="0" err="1"/>
            <a:t>Supertext</a:t>
          </a:r>
          <a:r>
            <a:rPr lang="en-US" dirty="0"/>
            <a:t>. Hela </a:t>
          </a:r>
          <a:r>
            <a:rPr lang="en-US" dirty="0" err="1"/>
            <a:t>gruppen</a:t>
          </a:r>
          <a:r>
            <a:rPr lang="en-US" dirty="0"/>
            <a:t>. </a:t>
          </a:r>
          <a:r>
            <a:rPr lang="en-US" dirty="0" err="1"/>
            <a:t>Enklare</a:t>
          </a:r>
          <a:r>
            <a:rPr lang="en-US" dirty="0"/>
            <a:t> och </a:t>
          </a:r>
          <a:r>
            <a:rPr lang="en-US" dirty="0" err="1"/>
            <a:t>kortare</a:t>
          </a:r>
          <a:r>
            <a:rPr lang="en-US" dirty="0"/>
            <a:t> </a:t>
          </a:r>
          <a:r>
            <a:rPr lang="en-US" dirty="0" err="1"/>
            <a:t>kommunikation</a:t>
          </a:r>
          <a:r>
            <a:rPr lang="en-US" dirty="0"/>
            <a:t> via app en </a:t>
          </a:r>
          <a:r>
            <a:rPr lang="en-US" dirty="0" err="1"/>
            <a:t>Supertext</a:t>
          </a:r>
          <a:endParaRPr lang="en-US" dirty="0"/>
        </a:p>
      </dgm:t>
    </dgm:pt>
    <dgm:pt modelId="{9ABCDB41-31E1-4D86-84E3-72CDE47D5127}" type="parTrans" cxnId="{D2C6E8B0-A8F0-4DE2-872C-72C347ADCDBD}">
      <dgm:prSet/>
      <dgm:spPr/>
      <dgm:t>
        <a:bodyPr/>
        <a:lstStyle/>
        <a:p>
          <a:endParaRPr lang="en-US"/>
        </a:p>
      </dgm:t>
    </dgm:pt>
    <dgm:pt modelId="{421BDA3A-6E18-4C9F-9365-46DB62F44E8C}" type="sibTrans" cxnId="{D2C6E8B0-A8F0-4DE2-872C-72C347ADCDBD}">
      <dgm:prSet/>
      <dgm:spPr/>
      <dgm:t>
        <a:bodyPr/>
        <a:lstStyle/>
        <a:p>
          <a:endParaRPr lang="en-US"/>
        </a:p>
      </dgm:t>
    </dgm:pt>
    <dgm:pt modelId="{E6BC3833-35E2-4574-A0C6-73C6FB54FF14}">
      <dgm:prSet/>
      <dgm:spPr/>
      <dgm:t>
        <a:bodyPr/>
        <a:lstStyle/>
        <a:p>
          <a:r>
            <a:rPr lang="en-US"/>
            <a:t>Telefon och SMS för direktkontakt mellan ledare och förälder.</a:t>
          </a:r>
        </a:p>
      </dgm:t>
    </dgm:pt>
    <dgm:pt modelId="{0986B202-FB9C-4425-9BE6-2AEDA2C599EF}" type="parTrans" cxnId="{B218746A-5A5C-48AB-A828-16CBAC927077}">
      <dgm:prSet/>
      <dgm:spPr/>
      <dgm:t>
        <a:bodyPr/>
        <a:lstStyle/>
        <a:p>
          <a:endParaRPr lang="en-US"/>
        </a:p>
      </dgm:t>
    </dgm:pt>
    <dgm:pt modelId="{EE9502CA-5EC2-4341-8874-8F5A84FE0946}" type="sibTrans" cxnId="{B218746A-5A5C-48AB-A828-16CBAC927077}">
      <dgm:prSet/>
      <dgm:spPr/>
      <dgm:t>
        <a:bodyPr/>
        <a:lstStyle/>
        <a:p>
          <a:endParaRPr lang="en-US"/>
        </a:p>
      </dgm:t>
    </dgm:pt>
    <dgm:pt modelId="{0354C3DE-63DC-4E7A-88F8-F968D3C54EA0}">
      <dgm:prSet/>
      <dgm:spPr/>
      <dgm:t>
        <a:bodyPr/>
        <a:lstStyle/>
        <a:p>
          <a:r>
            <a:rPr lang="en-US" b="1"/>
            <a:t>Föräldramöten</a:t>
          </a:r>
          <a:endParaRPr lang="en-US"/>
        </a:p>
      </dgm:t>
    </dgm:pt>
    <dgm:pt modelId="{0C965CFA-1C90-45FF-ACFD-CF3077892411}" type="parTrans" cxnId="{891950BD-ABF8-46C6-8A33-090B50690D47}">
      <dgm:prSet/>
      <dgm:spPr/>
      <dgm:t>
        <a:bodyPr/>
        <a:lstStyle/>
        <a:p>
          <a:endParaRPr lang="en-US"/>
        </a:p>
      </dgm:t>
    </dgm:pt>
    <dgm:pt modelId="{9AD4750D-C05F-480F-AEEB-251266FD72FA}" type="sibTrans" cxnId="{891950BD-ABF8-46C6-8A33-090B50690D47}">
      <dgm:prSet/>
      <dgm:spPr/>
      <dgm:t>
        <a:bodyPr/>
        <a:lstStyle/>
        <a:p>
          <a:endParaRPr lang="en-US"/>
        </a:p>
      </dgm:t>
    </dgm:pt>
    <dgm:pt modelId="{0E38AB12-5221-4D3C-ABA2-CE97C9FA6D49}">
      <dgm:prSet/>
      <dgm:spPr/>
      <dgm:t>
        <a:bodyPr/>
        <a:lstStyle/>
        <a:p>
          <a:r>
            <a:rPr lang="en-US" dirty="0" err="1"/>
            <a:t>Uppstartsmöte</a:t>
          </a:r>
          <a:r>
            <a:rPr lang="en-US" dirty="0"/>
            <a:t> </a:t>
          </a:r>
          <a:r>
            <a:rPr lang="en-US" dirty="0" err="1"/>
            <a:t>Åbyvallen</a:t>
          </a:r>
          <a:r>
            <a:rPr lang="en-US" dirty="0"/>
            <a:t>, 23/4</a:t>
          </a:r>
        </a:p>
      </dgm:t>
    </dgm:pt>
    <dgm:pt modelId="{A6131FFC-56D8-4438-AF4E-1E311CBF99F2}" type="parTrans" cxnId="{CD87A8A0-12EE-4CCC-9F87-96C5913A3F24}">
      <dgm:prSet/>
      <dgm:spPr/>
      <dgm:t>
        <a:bodyPr/>
        <a:lstStyle/>
        <a:p>
          <a:endParaRPr lang="en-US"/>
        </a:p>
      </dgm:t>
    </dgm:pt>
    <dgm:pt modelId="{CBEB199F-8C1B-4BA6-9CAC-845F1F5FB42E}" type="sibTrans" cxnId="{CD87A8A0-12EE-4CCC-9F87-96C5913A3F24}">
      <dgm:prSet/>
      <dgm:spPr/>
      <dgm:t>
        <a:bodyPr/>
        <a:lstStyle/>
        <a:p>
          <a:endParaRPr lang="en-US"/>
        </a:p>
      </dgm:t>
    </dgm:pt>
    <dgm:pt modelId="{B28DA07F-3266-4CB0-A81C-AD32C1323F36}">
      <dgm:prSet/>
      <dgm:spPr/>
      <dgm:t>
        <a:bodyPr/>
        <a:lstStyle/>
        <a:p>
          <a:r>
            <a:rPr lang="en-US"/>
            <a:t>Vid behov.</a:t>
          </a:r>
        </a:p>
      </dgm:t>
    </dgm:pt>
    <dgm:pt modelId="{E9F68778-31CD-4C5D-8CE5-B924D2799E1B}" type="parTrans" cxnId="{63AA2E96-46CB-43BC-97DE-D210949DCF66}">
      <dgm:prSet/>
      <dgm:spPr/>
      <dgm:t>
        <a:bodyPr/>
        <a:lstStyle/>
        <a:p>
          <a:endParaRPr lang="en-US"/>
        </a:p>
      </dgm:t>
    </dgm:pt>
    <dgm:pt modelId="{7DE51B82-7258-48EC-9665-A77620BF1F28}" type="sibTrans" cxnId="{63AA2E96-46CB-43BC-97DE-D210949DCF66}">
      <dgm:prSet/>
      <dgm:spPr/>
      <dgm:t>
        <a:bodyPr/>
        <a:lstStyle/>
        <a:p>
          <a:endParaRPr lang="en-US"/>
        </a:p>
      </dgm:t>
    </dgm:pt>
    <dgm:pt modelId="{385A0032-03A9-4BE2-944E-4E167006F447}" type="pres">
      <dgm:prSet presAssocID="{9FA3B1CF-BBEE-4D80-BF40-226000037935}" presName="linear" presStyleCnt="0">
        <dgm:presLayoutVars>
          <dgm:dir/>
          <dgm:animLvl val="lvl"/>
          <dgm:resizeHandles val="exact"/>
        </dgm:presLayoutVars>
      </dgm:prSet>
      <dgm:spPr/>
    </dgm:pt>
    <dgm:pt modelId="{B4827729-2F14-417D-9D0A-12BE91618C63}" type="pres">
      <dgm:prSet presAssocID="{297EAF48-B360-4BFA-92AB-C71CC4400C9C}" presName="parentLin" presStyleCnt="0"/>
      <dgm:spPr/>
    </dgm:pt>
    <dgm:pt modelId="{9B89E011-FF52-41E0-BB38-2365033576A5}" type="pres">
      <dgm:prSet presAssocID="{297EAF48-B360-4BFA-92AB-C71CC4400C9C}" presName="parentLeftMargin" presStyleLbl="node1" presStyleIdx="0" presStyleCnt="3"/>
      <dgm:spPr/>
    </dgm:pt>
    <dgm:pt modelId="{6C134D3C-902B-457A-BBF5-A80BA7B65A48}" type="pres">
      <dgm:prSet presAssocID="{297EAF48-B360-4BFA-92AB-C71CC4400C9C}" presName="parentText" presStyleLbl="node1" presStyleIdx="0" presStyleCnt="3">
        <dgm:presLayoutVars>
          <dgm:chMax val="0"/>
          <dgm:bulletEnabled val="1"/>
        </dgm:presLayoutVars>
      </dgm:prSet>
      <dgm:spPr/>
    </dgm:pt>
    <dgm:pt modelId="{4D03ABB8-9769-43E0-91D5-72BCC5EC7860}" type="pres">
      <dgm:prSet presAssocID="{297EAF48-B360-4BFA-92AB-C71CC4400C9C}" presName="negativeSpace" presStyleCnt="0"/>
      <dgm:spPr/>
    </dgm:pt>
    <dgm:pt modelId="{7C2F4A7F-EDC0-4179-A29C-B37C95D8C07D}" type="pres">
      <dgm:prSet presAssocID="{297EAF48-B360-4BFA-92AB-C71CC4400C9C}" presName="childText" presStyleLbl="conFgAcc1" presStyleIdx="0" presStyleCnt="3">
        <dgm:presLayoutVars>
          <dgm:bulletEnabled val="1"/>
        </dgm:presLayoutVars>
      </dgm:prSet>
      <dgm:spPr/>
    </dgm:pt>
    <dgm:pt modelId="{86B64DD7-9CEC-4E61-AFA6-99704CDAA6B3}" type="pres">
      <dgm:prSet presAssocID="{A2B652D1-6B48-47F8-B7B7-DA7D4773D306}" presName="spaceBetweenRectangles" presStyleCnt="0"/>
      <dgm:spPr/>
    </dgm:pt>
    <dgm:pt modelId="{1E65F755-F9EC-4619-9091-9AC0849F25FC}" type="pres">
      <dgm:prSet presAssocID="{37B216A1-5857-4412-9C37-D27A5D69D460}" presName="parentLin" presStyleCnt="0"/>
      <dgm:spPr/>
    </dgm:pt>
    <dgm:pt modelId="{75B41269-0F3A-4055-8B40-78B1791721D9}" type="pres">
      <dgm:prSet presAssocID="{37B216A1-5857-4412-9C37-D27A5D69D460}" presName="parentLeftMargin" presStyleLbl="node1" presStyleIdx="0" presStyleCnt="3"/>
      <dgm:spPr/>
    </dgm:pt>
    <dgm:pt modelId="{102E411F-55C7-4B5B-8284-BD2276DC655C}" type="pres">
      <dgm:prSet presAssocID="{37B216A1-5857-4412-9C37-D27A5D69D460}" presName="parentText" presStyleLbl="node1" presStyleIdx="1" presStyleCnt="3">
        <dgm:presLayoutVars>
          <dgm:chMax val="0"/>
          <dgm:bulletEnabled val="1"/>
        </dgm:presLayoutVars>
      </dgm:prSet>
      <dgm:spPr/>
    </dgm:pt>
    <dgm:pt modelId="{338ACD65-ACB9-4BEE-89B9-B440BE5E98DE}" type="pres">
      <dgm:prSet presAssocID="{37B216A1-5857-4412-9C37-D27A5D69D460}" presName="negativeSpace" presStyleCnt="0"/>
      <dgm:spPr/>
    </dgm:pt>
    <dgm:pt modelId="{F8CFB5B8-FB7E-4DD1-8B65-F626DD342819}" type="pres">
      <dgm:prSet presAssocID="{37B216A1-5857-4412-9C37-D27A5D69D460}" presName="childText" presStyleLbl="conFgAcc1" presStyleIdx="1" presStyleCnt="3">
        <dgm:presLayoutVars>
          <dgm:bulletEnabled val="1"/>
        </dgm:presLayoutVars>
      </dgm:prSet>
      <dgm:spPr/>
    </dgm:pt>
    <dgm:pt modelId="{2891DD50-0BD2-43D0-ACB2-3625A8D16319}" type="pres">
      <dgm:prSet presAssocID="{89518FF3-FF65-4181-904B-92FD1F5B42EC}" presName="spaceBetweenRectangles" presStyleCnt="0"/>
      <dgm:spPr/>
    </dgm:pt>
    <dgm:pt modelId="{715C08CE-D727-4D8F-B4E3-9C3CCCB7529C}" type="pres">
      <dgm:prSet presAssocID="{0354C3DE-63DC-4E7A-88F8-F968D3C54EA0}" presName="parentLin" presStyleCnt="0"/>
      <dgm:spPr/>
    </dgm:pt>
    <dgm:pt modelId="{8D3DFFAD-1A4F-419D-9EC9-F042B127E2AA}" type="pres">
      <dgm:prSet presAssocID="{0354C3DE-63DC-4E7A-88F8-F968D3C54EA0}" presName="parentLeftMargin" presStyleLbl="node1" presStyleIdx="1" presStyleCnt="3"/>
      <dgm:spPr/>
    </dgm:pt>
    <dgm:pt modelId="{008AD6AF-7697-4A82-A396-B7BAB9348D7D}" type="pres">
      <dgm:prSet presAssocID="{0354C3DE-63DC-4E7A-88F8-F968D3C54EA0}" presName="parentText" presStyleLbl="node1" presStyleIdx="2" presStyleCnt="3">
        <dgm:presLayoutVars>
          <dgm:chMax val="0"/>
          <dgm:bulletEnabled val="1"/>
        </dgm:presLayoutVars>
      </dgm:prSet>
      <dgm:spPr/>
    </dgm:pt>
    <dgm:pt modelId="{432429B1-7CD2-431A-89FE-A67E157C4B7D}" type="pres">
      <dgm:prSet presAssocID="{0354C3DE-63DC-4E7A-88F8-F968D3C54EA0}" presName="negativeSpace" presStyleCnt="0"/>
      <dgm:spPr/>
    </dgm:pt>
    <dgm:pt modelId="{AC7E2000-CC3B-4465-9F3A-B587E2E884D0}" type="pres">
      <dgm:prSet presAssocID="{0354C3DE-63DC-4E7A-88F8-F968D3C54EA0}" presName="childText" presStyleLbl="conFgAcc1" presStyleIdx="2" presStyleCnt="3">
        <dgm:presLayoutVars>
          <dgm:bulletEnabled val="1"/>
        </dgm:presLayoutVars>
      </dgm:prSet>
      <dgm:spPr/>
    </dgm:pt>
  </dgm:ptLst>
  <dgm:cxnLst>
    <dgm:cxn modelId="{41C7AE1A-320C-43A9-9504-2E451A61C3E9}" type="presOf" srcId="{0E38AB12-5221-4D3C-ABA2-CE97C9FA6D49}" destId="{AC7E2000-CC3B-4465-9F3A-B587E2E884D0}" srcOrd="0" destOrd="0" presId="urn:microsoft.com/office/officeart/2005/8/layout/list1"/>
    <dgm:cxn modelId="{8A895822-2665-426F-A4D2-CE9B759D6D55}" type="presOf" srcId="{E6BC3833-35E2-4574-A0C6-73C6FB54FF14}" destId="{F8CFB5B8-FB7E-4DD1-8B65-F626DD342819}" srcOrd="0" destOrd="3" presId="urn:microsoft.com/office/officeart/2005/8/layout/list1"/>
    <dgm:cxn modelId="{841DC52B-9359-45D0-AD53-5251C64C0F65}" type="presOf" srcId="{D13298B1-8FA5-4F25-AD97-61985658DD1F}" destId="{F8CFB5B8-FB7E-4DD1-8B65-F626DD342819}" srcOrd="0" destOrd="0" presId="urn:microsoft.com/office/officeart/2005/8/layout/list1"/>
    <dgm:cxn modelId="{8B893E2E-F3DC-4E19-9837-85ABC0F993AD}" type="presOf" srcId="{37B216A1-5857-4412-9C37-D27A5D69D460}" destId="{75B41269-0F3A-4055-8B40-78B1791721D9}" srcOrd="0" destOrd="0" presId="urn:microsoft.com/office/officeart/2005/8/layout/list1"/>
    <dgm:cxn modelId="{6C981E5B-5E97-4520-844A-983785D8B294}" srcId="{37B216A1-5857-4412-9C37-D27A5D69D460}" destId="{D15E7EB7-5A30-454D-8299-12090EE907D7}" srcOrd="1" destOrd="0" parTransId="{B218EE49-DA73-472F-90CF-15C11767B873}" sibTransId="{F9CC9BA5-D034-404C-99FA-A51307BE396C}"/>
    <dgm:cxn modelId="{0E8A805B-0EED-45C4-82BC-809A4B1D1DB5}" type="presOf" srcId="{297EAF48-B360-4BFA-92AB-C71CC4400C9C}" destId="{6C134D3C-902B-457A-BBF5-A80BA7B65A48}" srcOrd="1" destOrd="0" presId="urn:microsoft.com/office/officeart/2005/8/layout/list1"/>
    <dgm:cxn modelId="{0C20495C-0334-4C4D-821B-7DF087B3A354}" type="presOf" srcId="{9FA3B1CF-BBEE-4D80-BF40-226000037935}" destId="{385A0032-03A9-4BE2-944E-4E167006F447}" srcOrd="0" destOrd="0" presId="urn:microsoft.com/office/officeart/2005/8/layout/list1"/>
    <dgm:cxn modelId="{B218746A-5A5C-48AB-A828-16CBAC927077}" srcId="{37B216A1-5857-4412-9C37-D27A5D69D460}" destId="{E6BC3833-35E2-4574-A0C6-73C6FB54FF14}" srcOrd="3" destOrd="0" parTransId="{0986B202-FB9C-4425-9BE6-2AEDA2C599EF}" sibTransId="{EE9502CA-5EC2-4341-8874-8F5A84FE0946}"/>
    <dgm:cxn modelId="{F925374C-DD84-495C-822B-4FC4CCEF991F}" type="presOf" srcId="{0354C3DE-63DC-4E7A-88F8-F968D3C54EA0}" destId="{008AD6AF-7697-4A82-A396-B7BAB9348D7D}" srcOrd="1" destOrd="0" presId="urn:microsoft.com/office/officeart/2005/8/layout/list1"/>
    <dgm:cxn modelId="{3D8E1877-E3AE-4A5E-B66A-882B5E831BCB}" type="presOf" srcId="{0354C3DE-63DC-4E7A-88F8-F968D3C54EA0}" destId="{8D3DFFAD-1A4F-419D-9EC9-F042B127E2AA}" srcOrd="0" destOrd="0" presId="urn:microsoft.com/office/officeart/2005/8/layout/list1"/>
    <dgm:cxn modelId="{EC246B86-DF2F-4100-B557-0474A037F435}" srcId="{9FA3B1CF-BBEE-4D80-BF40-226000037935}" destId="{297EAF48-B360-4BFA-92AB-C71CC4400C9C}" srcOrd="0" destOrd="0" parTransId="{0D520265-201E-4B29-A092-C9E84E6CA923}" sibTransId="{A2B652D1-6B48-47F8-B7B7-DA7D4773D306}"/>
    <dgm:cxn modelId="{4A131189-BD79-4618-A939-8674E1E8F1E8}" type="presOf" srcId="{D15E7EB7-5A30-454D-8299-12090EE907D7}" destId="{F8CFB5B8-FB7E-4DD1-8B65-F626DD342819}" srcOrd="0" destOrd="1" presId="urn:microsoft.com/office/officeart/2005/8/layout/list1"/>
    <dgm:cxn modelId="{63AA2E96-46CB-43BC-97DE-D210949DCF66}" srcId="{0354C3DE-63DC-4E7A-88F8-F968D3C54EA0}" destId="{B28DA07F-3266-4CB0-A81C-AD32C1323F36}" srcOrd="1" destOrd="0" parTransId="{E9F68778-31CD-4C5D-8CE5-B924D2799E1B}" sibTransId="{7DE51B82-7258-48EC-9665-A77620BF1F28}"/>
    <dgm:cxn modelId="{7D187A97-3FF0-4EE3-8675-94677CDF9A40}" srcId="{9FA3B1CF-BBEE-4D80-BF40-226000037935}" destId="{37B216A1-5857-4412-9C37-D27A5D69D460}" srcOrd="1" destOrd="0" parTransId="{3CEBD5F5-4821-4A4F-9E96-F9171D8A71DB}" sibTransId="{89518FF3-FF65-4181-904B-92FD1F5B42EC}"/>
    <dgm:cxn modelId="{CD87A8A0-12EE-4CCC-9F87-96C5913A3F24}" srcId="{0354C3DE-63DC-4E7A-88F8-F968D3C54EA0}" destId="{0E38AB12-5221-4D3C-ABA2-CE97C9FA6D49}" srcOrd="0" destOrd="0" parTransId="{A6131FFC-56D8-4438-AF4E-1E311CBF99F2}" sibTransId="{CBEB199F-8C1B-4BA6-9CAC-845F1F5FB42E}"/>
    <dgm:cxn modelId="{25FB70AD-5C37-4D79-847A-A9AE79FFF46D}" type="presOf" srcId="{297EAF48-B360-4BFA-92AB-C71CC4400C9C}" destId="{9B89E011-FF52-41E0-BB38-2365033576A5}" srcOrd="0" destOrd="0" presId="urn:microsoft.com/office/officeart/2005/8/layout/list1"/>
    <dgm:cxn modelId="{D2C6E8B0-A8F0-4DE2-872C-72C347ADCDBD}" srcId="{37B216A1-5857-4412-9C37-D27A5D69D460}" destId="{31DB311B-C184-458E-8FCC-A80AB7659FA1}" srcOrd="2" destOrd="0" parTransId="{9ABCDB41-31E1-4D86-84E3-72CDE47D5127}" sibTransId="{421BDA3A-6E18-4C9F-9365-46DB62F44E8C}"/>
    <dgm:cxn modelId="{891950BD-ABF8-46C6-8A33-090B50690D47}" srcId="{9FA3B1CF-BBEE-4D80-BF40-226000037935}" destId="{0354C3DE-63DC-4E7A-88F8-F968D3C54EA0}" srcOrd="2" destOrd="0" parTransId="{0C965CFA-1C90-45FF-ACFD-CF3077892411}" sibTransId="{9AD4750D-C05F-480F-AEEB-251266FD72FA}"/>
    <dgm:cxn modelId="{811C21CD-92BA-4E87-8A78-D8003EB734F1}" type="presOf" srcId="{B28DA07F-3266-4CB0-A81C-AD32C1323F36}" destId="{AC7E2000-CC3B-4465-9F3A-B587E2E884D0}" srcOrd="0" destOrd="1" presId="urn:microsoft.com/office/officeart/2005/8/layout/list1"/>
    <dgm:cxn modelId="{56F265D2-1A5E-4FD0-BA0C-C2397152D8C5}" srcId="{37B216A1-5857-4412-9C37-D27A5D69D460}" destId="{D13298B1-8FA5-4F25-AD97-61985658DD1F}" srcOrd="0" destOrd="0" parTransId="{3375AD8C-0062-46CC-94B9-F599D3CE5DD3}" sibTransId="{95E5FB68-4C9D-4E2B-A305-D65BE692147F}"/>
    <dgm:cxn modelId="{A0E19DE2-D5BA-4317-B220-99E6DCBE2A52}" type="presOf" srcId="{31DB311B-C184-458E-8FCC-A80AB7659FA1}" destId="{F8CFB5B8-FB7E-4DD1-8B65-F626DD342819}" srcOrd="0" destOrd="2" presId="urn:microsoft.com/office/officeart/2005/8/layout/list1"/>
    <dgm:cxn modelId="{FFAD98F3-51AD-41AF-BFCE-491D3C196445}" type="presOf" srcId="{37B216A1-5857-4412-9C37-D27A5D69D460}" destId="{102E411F-55C7-4B5B-8284-BD2276DC655C}" srcOrd="1" destOrd="0" presId="urn:microsoft.com/office/officeart/2005/8/layout/list1"/>
    <dgm:cxn modelId="{78F4768A-8F9D-4DC7-8C9A-DDACD6C1DBBD}" type="presParOf" srcId="{385A0032-03A9-4BE2-944E-4E167006F447}" destId="{B4827729-2F14-417D-9D0A-12BE91618C63}" srcOrd="0" destOrd="0" presId="urn:microsoft.com/office/officeart/2005/8/layout/list1"/>
    <dgm:cxn modelId="{89BA1E21-8BBA-4318-B484-AE7B84C00EE5}" type="presParOf" srcId="{B4827729-2F14-417D-9D0A-12BE91618C63}" destId="{9B89E011-FF52-41E0-BB38-2365033576A5}" srcOrd="0" destOrd="0" presId="urn:microsoft.com/office/officeart/2005/8/layout/list1"/>
    <dgm:cxn modelId="{0FDB811D-8FEE-41B9-90A8-C02D02BC73EF}" type="presParOf" srcId="{B4827729-2F14-417D-9D0A-12BE91618C63}" destId="{6C134D3C-902B-457A-BBF5-A80BA7B65A48}" srcOrd="1" destOrd="0" presId="urn:microsoft.com/office/officeart/2005/8/layout/list1"/>
    <dgm:cxn modelId="{2CA60B8A-4619-4F18-9C7E-B8644770EED9}" type="presParOf" srcId="{385A0032-03A9-4BE2-944E-4E167006F447}" destId="{4D03ABB8-9769-43E0-91D5-72BCC5EC7860}" srcOrd="1" destOrd="0" presId="urn:microsoft.com/office/officeart/2005/8/layout/list1"/>
    <dgm:cxn modelId="{FFC686A7-BE7F-4D8C-A3BE-9332D21C36F5}" type="presParOf" srcId="{385A0032-03A9-4BE2-944E-4E167006F447}" destId="{7C2F4A7F-EDC0-4179-A29C-B37C95D8C07D}" srcOrd="2" destOrd="0" presId="urn:microsoft.com/office/officeart/2005/8/layout/list1"/>
    <dgm:cxn modelId="{4C37F9CA-7708-4BB4-B40A-3EA79E46D56E}" type="presParOf" srcId="{385A0032-03A9-4BE2-944E-4E167006F447}" destId="{86B64DD7-9CEC-4E61-AFA6-99704CDAA6B3}" srcOrd="3" destOrd="0" presId="urn:microsoft.com/office/officeart/2005/8/layout/list1"/>
    <dgm:cxn modelId="{1E8CEECF-7513-4B00-B8E8-CCC96B2FDA0B}" type="presParOf" srcId="{385A0032-03A9-4BE2-944E-4E167006F447}" destId="{1E65F755-F9EC-4619-9091-9AC0849F25FC}" srcOrd="4" destOrd="0" presId="urn:microsoft.com/office/officeart/2005/8/layout/list1"/>
    <dgm:cxn modelId="{21F514B8-45F4-4CB6-B5DA-FF6B6055F433}" type="presParOf" srcId="{1E65F755-F9EC-4619-9091-9AC0849F25FC}" destId="{75B41269-0F3A-4055-8B40-78B1791721D9}" srcOrd="0" destOrd="0" presId="urn:microsoft.com/office/officeart/2005/8/layout/list1"/>
    <dgm:cxn modelId="{7061934E-3397-4158-B097-261951C74517}" type="presParOf" srcId="{1E65F755-F9EC-4619-9091-9AC0849F25FC}" destId="{102E411F-55C7-4B5B-8284-BD2276DC655C}" srcOrd="1" destOrd="0" presId="urn:microsoft.com/office/officeart/2005/8/layout/list1"/>
    <dgm:cxn modelId="{51C35056-AD42-43A2-A7C9-F446D01D743D}" type="presParOf" srcId="{385A0032-03A9-4BE2-944E-4E167006F447}" destId="{338ACD65-ACB9-4BEE-89B9-B440BE5E98DE}" srcOrd="5" destOrd="0" presId="urn:microsoft.com/office/officeart/2005/8/layout/list1"/>
    <dgm:cxn modelId="{C9DBDC36-6DA9-4A8F-9782-7B0AA3B3E7CA}" type="presParOf" srcId="{385A0032-03A9-4BE2-944E-4E167006F447}" destId="{F8CFB5B8-FB7E-4DD1-8B65-F626DD342819}" srcOrd="6" destOrd="0" presId="urn:microsoft.com/office/officeart/2005/8/layout/list1"/>
    <dgm:cxn modelId="{B068C218-3F06-4DAA-B873-6C57D2AC7DC9}" type="presParOf" srcId="{385A0032-03A9-4BE2-944E-4E167006F447}" destId="{2891DD50-0BD2-43D0-ACB2-3625A8D16319}" srcOrd="7" destOrd="0" presId="urn:microsoft.com/office/officeart/2005/8/layout/list1"/>
    <dgm:cxn modelId="{EFEB0632-0B97-4F49-862D-718C3900BBBE}" type="presParOf" srcId="{385A0032-03A9-4BE2-944E-4E167006F447}" destId="{715C08CE-D727-4D8F-B4E3-9C3CCCB7529C}" srcOrd="8" destOrd="0" presId="urn:microsoft.com/office/officeart/2005/8/layout/list1"/>
    <dgm:cxn modelId="{8224C6A5-4D78-444B-85F5-C17023093648}" type="presParOf" srcId="{715C08CE-D727-4D8F-B4E3-9C3CCCB7529C}" destId="{8D3DFFAD-1A4F-419D-9EC9-F042B127E2AA}" srcOrd="0" destOrd="0" presId="urn:microsoft.com/office/officeart/2005/8/layout/list1"/>
    <dgm:cxn modelId="{74EFF4D1-6415-400D-882A-94CF15BE675E}" type="presParOf" srcId="{715C08CE-D727-4D8F-B4E3-9C3CCCB7529C}" destId="{008AD6AF-7697-4A82-A396-B7BAB9348D7D}" srcOrd="1" destOrd="0" presId="urn:microsoft.com/office/officeart/2005/8/layout/list1"/>
    <dgm:cxn modelId="{1037669E-1CB7-4148-A3A5-BAFBA3D3FD80}" type="presParOf" srcId="{385A0032-03A9-4BE2-944E-4E167006F447}" destId="{432429B1-7CD2-431A-89FE-A67E157C4B7D}" srcOrd="9" destOrd="0" presId="urn:microsoft.com/office/officeart/2005/8/layout/list1"/>
    <dgm:cxn modelId="{90BFFB56-F2F8-43BF-A5DE-DEB84CA67CD7}" type="presParOf" srcId="{385A0032-03A9-4BE2-944E-4E167006F447}" destId="{AC7E2000-CC3B-4465-9F3A-B587E2E884D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4CF87D-53A8-4B05-BC14-5194E523B376}"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0170BCC3-312F-4C68-8B36-A5357021739A}">
      <dgm:prSet/>
      <dgm:spPr/>
      <dgm:t>
        <a:bodyPr/>
        <a:lstStyle/>
        <a:p>
          <a:r>
            <a:rPr lang="en-US" dirty="0" err="1"/>
            <a:t>Långsiktigt</a:t>
          </a:r>
          <a:r>
            <a:rPr lang="en-US" dirty="0"/>
            <a:t> 4-5 </a:t>
          </a:r>
          <a:r>
            <a:rPr lang="en-US" dirty="0" err="1"/>
            <a:t>år</a:t>
          </a:r>
          <a:r>
            <a:rPr lang="en-US" dirty="0"/>
            <a:t> </a:t>
          </a:r>
          <a:r>
            <a:rPr lang="en-US" dirty="0" err="1"/>
            <a:t>vill</a:t>
          </a:r>
          <a:r>
            <a:rPr lang="en-US" dirty="0"/>
            <a:t> vi </a:t>
          </a:r>
          <a:r>
            <a:rPr lang="en-US" dirty="0" err="1"/>
            <a:t>spara</a:t>
          </a:r>
          <a:r>
            <a:rPr lang="en-US" dirty="0"/>
            <a:t> </a:t>
          </a:r>
          <a:r>
            <a:rPr lang="en-US" dirty="0" err="1"/>
            <a:t>ihop</a:t>
          </a:r>
          <a:r>
            <a:rPr lang="en-US" dirty="0"/>
            <a:t> till </a:t>
          </a:r>
          <a:r>
            <a:rPr lang="en-US" dirty="0" err="1"/>
            <a:t>en</a:t>
          </a:r>
          <a:r>
            <a:rPr lang="en-US" dirty="0"/>
            <a:t> </a:t>
          </a:r>
          <a:r>
            <a:rPr lang="en-US" dirty="0" err="1"/>
            <a:t>större</a:t>
          </a:r>
          <a:r>
            <a:rPr lang="en-US" dirty="0"/>
            <a:t> cup Gothia?</a:t>
          </a:r>
        </a:p>
      </dgm:t>
    </dgm:pt>
    <dgm:pt modelId="{8383C0E3-D14B-4904-8EFB-A49F699B0716}" type="parTrans" cxnId="{198F67F5-AC24-4529-9554-5695E6843050}">
      <dgm:prSet/>
      <dgm:spPr/>
      <dgm:t>
        <a:bodyPr/>
        <a:lstStyle/>
        <a:p>
          <a:endParaRPr lang="en-US"/>
        </a:p>
      </dgm:t>
    </dgm:pt>
    <dgm:pt modelId="{BFE46D16-EC4D-4471-9149-A60198869A07}" type="sibTrans" cxnId="{198F67F5-AC24-4529-9554-5695E6843050}">
      <dgm:prSet/>
      <dgm:spPr/>
      <dgm:t>
        <a:bodyPr/>
        <a:lstStyle/>
        <a:p>
          <a:endParaRPr lang="en-US"/>
        </a:p>
      </dgm:t>
    </dgm:pt>
    <dgm:pt modelId="{E0A72AA8-B503-4181-B146-F32447ED50A2}">
      <dgm:prSet/>
      <dgm:spPr/>
      <dgm:t>
        <a:bodyPr/>
        <a:lstStyle/>
        <a:p>
          <a:r>
            <a:rPr lang="en-US" dirty="0"/>
            <a:t>Vi </a:t>
          </a:r>
          <a:r>
            <a:rPr lang="en-US" dirty="0" err="1"/>
            <a:t>vill</a:t>
          </a:r>
          <a:r>
            <a:rPr lang="en-US" dirty="0"/>
            <a:t> </a:t>
          </a:r>
          <a:r>
            <a:rPr lang="en-US" dirty="0" err="1"/>
            <a:t>åka</a:t>
          </a:r>
          <a:r>
            <a:rPr lang="en-US" dirty="0"/>
            <a:t> </a:t>
          </a:r>
          <a:r>
            <a:rPr lang="en-US" dirty="0" err="1"/>
            <a:t>på</a:t>
          </a:r>
          <a:r>
            <a:rPr lang="en-US" dirty="0"/>
            <a:t> </a:t>
          </a:r>
          <a:r>
            <a:rPr lang="en-US" dirty="0" err="1"/>
            <a:t>en</a:t>
          </a:r>
          <a:r>
            <a:rPr lang="en-US" dirty="0"/>
            <a:t> cup </a:t>
          </a:r>
          <a:r>
            <a:rPr lang="en-US" dirty="0" err="1"/>
            <a:t>varje</a:t>
          </a:r>
          <a:r>
            <a:rPr lang="en-US" dirty="0"/>
            <a:t> </a:t>
          </a:r>
          <a:r>
            <a:rPr lang="en-US" dirty="0" err="1"/>
            <a:t>år</a:t>
          </a:r>
          <a:r>
            <a:rPr lang="en-US" dirty="0"/>
            <a:t> (1 </a:t>
          </a:r>
          <a:r>
            <a:rPr lang="en-US" dirty="0" err="1"/>
            <a:t>dag</a:t>
          </a:r>
          <a:r>
            <a:rPr lang="en-US" dirty="0"/>
            <a:t> =&gt; 3 </a:t>
          </a:r>
          <a:r>
            <a:rPr lang="en-US" dirty="0" err="1"/>
            <a:t>dagars</a:t>
          </a:r>
          <a:r>
            <a:rPr lang="en-US" dirty="0"/>
            <a:t>)</a:t>
          </a:r>
        </a:p>
      </dgm:t>
    </dgm:pt>
    <dgm:pt modelId="{A26AC524-7B77-4FD9-A3C3-1D6876CBE166}" type="parTrans" cxnId="{3EB57769-AD2E-4BBD-945D-B75070D6E72E}">
      <dgm:prSet/>
      <dgm:spPr/>
      <dgm:t>
        <a:bodyPr/>
        <a:lstStyle/>
        <a:p>
          <a:endParaRPr lang="sv-SE"/>
        </a:p>
      </dgm:t>
    </dgm:pt>
    <dgm:pt modelId="{DD258391-F9DC-495F-B0F7-3180828D013B}" type="sibTrans" cxnId="{3EB57769-AD2E-4BBD-945D-B75070D6E72E}">
      <dgm:prSet/>
      <dgm:spPr/>
      <dgm:t>
        <a:bodyPr/>
        <a:lstStyle/>
        <a:p>
          <a:endParaRPr lang="sv-SE"/>
        </a:p>
      </dgm:t>
    </dgm:pt>
    <dgm:pt modelId="{2DB84AAF-DD5D-405C-B477-22DC6750B73D}">
      <dgm:prSet/>
      <dgm:spPr/>
      <dgm:t>
        <a:bodyPr/>
        <a:lstStyle/>
        <a:p>
          <a:r>
            <a:rPr lang="en-US" dirty="0"/>
            <a:t>Vi </a:t>
          </a:r>
          <a:r>
            <a:rPr lang="en-US" dirty="0" err="1"/>
            <a:t>tänker</a:t>
          </a:r>
          <a:r>
            <a:rPr lang="en-US" dirty="0"/>
            <a:t> 2 </a:t>
          </a:r>
          <a:r>
            <a:rPr lang="en-US" dirty="0" err="1"/>
            <a:t>försäljningar</a:t>
          </a:r>
          <a:r>
            <a:rPr lang="en-US" dirty="0"/>
            <a:t> per </a:t>
          </a:r>
          <a:r>
            <a:rPr lang="en-US" dirty="0" err="1"/>
            <a:t>år</a:t>
          </a:r>
          <a:endParaRPr lang="en-US" dirty="0"/>
        </a:p>
      </dgm:t>
    </dgm:pt>
    <dgm:pt modelId="{F3CB9F80-6809-4240-B099-E12BE196D6C4}" type="parTrans" cxnId="{741D05E2-236A-42C1-A607-BB3C95D2A64A}">
      <dgm:prSet/>
      <dgm:spPr/>
      <dgm:t>
        <a:bodyPr/>
        <a:lstStyle/>
        <a:p>
          <a:endParaRPr lang="sv-SE"/>
        </a:p>
      </dgm:t>
    </dgm:pt>
    <dgm:pt modelId="{7D96A27F-D3E0-44BE-8712-FD30B8D8E6B2}" type="sibTrans" cxnId="{741D05E2-236A-42C1-A607-BB3C95D2A64A}">
      <dgm:prSet/>
      <dgm:spPr/>
      <dgm:t>
        <a:bodyPr/>
        <a:lstStyle/>
        <a:p>
          <a:endParaRPr lang="sv-SE"/>
        </a:p>
      </dgm:t>
    </dgm:pt>
    <dgm:pt modelId="{489F7662-5C6D-40E3-84DA-9F1C24C1F716}">
      <dgm:prSet/>
      <dgm:spPr/>
      <dgm:t>
        <a:bodyPr/>
        <a:lstStyle/>
        <a:p>
          <a:r>
            <a:rPr lang="en-US" dirty="0"/>
            <a:t>Förslag New Body nu</a:t>
          </a:r>
        </a:p>
      </dgm:t>
    </dgm:pt>
    <dgm:pt modelId="{6B56E83C-D5AB-4299-A39D-27F31D24031D}" type="parTrans" cxnId="{A019FB20-6EB9-41FF-96B8-77EE6F300648}">
      <dgm:prSet/>
      <dgm:spPr/>
      <dgm:t>
        <a:bodyPr/>
        <a:lstStyle/>
        <a:p>
          <a:endParaRPr lang="sv-SE"/>
        </a:p>
      </dgm:t>
    </dgm:pt>
    <dgm:pt modelId="{1041CC77-F3D4-412D-98AF-54F14C26BF36}" type="sibTrans" cxnId="{A019FB20-6EB9-41FF-96B8-77EE6F300648}">
      <dgm:prSet/>
      <dgm:spPr/>
      <dgm:t>
        <a:bodyPr/>
        <a:lstStyle/>
        <a:p>
          <a:endParaRPr lang="sv-SE"/>
        </a:p>
      </dgm:t>
    </dgm:pt>
    <dgm:pt modelId="{0062ADF3-2970-4FC5-93E8-371EE8BC9A6B}">
      <dgm:prSet/>
      <dgm:spPr/>
      <dgm:t>
        <a:bodyPr/>
        <a:lstStyle/>
        <a:p>
          <a:r>
            <a:rPr lang="sv-SE" noProof="0" dirty="0"/>
            <a:t>Sälj mål 30 000 per år men viktigast att vi alla gör vårt bästa</a:t>
          </a:r>
          <a:r>
            <a:rPr lang="en-US" dirty="0"/>
            <a:t>.</a:t>
          </a:r>
        </a:p>
      </dgm:t>
    </dgm:pt>
    <dgm:pt modelId="{6DD9C0AC-BEFD-4500-8172-E471F78F3B66}" type="parTrans" cxnId="{899308D1-9F83-489C-9570-EB1657AF30DC}">
      <dgm:prSet/>
      <dgm:spPr/>
      <dgm:t>
        <a:bodyPr/>
        <a:lstStyle/>
        <a:p>
          <a:endParaRPr lang="sv-SE"/>
        </a:p>
      </dgm:t>
    </dgm:pt>
    <dgm:pt modelId="{B3843D85-228C-460F-B4AB-CA812DE8EEEF}" type="sibTrans" cxnId="{899308D1-9F83-489C-9570-EB1657AF30DC}">
      <dgm:prSet/>
      <dgm:spPr/>
      <dgm:t>
        <a:bodyPr/>
        <a:lstStyle/>
        <a:p>
          <a:endParaRPr lang="sv-SE"/>
        </a:p>
      </dgm:t>
    </dgm:pt>
    <dgm:pt modelId="{26B30C50-02FF-45AB-847C-56DA13BDD14E}">
      <dgm:prSet/>
      <dgm:spPr/>
      <dgm:t>
        <a:bodyPr/>
        <a:lstStyle/>
        <a:p>
          <a:r>
            <a:rPr lang="en-US" dirty="0" err="1"/>
            <a:t>Föräldragruppen</a:t>
          </a:r>
          <a:r>
            <a:rPr lang="en-US" dirty="0"/>
            <a:t> </a:t>
          </a:r>
          <a:r>
            <a:rPr lang="en-US" dirty="0" err="1"/>
            <a:t>får</a:t>
          </a:r>
          <a:r>
            <a:rPr lang="en-US" dirty="0"/>
            <a:t> </a:t>
          </a:r>
          <a:r>
            <a:rPr lang="en-US" dirty="0" err="1"/>
            <a:t>bestämma</a:t>
          </a:r>
          <a:endParaRPr lang="en-US" dirty="0"/>
        </a:p>
      </dgm:t>
    </dgm:pt>
    <dgm:pt modelId="{1F3C1392-BCA8-4064-ABC2-E1562353B44B}" type="parTrans" cxnId="{E2C3AF72-3A0A-4B55-A3B0-D3F59C9F9607}">
      <dgm:prSet/>
      <dgm:spPr/>
      <dgm:t>
        <a:bodyPr/>
        <a:lstStyle/>
        <a:p>
          <a:endParaRPr lang="sv-SE"/>
        </a:p>
      </dgm:t>
    </dgm:pt>
    <dgm:pt modelId="{6B4F99A5-EA6C-4DC0-8181-8D1EA844C896}" type="sibTrans" cxnId="{E2C3AF72-3A0A-4B55-A3B0-D3F59C9F9607}">
      <dgm:prSet/>
      <dgm:spPr/>
      <dgm:t>
        <a:bodyPr/>
        <a:lstStyle/>
        <a:p>
          <a:endParaRPr lang="sv-SE"/>
        </a:p>
      </dgm:t>
    </dgm:pt>
    <dgm:pt modelId="{7357EF30-714D-487B-A22A-0A6E6D32953A}" type="pres">
      <dgm:prSet presAssocID="{D64CF87D-53A8-4B05-BC14-5194E523B376}" presName="linear" presStyleCnt="0">
        <dgm:presLayoutVars>
          <dgm:animLvl val="lvl"/>
          <dgm:resizeHandles val="exact"/>
        </dgm:presLayoutVars>
      </dgm:prSet>
      <dgm:spPr/>
    </dgm:pt>
    <dgm:pt modelId="{92CEB4B3-FFD8-420F-95B9-F6E00AA48FF5}" type="pres">
      <dgm:prSet presAssocID="{0170BCC3-312F-4C68-8B36-A5357021739A}" presName="parentText" presStyleLbl="node1" presStyleIdx="0" presStyleCnt="4">
        <dgm:presLayoutVars>
          <dgm:chMax val="0"/>
          <dgm:bulletEnabled val="1"/>
        </dgm:presLayoutVars>
      </dgm:prSet>
      <dgm:spPr/>
    </dgm:pt>
    <dgm:pt modelId="{25A17AE3-B299-4E2E-865B-562522295C9E}" type="pres">
      <dgm:prSet presAssocID="{BFE46D16-EC4D-4471-9149-A60198869A07}" presName="spacer" presStyleCnt="0"/>
      <dgm:spPr/>
    </dgm:pt>
    <dgm:pt modelId="{E1CD39FD-FC17-47AA-BAA1-18EBFF7BC89A}" type="pres">
      <dgm:prSet presAssocID="{E0A72AA8-B503-4181-B146-F32447ED50A2}" presName="parentText" presStyleLbl="node1" presStyleIdx="1" presStyleCnt="4" custLinFactNeighborY="16283">
        <dgm:presLayoutVars>
          <dgm:chMax val="0"/>
          <dgm:bulletEnabled val="1"/>
        </dgm:presLayoutVars>
      </dgm:prSet>
      <dgm:spPr/>
    </dgm:pt>
    <dgm:pt modelId="{A6EACFEC-283C-49FF-A8A8-37334D1EEA6E}" type="pres">
      <dgm:prSet presAssocID="{DD258391-F9DC-495F-B0F7-3180828D013B}" presName="spacer" presStyleCnt="0"/>
      <dgm:spPr/>
    </dgm:pt>
    <dgm:pt modelId="{EC8F8ACE-33A2-4D3D-B8D4-9391BA644E44}" type="pres">
      <dgm:prSet presAssocID="{2DB84AAF-DD5D-405C-B477-22DC6750B73D}" presName="parentText" presStyleLbl="node1" presStyleIdx="2" presStyleCnt="4">
        <dgm:presLayoutVars>
          <dgm:chMax val="0"/>
          <dgm:bulletEnabled val="1"/>
        </dgm:presLayoutVars>
      </dgm:prSet>
      <dgm:spPr/>
    </dgm:pt>
    <dgm:pt modelId="{41D52421-42FD-4B1B-A3B0-99DC0886B4C3}" type="pres">
      <dgm:prSet presAssocID="{2DB84AAF-DD5D-405C-B477-22DC6750B73D}" presName="childText" presStyleLbl="revTx" presStyleIdx="0" presStyleCnt="1">
        <dgm:presLayoutVars>
          <dgm:bulletEnabled val="1"/>
        </dgm:presLayoutVars>
      </dgm:prSet>
      <dgm:spPr/>
    </dgm:pt>
    <dgm:pt modelId="{89726B4F-1AC1-4529-8B31-CE7CF22FA5E8}" type="pres">
      <dgm:prSet presAssocID="{0062ADF3-2970-4FC5-93E8-371EE8BC9A6B}" presName="parentText" presStyleLbl="node1" presStyleIdx="3" presStyleCnt="4">
        <dgm:presLayoutVars>
          <dgm:chMax val="0"/>
          <dgm:bulletEnabled val="1"/>
        </dgm:presLayoutVars>
      </dgm:prSet>
      <dgm:spPr/>
    </dgm:pt>
  </dgm:ptLst>
  <dgm:cxnLst>
    <dgm:cxn modelId="{7DE65B12-332A-4C80-8B39-33A4B62E5973}" type="presOf" srcId="{26B30C50-02FF-45AB-847C-56DA13BDD14E}" destId="{41D52421-42FD-4B1B-A3B0-99DC0886B4C3}" srcOrd="0" destOrd="1" presId="urn:microsoft.com/office/officeart/2005/8/layout/vList2"/>
    <dgm:cxn modelId="{8A317219-3A19-485D-B28F-E52C7EC47ADD}" type="presOf" srcId="{0170BCC3-312F-4C68-8B36-A5357021739A}" destId="{92CEB4B3-FFD8-420F-95B9-F6E00AA48FF5}" srcOrd="0" destOrd="0" presId="urn:microsoft.com/office/officeart/2005/8/layout/vList2"/>
    <dgm:cxn modelId="{A019FB20-6EB9-41FF-96B8-77EE6F300648}" srcId="{2DB84AAF-DD5D-405C-B477-22DC6750B73D}" destId="{489F7662-5C6D-40E3-84DA-9F1C24C1F716}" srcOrd="0" destOrd="0" parTransId="{6B56E83C-D5AB-4299-A39D-27F31D24031D}" sibTransId="{1041CC77-F3D4-412D-98AF-54F14C26BF36}"/>
    <dgm:cxn modelId="{3EB57769-AD2E-4BBD-945D-B75070D6E72E}" srcId="{D64CF87D-53A8-4B05-BC14-5194E523B376}" destId="{E0A72AA8-B503-4181-B146-F32447ED50A2}" srcOrd="1" destOrd="0" parTransId="{A26AC524-7B77-4FD9-A3C3-1D6876CBE166}" sibTransId="{DD258391-F9DC-495F-B0F7-3180828D013B}"/>
    <dgm:cxn modelId="{E2C3AF72-3A0A-4B55-A3B0-D3F59C9F9607}" srcId="{2DB84AAF-DD5D-405C-B477-22DC6750B73D}" destId="{26B30C50-02FF-45AB-847C-56DA13BDD14E}" srcOrd="1" destOrd="0" parTransId="{1F3C1392-BCA8-4064-ABC2-E1562353B44B}" sibTransId="{6B4F99A5-EA6C-4DC0-8181-8D1EA844C896}"/>
    <dgm:cxn modelId="{D9AB5B94-24F0-440D-87FE-7A143D84A505}" type="presOf" srcId="{2DB84AAF-DD5D-405C-B477-22DC6750B73D}" destId="{EC8F8ACE-33A2-4D3D-B8D4-9391BA644E44}" srcOrd="0" destOrd="0" presId="urn:microsoft.com/office/officeart/2005/8/layout/vList2"/>
    <dgm:cxn modelId="{806AE5B9-40E1-4F52-87D7-FC7CCFF6D9FF}" type="presOf" srcId="{489F7662-5C6D-40E3-84DA-9F1C24C1F716}" destId="{41D52421-42FD-4B1B-A3B0-99DC0886B4C3}" srcOrd="0" destOrd="0" presId="urn:microsoft.com/office/officeart/2005/8/layout/vList2"/>
    <dgm:cxn modelId="{FF8703C9-A783-48FA-9197-D6CB9C1ED430}" type="presOf" srcId="{D64CF87D-53A8-4B05-BC14-5194E523B376}" destId="{7357EF30-714D-487B-A22A-0A6E6D32953A}" srcOrd="0" destOrd="0" presId="urn:microsoft.com/office/officeart/2005/8/layout/vList2"/>
    <dgm:cxn modelId="{899308D1-9F83-489C-9570-EB1657AF30DC}" srcId="{D64CF87D-53A8-4B05-BC14-5194E523B376}" destId="{0062ADF3-2970-4FC5-93E8-371EE8BC9A6B}" srcOrd="3" destOrd="0" parTransId="{6DD9C0AC-BEFD-4500-8172-E471F78F3B66}" sibTransId="{B3843D85-228C-460F-B4AB-CA812DE8EEEF}"/>
    <dgm:cxn modelId="{8653F4DB-9DAD-47C9-B76A-C41909A859AF}" type="presOf" srcId="{0062ADF3-2970-4FC5-93E8-371EE8BC9A6B}" destId="{89726B4F-1AC1-4529-8B31-CE7CF22FA5E8}" srcOrd="0" destOrd="0" presId="urn:microsoft.com/office/officeart/2005/8/layout/vList2"/>
    <dgm:cxn modelId="{741D05E2-236A-42C1-A607-BB3C95D2A64A}" srcId="{D64CF87D-53A8-4B05-BC14-5194E523B376}" destId="{2DB84AAF-DD5D-405C-B477-22DC6750B73D}" srcOrd="2" destOrd="0" parTransId="{F3CB9F80-6809-4240-B099-E12BE196D6C4}" sibTransId="{7D96A27F-D3E0-44BE-8712-FD30B8D8E6B2}"/>
    <dgm:cxn modelId="{3B9CE4F2-3A24-4A90-93CE-D26A65C17814}" type="presOf" srcId="{E0A72AA8-B503-4181-B146-F32447ED50A2}" destId="{E1CD39FD-FC17-47AA-BAA1-18EBFF7BC89A}" srcOrd="0" destOrd="0" presId="urn:microsoft.com/office/officeart/2005/8/layout/vList2"/>
    <dgm:cxn modelId="{198F67F5-AC24-4529-9554-5695E6843050}" srcId="{D64CF87D-53A8-4B05-BC14-5194E523B376}" destId="{0170BCC3-312F-4C68-8B36-A5357021739A}" srcOrd="0" destOrd="0" parTransId="{8383C0E3-D14B-4904-8EFB-A49F699B0716}" sibTransId="{BFE46D16-EC4D-4471-9149-A60198869A07}"/>
    <dgm:cxn modelId="{BD6293A4-1EB7-457F-8289-37517E9B9233}" type="presParOf" srcId="{7357EF30-714D-487B-A22A-0A6E6D32953A}" destId="{92CEB4B3-FFD8-420F-95B9-F6E00AA48FF5}" srcOrd="0" destOrd="0" presId="urn:microsoft.com/office/officeart/2005/8/layout/vList2"/>
    <dgm:cxn modelId="{ECAD8618-26B2-4C77-91A7-9E0998FA583D}" type="presParOf" srcId="{7357EF30-714D-487B-A22A-0A6E6D32953A}" destId="{25A17AE3-B299-4E2E-865B-562522295C9E}" srcOrd="1" destOrd="0" presId="urn:microsoft.com/office/officeart/2005/8/layout/vList2"/>
    <dgm:cxn modelId="{B81D8F4C-32AD-416A-ADEE-CF0818FFB391}" type="presParOf" srcId="{7357EF30-714D-487B-A22A-0A6E6D32953A}" destId="{E1CD39FD-FC17-47AA-BAA1-18EBFF7BC89A}" srcOrd="2" destOrd="0" presId="urn:microsoft.com/office/officeart/2005/8/layout/vList2"/>
    <dgm:cxn modelId="{474A203A-955E-4C22-8D39-BED26647BD92}" type="presParOf" srcId="{7357EF30-714D-487B-A22A-0A6E6D32953A}" destId="{A6EACFEC-283C-49FF-A8A8-37334D1EEA6E}" srcOrd="3" destOrd="0" presId="urn:microsoft.com/office/officeart/2005/8/layout/vList2"/>
    <dgm:cxn modelId="{F9584C9A-04AB-43EF-A3AA-C3026212B977}" type="presParOf" srcId="{7357EF30-714D-487B-A22A-0A6E6D32953A}" destId="{EC8F8ACE-33A2-4D3D-B8D4-9391BA644E44}" srcOrd="4" destOrd="0" presId="urn:microsoft.com/office/officeart/2005/8/layout/vList2"/>
    <dgm:cxn modelId="{13980208-6DF7-4D8C-8EE0-6F6E3C8F6550}" type="presParOf" srcId="{7357EF30-714D-487B-A22A-0A6E6D32953A}" destId="{41D52421-42FD-4B1B-A3B0-99DC0886B4C3}" srcOrd="5" destOrd="0" presId="urn:microsoft.com/office/officeart/2005/8/layout/vList2"/>
    <dgm:cxn modelId="{CCA30C1F-CE8E-49B2-8D3A-DD81D90519A5}" type="presParOf" srcId="{7357EF30-714D-487B-A22A-0A6E6D32953A}" destId="{89726B4F-1AC1-4529-8B31-CE7CF22FA5E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57CD2-0D66-4A95-B0A6-5762F8876505}">
      <dsp:nvSpPr>
        <dsp:cNvPr id="0" name=""/>
        <dsp:cNvSpPr/>
      </dsp:nvSpPr>
      <dsp:spPr>
        <a:xfrm>
          <a:off x="0" y="38484"/>
          <a:ext cx="10515600"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err="1"/>
            <a:t>Värdegrund</a:t>
          </a:r>
          <a:endParaRPr lang="en-US" sz="2700" kern="1200" dirty="0"/>
        </a:p>
      </dsp:txBody>
      <dsp:txXfrm>
        <a:off x="31613" y="70097"/>
        <a:ext cx="10452374" cy="584369"/>
      </dsp:txXfrm>
    </dsp:sp>
    <dsp:sp modelId="{5FBE517D-3961-4E63-BCB4-C01B9DE3FA86}">
      <dsp:nvSpPr>
        <dsp:cNvPr id="0" name=""/>
        <dsp:cNvSpPr/>
      </dsp:nvSpPr>
      <dsp:spPr>
        <a:xfrm>
          <a:off x="0" y="763839"/>
          <a:ext cx="10515600"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Organisation &amp; Laget</a:t>
          </a:r>
          <a:endParaRPr lang="en-US" sz="2700" kern="1200" dirty="0"/>
        </a:p>
      </dsp:txBody>
      <dsp:txXfrm>
        <a:off x="31613" y="795452"/>
        <a:ext cx="10452374" cy="584369"/>
      </dsp:txXfrm>
    </dsp:sp>
    <dsp:sp modelId="{370283C8-F062-4CD0-BB1C-8E8C3AAA6792}">
      <dsp:nvSpPr>
        <dsp:cNvPr id="0" name=""/>
        <dsp:cNvSpPr/>
      </dsp:nvSpPr>
      <dsp:spPr>
        <a:xfrm>
          <a:off x="0" y="1489194"/>
          <a:ext cx="10515600"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Träningar &amp; Matchspel</a:t>
          </a:r>
        </a:p>
      </dsp:txBody>
      <dsp:txXfrm>
        <a:off x="31613" y="1520807"/>
        <a:ext cx="10452374" cy="584369"/>
      </dsp:txXfrm>
    </dsp:sp>
    <dsp:sp modelId="{05928B38-1D8B-45ED-9491-6E0FAD318F83}">
      <dsp:nvSpPr>
        <dsp:cNvPr id="0" name=""/>
        <dsp:cNvSpPr/>
      </dsp:nvSpPr>
      <dsp:spPr>
        <a:xfrm>
          <a:off x="0" y="2214549"/>
          <a:ext cx="10515600"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sv-SE" sz="2700" kern="1200" dirty="0"/>
            <a:t>Cuper</a:t>
          </a:r>
          <a:endParaRPr lang="en-US" sz="2700" kern="1200" dirty="0"/>
        </a:p>
      </dsp:txBody>
      <dsp:txXfrm>
        <a:off x="31613" y="2246162"/>
        <a:ext cx="10452374" cy="584369"/>
      </dsp:txXfrm>
    </dsp:sp>
    <dsp:sp modelId="{F267054E-5532-4768-83A6-A72D530B1F0A}">
      <dsp:nvSpPr>
        <dsp:cNvPr id="0" name=""/>
        <dsp:cNvSpPr/>
      </dsp:nvSpPr>
      <dsp:spPr>
        <a:xfrm>
          <a:off x="0" y="2939904"/>
          <a:ext cx="10515600"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Försäljning &amp; Ekonomi</a:t>
          </a:r>
        </a:p>
      </dsp:txBody>
      <dsp:txXfrm>
        <a:off x="31613" y="2971517"/>
        <a:ext cx="10452374" cy="584369"/>
      </dsp:txXfrm>
    </dsp:sp>
    <dsp:sp modelId="{415AE585-501F-41ED-A7AB-676E0AC0BC23}">
      <dsp:nvSpPr>
        <dsp:cNvPr id="0" name=""/>
        <dsp:cNvSpPr/>
      </dsp:nvSpPr>
      <dsp:spPr>
        <a:xfrm>
          <a:off x="0" y="3665259"/>
          <a:ext cx="10515600"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sv-SE" sz="2700" kern="1200"/>
            <a:t>Diskussionspunkter Övrigt</a:t>
          </a:r>
          <a:endParaRPr lang="en-US" sz="2700" kern="1200" dirty="0"/>
        </a:p>
      </dsp:txBody>
      <dsp:txXfrm>
        <a:off x="31613" y="3696872"/>
        <a:ext cx="1045237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F4A7F-EDC0-4179-A29C-B37C95D8C07D}">
      <dsp:nvSpPr>
        <dsp:cNvPr id="0" name=""/>
        <dsp:cNvSpPr/>
      </dsp:nvSpPr>
      <dsp:spPr>
        <a:xfrm>
          <a:off x="0" y="301516"/>
          <a:ext cx="10515600" cy="403200"/>
        </a:xfrm>
        <a:prstGeom prst="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134D3C-902B-457A-BBF5-A80BA7B65A48}">
      <dsp:nvSpPr>
        <dsp:cNvPr id="0" name=""/>
        <dsp:cNvSpPr/>
      </dsp:nvSpPr>
      <dsp:spPr>
        <a:xfrm>
          <a:off x="525780" y="65356"/>
          <a:ext cx="7360920" cy="472320"/>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dirty="0"/>
            <a:t>Vi </a:t>
          </a:r>
          <a:r>
            <a:rPr lang="en-US" sz="1600" kern="1200" dirty="0" err="1"/>
            <a:t>använder</a:t>
          </a:r>
          <a:r>
            <a:rPr lang="en-US" sz="1600" kern="1200" dirty="0"/>
            <a:t> främst laget.se </a:t>
          </a:r>
          <a:r>
            <a:rPr lang="en-US" sz="1600" kern="1200" dirty="0" err="1"/>
            <a:t>som</a:t>
          </a:r>
          <a:r>
            <a:rPr lang="en-US" sz="1600" kern="1200" dirty="0"/>
            <a:t> kommunikationskanal. </a:t>
          </a:r>
        </a:p>
      </dsp:txBody>
      <dsp:txXfrm>
        <a:off x="548837" y="88413"/>
        <a:ext cx="7314806" cy="426206"/>
      </dsp:txXfrm>
    </dsp:sp>
    <dsp:sp modelId="{F8CFB5B8-FB7E-4DD1-8B65-F626DD342819}">
      <dsp:nvSpPr>
        <dsp:cNvPr id="0" name=""/>
        <dsp:cNvSpPr/>
      </dsp:nvSpPr>
      <dsp:spPr>
        <a:xfrm>
          <a:off x="0" y="1027276"/>
          <a:ext cx="10515600" cy="1713600"/>
        </a:xfrm>
        <a:prstGeom prst="rect">
          <a:avLst/>
        </a:prstGeom>
        <a:solidFill>
          <a:schemeClr val="lt1">
            <a:alpha val="90000"/>
            <a:hueOff val="0"/>
            <a:satOff val="0"/>
            <a:lumOff val="0"/>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Kallelser</a:t>
          </a:r>
          <a:r>
            <a:rPr lang="en-US" sz="1600" kern="1200" dirty="0"/>
            <a:t> till </a:t>
          </a:r>
          <a:r>
            <a:rPr lang="en-US" sz="1600" kern="1200" dirty="0" err="1"/>
            <a:t>träningar</a:t>
          </a:r>
          <a:r>
            <a:rPr lang="en-US" sz="1600" kern="1200" dirty="0"/>
            <a:t> via </a:t>
          </a:r>
          <a:r>
            <a:rPr lang="en-US" sz="1600" kern="1200" dirty="0" err="1"/>
            <a:t>mejl</a:t>
          </a:r>
          <a:r>
            <a:rPr lang="en-US" sz="1600" kern="1200" dirty="0"/>
            <a:t> och laget.se app. Vi </a:t>
          </a:r>
          <a:r>
            <a:rPr lang="en-US" sz="1600" kern="1200" dirty="0" err="1"/>
            <a:t>försöker</a:t>
          </a:r>
          <a:r>
            <a:rPr lang="en-US" sz="1600" kern="1200" dirty="0"/>
            <a:t> ha </a:t>
          </a:r>
          <a:r>
            <a:rPr lang="en-US" sz="1600" kern="1200" dirty="0" err="1"/>
            <a:t>så</a:t>
          </a:r>
          <a:r>
            <a:rPr lang="en-US" sz="1600" kern="1200" dirty="0"/>
            <a:t> bra </a:t>
          </a:r>
          <a:r>
            <a:rPr lang="en-US" sz="1600" kern="1200" dirty="0" err="1"/>
            <a:t>framförhållning</a:t>
          </a:r>
          <a:r>
            <a:rPr lang="en-US" sz="1600" kern="1200" dirty="0"/>
            <a:t> </a:t>
          </a:r>
          <a:r>
            <a:rPr lang="en-US" sz="1600" kern="1200" dirty="0" err="1"/>
            <a:t>så</a:t>
          </a:r>
          <a:r>
            <a:rPr lang="en-US" sz="1600" kern="1200" dirty="0"/>
            <a:t> att vi </a:t>
          </a:r>
          <a:r>
            <a:rPr lang="en-US" sz="1600" kern="1200" dirty="0" err="1"/>
            <a:t>alla</a:t>
          </a:r>
          <a:r>
            <a:rPr lang="en-US" sz="1600" kern="1200" dirty="0"/>
            <a:t> </a:t>
          </a:r>
          <a:r>
            <a:rPr lang="en-US" sz="1600" kern="1200" dirty="0" err="1"/>
            <a:t>kan</a:t>
          </a:r>
          <a:r>
            <a:rPr lang="en-US" sz="1600" kern="1200" dirty="0"/>
            <a:t> </a:t>
          </a:r>
          <a:r>
            <a:rPr lang="en-US" sz="1600" kern="1200" dirty="0" err="1"/>
            <a:t>planera</a:t>
          </a:r>
          <a:r>
            <a:rPr lang="en-US" sz="1600" kern="1200" dirty="0"/>
            <a:t>.</a:t>
          </a:r>
        </a:p>
        <a:p>
          <a:pPr marL="171450" lvl="1" indent="-171450" algn="l" defTabSz="711200">
            <a:lnSpc>
              <a:spcPct val="90000"/>
            </a:lnSpc>
            <a:spcBef>
              <a:spcPct val="0"/>
            </a:spcBef>
            <a:spcAft>
              <a:spcPct val="15000"/>
            </a:spcAft>
            <a:buChar char="•"/>
          </a:pPr>
          <a:r>
            <a:rPr lang="en-US" sz="1600" kern="1200" dirty="0" err="1"/>
            <a:t>Nyheter</a:t>
          </a:r>
          <a:r>
            <a:rPr lang="en-US" sz="1600" kern="1200" dirty="0"/>
            <a:t> och </a:t>
          </a:r>
          <a:r>
            <a:rPr lang="en-US" sz="1600" kern="1200" dirty="0" err="1"/>
            <a:t>utskick</a:t>
          </a:r>
          <a:r>
            <a:rPr lang="en-US" sz="1600" kern="1200" dirty="0"/>
            <a:t> </a:t>
          </a:r>
          <a:r>
            <a:rPr lang="en-US" sz="1600" kern="1200" dirty="0" err="1"/>
            <a:t>vidare</a:t>
          </a:r>
          <a:r>
            <a:rPr lang="en-US" sz="1600" kern="1200" dirty="0"/>
            <a:t> via </a:t>
          </a:r>
          <a:r>
            <a:rPr lang="en-US" sz="1600" kern="1200" dirty="0" err="1"/>
            <a:t>mejl</a:t>
          </a:r>
          <a:r>
            <a:rPr lang="en-US" sz="1600" kern="1200" dirty="0"/>
            <a:t> och laget.se app</a:t>
          </a:r>
        </a:p>
        <a:p>
          <a:pPr marL="171450" lvl="1" indent="-171450" algn="l" defTabSz="711200">
            <a:lnSpc>
              <a:spcPct val="90000"/>
            </a:lnSpc>
            <a:spcBef>
              <a:spcPct val="0"/>
            </a:spcBef>
            <a:spcAft>
              <a:spcPct val="15000"/>
            </a:spcAft>
            <a:buChar char="•"/>
          </a:pPr>
          <a:r>
            <a:rPr lang="en-US" sz="1600" kern="1200" dirty="0" err="1"/>
            <a:t>Supertext</a:t>
          </a:r>
          <a:r>
            <a:rPr lang="en-US" sz="1600" kern="1200" dirty="0"/>
            <a:t>. Hela </a:t>
          </a:r>
          <a:r>
            <a:rPr lang="en-US" sz="1600" kern="1200" dirty="0" err="1"/>
            <a:t>gruppen</a:t>
          </a:r>
          <a:r>
            <a:rPr lang="en-US" sz="1600" kern="1200" dirty="0"/>
            <a:t>. </a:t>
          </a:r>
          <a:r>
            <a:rPr lang="en-US" sz="1600" kern="1200" dirty="0" err="1"/>
            <a:t>Enklare</a:t>
          </a:r>
          <a:r>
            <a:rPr lang="en-US" sz="1600" kern="1200" dirty="0"/>
            <a:t> och </a:t>
          </a:r>
          <a:r>
            <a:rPr lang="en-US" sz="1600" kern="1200" dirty="0" err="1"/>
            <a:t>kortare</a:t>
          </a:r>
          <a:r>
            <a:rPr lang="en-US" sz="1600" kern="1200" dirty="0"/>
            <a:t> </a:t>
          </a:r>
          <a:r>
            <a:rPr lang="en-US" sz="1600" kern="1200" dirty="0" err="1"/>
            <a:t>kommunikation</a:t>
          </a:r>
          <a:r>
            <a:rPr lang="en-US" sz="1600" kern="1200" dirty="0"/>
            <a:t> via app en </a:t>
          </a:r>
          <a:r>
            <a:rPr lang="en-US" sz="1600" kern="1200" dirty="0" err="1"/>
            <a:t>Supertext</a:t>
          </a:r>
          <a:endParaRPr lang="en-US" sz="1600" kern="1200" dirty="0"/>
        </a:p>
        <a:p>
          <a:pPr marL="171450" lvl="1" indent="-171450" algn="l" defTabSz="711200">
            <a:lnSpc>
              <a:spcPct val="90000"/>
            </a:lnSpc>
            <a:spcBef>
              <a:spcPct val="0"/>
            </a:spcBef>
            <a:spcAft>
              <a:spcPct val="15000"/>
            </a:spcAft>
            <a:buChar char="•"/>
          </a:pPr>
          <a:r>
            <a:rPr lang="en-US" sz="1600" kern="1200"/>
            <a:t>Telefon och SMS för direktkontakt mellan ledare och förälder.</a:t>
          </a:r>
        </a:p>
      </dsp:txBody>
      <dsp:txXfrm>
        <a:off x="0" y="1027276"/>
        <a:ext cx="10515600" cy="1713600"/>
      </dsp:txXfrm>
    </dsp:sp>
    <dsp:sp modelId="{102E411F-55C7-4B5B-8284-BD2276DC655C}">
      <dsp:nvSpPr>
        <dsp:cNvPr id="0" name=""/>
        <dsp:cNvSpPr/>
      </dsp:nvSpPr>
      <dsp:spPr>
        <a:xfrm>
          <a:off x="525780" y="791116"/>
          <a:ext cx="7360920" cy="472320"/>
        </a:xfrm>
        <a:prstGeom prst="roundRect">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a:t>Där kommunicerar vi:</a:t>
          </a:r>
        </a:p>
      </dsp:txBody>
      <dsp:txXfrm>
        <a:off x="548837" y="814173"/>
        <a:ext cx="7314806" cy="426206"/>
      </dsp:txXfrm>
    </dsp:sp>
    <dsp:sp modelId="{AC7E2000-CC3B-4465-9F3A-B587E2E884D0}">
      <dsp:nvSpPr>
        <dsp:cNvPr id="0" name=""/>
        <dsp:cNvSpPr/>
      </dsp:nvSpPr>
      <dsp:spPr>
        <a:xfrm>
          <a:off x="0" y="3063436"/>
          <a:ext cx="10515600" cy="932400"/>
        </a:xfrm>
        <a:prstGeom prst="rect">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Uppstartsmöte</a:t>
          </a:r>
          <a:r>
            <a:rPr lang="en-US" sz="1600" kern="1200" dirty="0"/>
            <a:t> </a:t>
          </a:r>
          <a:r>
            <a:rPr lang="en-US" sz="1600" kern="1200" dirty="0" err="1"/>
            <a:t>Åbyvallen</a:t>
          </a:r>
          <a:r>
            <a:rPr lang="en-US" sz="1600" kern="1200" dirty="0"/>
            <a:t>, 23/4</a:t>
          </a:r>
        </a:p>
        <a:p>
          <a:pPr marL="171450" lvl="1" indent="-171450" algn="l" defTabSz="711200">
            <a:lnSpc>
              <a:spcPct val="90000"/>
            </a:lnSpc>
            <a:spcBef>
              <a:spcPct val="0"/>
            </a:spcBef>
            <a:spcAft>
              <a:spcPct val="15000"/>
            </a:spcAft>
            <a:buChar char="•"/>
          </a:pPr>
          <a:r>
            <a:rPr lang="en-US" sz="1600" kern="1200"/>
            <a:t>Vid behov.</a:t>
          </a:r>
        </a:p>
      </dsp:txBody>
      <dsp:txXfrm>
        <a:off x="0" y="3063436"/>
        <a:ext cx="10515600" cy="932400"/>
      </dsp:txXfrm>
    </dsp:sp>
    <dsp:sp modelId="{008AD6AF-7697-4A82-A396-B7BAB9348D7D}">
      <dsp:nvSpPr>
        <dsp:cNvPr id="0" name=""/>
        <dsp:cNvSpPr/>
      </dsp:nvSpPr>
      <dsp:spPr>
        <a:xfrm>
          <a:off x="525780" y="2827276"/>
          <a:ext cx="7360920" cy="472320"/>
        </a:xfrm>
        <a:prstGeom prst="round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1" kern="1200"/>
            <a:t>Föräldramöten</a:t>
          </a:r>
          <a:endParaRPr lang="en-US" sz="1600" kern="1200"/>
        </a:p>
      </dsp:txBody>
      <dsp:txXfrm>
        <a:off x="548837" y="2850333"/>
        <a:ext cx="731480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EB4B3-FFD8-420F-95B9-F6E00AA48FF5}">
      <dsp:nvSpPr>
        <dsp:cNvPr id="0" name=""/>
        <dsp:cNvSpPr/>
      </dsp:nvSpPr>
      <dsp:spPr>
        <a:xfrm>
          <a:off x="0" y="37141"/>
          <a:ext cx="10515600" cy="743535"/>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err="1"/>
            <a:t>Långsiktigt</a:t>
          </a:r>
          <a:r>
            <a:rPr lang="en-US" sz="3100" kern="1200" dirty="0"/>
            <a:t> 4-5 </a:t>
          </a:r>
          <a:r>
            <a:rPr lang="en-US" sz="3100" kern="1200" dirty="0" err="1"/>
            <a:t>år</a:t>
          </a:r>
          <a:r>
            <a:rPr lang="en-US" sz="3100" kern="1200" dirty="0"/>
            <a:t> </a:t>
          </a:r>
          <a:r>
            <a:rPr lang="en-US" sz="3100" kern="1200" dirty="0" err="1"/>
            <a:t>vill</a:t>
          </a:r>
          <a:r>
            <a:rPr lang="en-US" sz="3100" kern="1200" dirty="0"/>
            <a:t> vi </a:t>
          </a:r>
          <a:r>
            <a:rPr lang="en-US" sz="3100" kern="1200" dirty="0" err="1"/>
            <a:t>spara</a:t>
          </a:r>
          <a:r>
            <a:rPr lang="en-US" sz="3100" kern="1200" dirty="0"/>
            <a:t> </a:t>
          </a:r>
          <a:r>
            <a:rPr lang="en-US" sz="3100" kern="1200" dirty="0" err="1"/>
            <a:t>ihop</a:t>
          </a:r>
          <a:r>
            <a:rPr lang="en-US" sz="3100" kern="1200" dirty="0"/>
            <a:t> till </a:t>
          </a:r>
          <a:r>
            <a:rPr lang="en-US" sz="3100" kern="1200" dirty="0" err="1"/>
            <a:t>en</a:t>
          </a:r>
          <a:r>
            <a:rPr lang="en-US" sz="3100" kern="1200" dirty="0"/>
            <a:t> </a:t>
          </a:r>
          <a:r>
            <a:rPr lang="en-US" sz="3100" kern="1200" dirty="0" err="1"/>
            <a:t>större</a:t>
          </a:r>
          <a:r>
            <a:rPr lang="en-US" sz="3100" kern="1200" dirty="0"/>
            <a:t> cup Gothia?</a:t>
          </a:r>
        </a:p>
      </dsp:txBody>
      <dsp:txXfrm>
        <a:off x="36296" y="73437"/>
        <a:ext cx="10443008" cy="670943"/>
      </dsp:txXfrm>
    </dsp:sp>
    <dsp:sp modelId="{E1CD39FD-FC17-47AA-BAA1-18EBFF7BC89A}">
      <dsp:nvSpPr>
        <dsp:cNvPr id="0" name=""/>
        <dsp:cNvSpPr/>
      </dsp:nvSpPr>
      <dsp:spPr>
        <a:xfrm>
          <a:off x="0" y="884493"/>
          <a:ext cx="10515600" cy="743535"/>
        </a:xfrm>
        <a:prstGeom prst="roundRect">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Vi </a:t>
          </a:r>
          <a:r>
            <a:rPr lang="en-US" sz="3100" kern="1200" dirty="0" err="1"/>
            <a:t>vill</a:t>
          </a:r>
          <a:r>
            <a:rPr lang="en-US" sz="3100" kern="1200" dirty="0"/>
            <a:t> </a:t>
          </a:r>
          <a:r>
            <a:rPr lang="en-US" sz="3100" kern="1200" dirty="0" err="1"/>
            <a:t>åka</a:t>
          </a:r>
          <a:r>
            <a:rPr lang="en-US" sz="3100" kern="1200" dirty="0"/>
            <a:t> </a:t>
          </a:r>
          <a:r>
            <a:rPr lang="en-US" sz="3100" kern="1200" dirty="0" err="1"/>
            <a:t>på</a:t>
          </a:r>
          <a:r>
            <a:rPr lang="en-US" sz="3100" kern="1200" dirty="0"/>
            <a:t> </a:t>
          </a:r>
          <a:r>
            <a:rPr lang="en-US" sz="3100" kern="1200" dirty="0" err="1"/>
            <a:t>en</a:t>
          </a:r>
          <a:r>
            <a:rPr lang="en-US" sz="3100" kern="1200" dirty="0"/>
            <a:t> cup </a:t>
          </a:r>
          <a:r>
            <a:rPr lang="en-US" sz="3100" kern="1200" dirty="0" err="1"/>
            <a:t>varje</a:t>
          </a:r>
          <a:r>
            <a:rPr lang="en-US" sz="3100" kern="1200" dirty="0"/>
            <a:t> </a:t>
          </a:r>
          <a:r>
            <a:rPr lang="en-US" sz="3100" kern="1200" dirty="0" err="1"/>
            <a:t>år</a:t>
          </a:r>
          <a:r>
            <a:rPr lang="en-US" sz="3100" kern="1200" dirty="0"/>
            <a:t> (1 </a:t>
          </a:r>
          <a:r>
            <a:rPr lang="en-US" sz="3100" kern="1200" dirty="0" err="1"/>
            <a:t>dag</a:t>
          </a:r>
          <a:r>
            <a:rPr lang="en-US" sz="3100" kern="1200" dirty="0"/>
            <a:t> =&gt; 3 </a:t>
          </a:r>
          <a:r>
            <a:rPr lang="en-US" sz="3100" kern="1200" dirty="0" err="1"/>
            <a:t>dagars</a:t>
          </a:r>
          <a:r>
            <a:rPr lang="en-US" sz="3100" kern="1200" dirty="0"/>
            <a:t>)</a:t>
          </a:r>
        </a:p>
      </dsp:txBody>
      <dsp:txXfrm>
        <a:off x="36296" y="920789"/>
        <a:ext cx="10443008" cy="670943"/>
      </dsp:txXfrm>
    </dsp:sp>
    <dsp:sp modelId="{EC8F8ACE-33A2-4D3D-B8D4-9391BA644E44}">
      <dsp:nvSpPr>
        <dsp:cNvPr id="0" name=""/>
        <dsp:cNvSpPr/>
      </dsp:nvSpPr>
      <dsp:spPr>
        <a:xfrm>
          <a:off x="0" y="1702771"/>
          <a:ext cx="10515600" cy="743535"/>
        </a:xfrm>
        <a:prstGeom prst="roundRect">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Vi </a:t>
          </a:r>
          <a:r>
            <a:rPr lang="en-US" sz="3100" kern="1200" dirty="0" err="1"/>
            <a:t>tänker</a:t>
          </a:r>
          <a:r>
            <a:rPr lang="en-US" sz="3100" kern="1200" dirty="0"/>
            <a:t> 2 </a:t>
          </a:r>
          <a:r>
            <a:rPr lang="en-US" sz="3100" kern="1200" dirty="0" err="1"/>
            <a:t>försäljningar</a:t>
          </a:r>
          <a:r>
            <a:rPr lang="en-US" sz="3100" kern="1200" dirty="0"/>
            <a:t> per </a:t>
          </a:r>
          <a:r>
            <a:rPr lang="en-US" sz="3100" kern="1200" dirty="0" err="1"/>
            <a:t>år</a:t>
          </a:r>
          <a:endParaRPr lang="en-US" sz="3100" kern="1200" dirty="0"/>
        </a:p>
      </dsp:txBody>
      <dsp:txXfrm>
        <a:off x="36296" y="1739067"/>
        <a:ext cx="10443008" cy="670943"/>
      </dsp:txXfrm>
    </dsp:sp>
    <dsp:sp modelId="{41D52421-42FD-4B1B-A3B0-99DC0886B4C3}">
      <dsp:nvSpPr>
        <dsp:cNvPr id="0" name=""/>
        <dsp:cNvSpPr/>
      </dsp:nvSpPr>
      <dsp:spPr>
        <a:xfrm>
          <a:off x="0" y="2446306"/>
          <a:ext cx="10515600"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Förslag New Body nu</a:t>
          </a:r>
        </a:p>
        <a:p>
          <a:pPr marL="228600" lvl="1" indent="-228600" algn="l" defTabSz="1066800">
            <a:lnSpc>
              <a:spcPct val="90000"/>
            </a:lnSpc>
            <a:spcBef>
              <a:spcPct val="0"/>
            </a:spcBef>
            <a:spcAft>
              <a:spcPct val="20000"/>
            </a:spcAft>
            <a:buChar char="•"/>
          </a:pPr>
          <a:r>
            <a:rPr lang="en-US" sz="2400" kern="1200" dirty="0" err="1"/>
            <a:t>Föräldragruppen</a:t>
          </a:r>
          <a:r>
            <a:rPr lang="en-US" sz="2400" kern="1200" dirty="0"/>
            <a:t> </a:t>
          </a:r>
          <a:r>
            <a:rPr lang="en-US" sz="2400" kern="1200" dirty="0" err="1"/>
            <a:t>får</a:t>
          </a:r>
          <a:r>
            <a:rPr lang="en-US" sz="2400" kern="1200" dirty="0"/>
            <a:t> </a:t>
          </a:r>
          <a:r>
            <a:rPr lang="en-US" sz="2400" kern="1200" dirty="0" err="1"/>
            <a:t>bestämma</a:t>
          </a:r>
          <a:endParaRPr lang="en-US" sz="2400" kern="1200" dirty="0"/>
        </a:p>
      </dsp:txBody>
      <dsp:txXfrm>
        <a:off x="0" y="2446306"/>
        <a:ext cx="10515600" cy="834210"/>
      </dsp:txXfrm>
    </dsp:sp>
    <dsp:sp modelId="{89726B4F-1AC1-4529-8B31-CE7CF22FA5E8}">
      <dsp:nvSpPr>
        <dsp:cNvPr id="0" name=""/>
        <dsp:cNvSpPr/>
      </dsp:nvSpPr>
      <dsp:spPr>
        <a:xfrm>
          <a:off x="0" y="3280516"/>
          <a:ext cx="10515600" cy="743535"/>
        </a:xfrm>
        <a:prstGeom prst="round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sv-SE" sz="3100" kern="1200" noProof="0" dirty="0"/>
            <a:t>Sälj mål 30 000 per år men viktigast att vi alla gör vårt bästa</a:t>
          </a:r>
          <a:r>
            <a:rPr lang="en-US" sz="3100" kern="1200" dirty="0"/>
            <a:t>.</a:t>
          </a:r>
        </a:p>
      </dsp:txBody>
      <dsp:txXfrm>
        <a:off x="36296" y="3316812"/>
        <a:ext cx="10443008" cy="6709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B0B95D65-2634-4CBE-9239-71CDAEB0C656}" type="datetimeFigureOut">
              <a:rPr lang="en-US" smtClean="0"/>
              <a:t>4/23/2026</a:t>
            </a:fld>
            <a:endParaRPr lang="en-US"/>
          </a:p>
        </p:txBody>
      </p:sp>
      <p:sp>
        <p:nvSpPr>
          <p:cNvPr id="4" name="Platshållare för bildobjekt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66750" y="4776788"/>
            <a:ext cx="5329238" cy="39084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9429750"/>
            <a:ext cx="2887663" cy="496888"/>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773488" y="9429750"/>
            <a:ext cx="2887662" cy="496888"/>
          </a:xfrm>
          <a:prstGeom prst="rect">
            <a:avLst/>
          </a:prstGeom>
        </p:spPr>
        <p:txBody>
          <a:bodyPr vert="horz" lIns="91440" tIns="45720" rIns="91440" bIns="45720" rtlCol="0" anchor="b"/>
          <a:lstStyle>
            <a:lvl1pPr algn="r">
              <a:defRPr sz="1200"/>
            </a:lvl1pPr>
          </a:lstStyle>
          <a:p>
            <a:fld id="{83C5DB87-71B1-4303-8215-BBF517AB108A}" type="slidenum">
              <a:rPr lang="en-US" smtClean="0"/>
              <a:t>‹#›</a:t>
            </a:fld>
            <a:endParaRPr lang="en-US"/>
          </a:p>
        </p:txBody>
      </p:sp>
    </p:spTree>
    <p:extLst>
      <p:ext uri="{BB962C8B-B14F-4D97-AF65-F5344CB8AC3E}">
        <p14:creationId xmlns:p14="http://schemas.microsoft.com/office/powerpoint/2010/main" val="10406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83C5DB87-71B1-4303-8215-BBF517AB108A}" type="slidenum">
              <a:rPr lang="en-US" smtClean="0"/>
              <a:t>7</a:t>
            </a:fld>
            <a:endParaRPr lang="en-US"/>
          </a:p>
        </p:txBody>
      </p:sp>
    </p:spTree>
    <p:extLst>
      <p:ext uri="{BB962C8B-B14F-4D97-AF65-F5344CB8AC3E}">
        <p14:creationId xmlns:p14="http://schemas.microsoft.com/office/powerpoint/2010/main" val="392766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3C5DB87-71B1-4303-8215-BBF517AB108A}" type="slidenum">
              <a:rPr lang="en-US" smtClean="0"/>
              <a:t>8</a:t>
            </a:fld>
            <a:endParaRPr lang="en-US"/>
          </a:p>
        </p:txBody>
      </p:sp>
    </p:spTree>
    <p:extLst>
      <p:ext uri="{BB962C8B-B14F-4D97-AF65-F5344CB8AC3E}">
        <p14:creationId xmlns:p14="http://schemas.microsoft.com/office/powerpoint/2010/main" val="150723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2B543-513C-A82B-654F-4F37D1E38DB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A744A0-582D-75F0-7C04-825F71FE2F0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95C887B-9203-1063-72B5-B5118126E77B}"/>
              </a:ext>
            </a:extLst>
          </p:cNvPr>
          <p:cNvSpPr>
            <a:spLocks noGrp="1"/>
          </p:cNvSpPr>
          <p:nvPr>
            <p:ph type="body" idx="1"/>
          </p:nvPr>
        </p:nvSpPr>
        <p:spPr/>
        <p:txBody>
          <a:bodyPr>
            <a:normAutofit/>
          </a:bodyPr>
          <a:lstStyle/>
          <a:p>
            <a:r>
              <a:rPr lang="sv-SE"/>
              <a:t>Att</a:t>
            </a:r>
            <a:r>
              <a:rPr lang="sv-SE" baseline="0"/>
              <a:t> fråga </a:t>
            </a:r>
            <a:r>
              <a:rPr lang="sv-SE" u="sng" baseline="0"/>
              <a:t>hur</a:t>
            </a:r>
            <a:r>
              <a:rPr lang="sv-SE" baseline="0"/>
              <a:t> är att söka konkretare lösningar, att </a:t>
            </a:r>
            <a:r>
              <a:rPr lang="sv-SE" u="sng" baseline="0"/>
              <a:t>fråga</a:t>
            </a:r>
            <a:r>
              <a:rPr lang="sv-SE" baseline="0"/>
              <a:t> varför är att söka förstå sammanhanget. Går vi uppåt blir vi mer strategiska, neråt mer operativa. </a:t>
            </a:r>
          </a:p>
          <a:p>
            <a:endParaRPr lang="sv-SE" baseline="0"/>
          </a:p>
          <a:p>
            <a:r>
              <a:rPr lang="sv-SE" baseline="0"/>
              <a:t>Om vi har en rimligt god bild av denna kedja blir vi motiverade och har vi en </a:t>
            </a:r>
            <a:r>
              <a:rPr lang="sv-SE" u="sng" baseline="0"/>
              <a:t>gemensam</a:t>
            </a:r>
            <a:r>
              <a:rPr lang="sv-SE" baseline="0"/>
              <a:t> bild så strävar vi tillsammans, vi samverkar. Ska få motivation för förändringsarbetet måste man kunna förklara den här kedjan som den nu ser ut i det egna företaget. Ett krav att styrgruppen verkligen behärskar sambanden!</a:t>
            </a:r>
          </a:p>
          <a:p>
            <a:endParaRPr lang="sv-SE" baseline="0"/>
          </a:p>
          <a:p>
            <a:r>
              <a:rPr lang="sv-SE" baseline="0"/>
              <a:t>Senare i PL kommer vi att arbeta konkret på lägsta nivån, men måste hela tiden ha klart för oss vad det syftar till, varför vi gör detta. Annars blir det spretigt och många ”tomtebloss”.</a:t>
            </a:r>
            <a:endParaRPr lang="sv-SE"/>
          </a:p>
        </p:txBody>
      </p:sp>
      <p:sp>
        <p:nvSpPr>
          <p:cNvPr id="4" name="Platshållare för bildnummer 3">
            <a:extLst>
              <a:ext uri="{FF2B5EF4-FFF2-40B4-BE49-F238E27FC236}">
                <a16:creationId xmlns:a16="http://schemas.microsoft.com/office/drawing/2014/main" id="{7FB53493-2B6A-17B7-3771-C3DB525B88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60CE69-CBD3-8E4F-84D2-82B312BE5420}" type="slidenum">
              <a:rPr kumimoji="0" lang="sv-SE" sz="1200" b="0" i="0" u="none" strike="noStrike" kern="1200" cap="none" spc="0" normalizeH="0" baseline="0" noProof="0" smtClean="0">
                <a:ln>
                  <a:noFill/>
                </a:ln>
                <a:solidFill>
                  <a:prstClr val="black"/>
                </a:solidFill>
                <a:effectLst/>
                <a:uLnTx/>
                <a:uFillTx/>
                <a:latin typeface="Roboto Light"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Roboto Light" panose="020F0502020204030204"/>
              <a:ea typeface="+mn-ea"/>
              <a:cs typeface="+mn-cs"/>
            </a:endParaRPr>
          </a:p>
        </p:txBody>
      </p:sp>
    </p:spTree>
    <p:extLst>
      <p:ext uri="{BB962C8B-B14F-4D97-AF65-F5344CB8AC3E}">
        <p14:creationId xmlns:p14="http://schemas.microsoft.com/office/powerpoint/2010/main" val="522075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3995+1650*(22+4) = 48 000</a:t>
            </a:r>
          </a:p>
        </p:txBody>
      </p:sp>
      <p:sp>
        <p:nvSpPr>
          <p:cNvPr id="4" name="Platshållare för bildnummer 3"/>
          <p:cNvSpPr>
            <a:spLocks noGrp="1"/>
          </p:cNvSpPr>
          <p:nvPr>
            <p:ph type="sldNum" sz="quarter" idx="5"/>
          </p:nvPr>
        </p:nvSpPr>
        <p:spPr/>
        <p:txBody>
          <a:bodyPr/>
          <a:lstStyle/>
          <a:p>
            <a:fld id="{83C5DB87-71B1-4303-8215-BBF517AB108A}" type="slidenum">
              <a:rPr lang="en-US" smtClean="0"/>
              <a:t>15</a:t>
            </a:fld>
            <a:endParaRPr lang="en-US"/>
          </a:p>
        </p:txBody>
      </p:sp>
    </p:spTree>
    <p:extLst>
      <p:ext uri="{BB962C8B-B14F-4D97-AF65-F5344CB8AC3E}">
        <p14:creationId xmlns:p14="http://schemas.microsoft.com/office/powerpoint/2010/main" val="1139897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847316-2558-6342-B187-7CFACAA9919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617FE73-D221-2F42-8DDB-9B67675536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ECA2C91-DD27-A843-B6D4-26563499C838}"/>
              </a:ext>
            </a:extLst>
          </p:cNvPr>
          <p:cNvSpPr>
            <a:spLocks noGrp="1"/>
          </p:cNvSpPr>
          <p:nvPr>
            <p:ph type="dt" sz="half" idx="10"/>
          </p:nvPr>
        </p:nvSpPr>
        <p:spPr/>
        <p:txBody>
          <a:bodyPr/>
          <a:lstStyle/>
          <a:p>
            <a:fld id="{562B0092-1AB5-9649-80E0-83A58ABFA931}" type="datetimeFigureOut">
              <a:rPr lang="sv-SE" smtClean="0"/>
              <a:t>2026-04-23</a:t>
            </a:fld>
            <a:endParaRPr lang="sv-SE"/>
          </a:p>
        </p:txBody>
      </p:sp>
      <p:sp>
        <p:nvSpPr>
          <p:cNvPr id="5" name="Platshållare för sidfot 4">
            <a:extLst>
              <a:ext uri="{FF2B5EF4-FFF2-40B4-BE49-F238E27FC236}">
                <a16:creationId xmlns:a16="http://schemas.microsoft.com/office/drawing/2014/main" id="{EEAF214F-4C0B-E14E-8B4D-1C742EAB491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976725-A92D-7D43-AA7A-6FDBA5388FBA}"/>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177940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E16911-ADE7-4A44-8F93-EDE738DE2E5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6A861E2-0361-8149-A59E-8EF4BC60A77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E28FC8-BF88-6144-8817-3E46DFD717EE}"/>
              </a:ext>
            </a:extLst>
          </p:cNvPr>
          <p:cNvSpPr>
            <a:spLocks noGrp="1"/>
          </p:cNvSpPr>
          <p:nvPr>
            <p:ph type="dt" sz="half" idx="10"/>
          </p:nvPr>
        </p:nvSpPr>
        <p:spPr/>
        <p:txBody>
          <a:bodyPr/>
          <a:lstStyle/>
          <a:p>
            <a:fld id="{562B0092-1AB5-9649-80E0-83A58ABFA931}" type="datetimeFigureOut">
              <a:rPr lang="sv-SE" smtClean="0"/>
              <a:t>2026-04-23</a:t>
            </a:fld>
            <a:endParaRPr lang="sv-SE"/>
          </a:p>
        </p:txBody>
      </p:sp>
      <p:sp>
        <p:nvSpPr>
          <p:cNvPr id="5" name="Platshållare för sidfot 4">
            <a:extLst>
              <a:ext uri="{FF2B5EF4-FFF2-40B4-BE49-F238E27FC236}">
                <a16:creationId xmlns:a16="http://schemas.microsoft.com/office/drawing/2014/main" id="{E89B6A9F-B020-7942-B9DB-792C5C332D4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9E75A0-619B-924A-875C-75934CFF6ECD}"/>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72845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31415AF-5CA5-5B4E-9E54-DE36BB6FA35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9305597-2D09-2C49-9498-DD4C49FD415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DB8BCCD-5560-E94E-A19C-04B6E4492FD7}"/>
              </a:ext>
            </a:extLst>
          </p:cNvPr>
          <p:cNvSpPr>
            <a:spLocks noGrp="1"/>
          </p:cNvSpPr>
          <p:nvPr>
            <p:ph type="dt" sz="half" idx="10"/>
          </p:nvPr>
        </p:nvSpPr>
        <p:spPr/>
        <p:txBody>
          <a:bodyPr/>
          <a:lstStyle/>
          <a:p>
            <a:fld id="{562B0092-1AB5-9649-80E0-83A58ABFA931}" type="datetimeFigureOut">
              <a:rPr lang="sv-SE" smtClean="0"/>
              <a:t>2026-04-23</a:t>
            </a:fld>
            <a:endParaRPr lang="sv-SE"/>
          </a:p>
        </p:txBody>
      </p:sp>
      <p:sp>
        <p:nvSpPr>
          <p:cNvPr id="5" name="Platshållare för sidfot 4">
            <a:extLst>
              <a:ext uri="{FF2B5EF4-FFF2-40B4-BE49-F238E27FC236}">
                <a16:creationId xmlns:a16="http://schemas.microsoft.com/office/drawing/2014/main" id="{62B0EC42-D315-6F49-8C91-4887FDE78C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0EEC1BB-67F3-0E48-926B-18A455A493DE}"/>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32155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ärgsida - Brown - rubrik">
    <p:bg>
      <p:bgPr>
        <a:solidFill>
          <a:schemeClr val="bg1"/>
        </a:solidFill>
        <a:effectLst/>
      </p:bgPr>
    </p:bg>
    <p:spTree>
      <p:nvGrpSpPr>
        <p:cNvPr id="1" name=""/>
        <p:cNvGrpSpPr/>
        <p:nvPr/>
      </p:nvGrpSpPr>
      <p:grpSpPr>
        <a:xfrm>
          <a:off x="0" y="0"/>
          <a:ext cx="0" cy="0"/>
          <a:chOff x="0" y="0"/>
          <a:chExt cx="0" cy="0"/>
        </a:xfrm>
      </p:grpSpPr>
      <p:sp>
        <p:nvSpPr>
          <p:cNvPr id="6" name="Platshållare för rubrik 7">
            <a:extLst>
              <a:ext uri="{FF2B5EF4-FFF2-40B4-BE49-F238E27FC236}">
                <a16:creationId xmlns:a16="http://schemas.microsoft.com/office/drawing/2014/main" id="{C8335A9A-C3EC-948F-913F-95052571E8D3}"/>
              </a:ext>
            </a:extLst>
          </p:cNvPr>
          <p:cNvSpPr>
            <a:spLocks noGrp="1"/>
          </p:cNvSpPr>
          <p:nvPr>
            <p:ph type="title"/>
          </p:nvPr>
        </p:nvSpPr>
        <p:spPr>
          <a:xfrm>
            <a:off x="838200" y="1288588"/>
            <a:ext cx="4612341" cy="1495794"/>
          </a:xfrm>
          <a:prstGeom prst="rect">
            <a:avLst/>
          </a:prstGeom>
        </p:spPr>
        <p:txBody>
          <a:bodyPr vert="horz" wrap="square" lIns="0" tIns="0" rIns="0" bIns="0" rtlCol="0" anchor="t" anchorCtr="0">
            <a:spAutoFit/>
          </a:bodyPr>
          <a:lstStyle>
            <a:lvl1pPr>
              <a:defRPr>
                <a:latin typeface="Roboto Black" panose="02000000000000000000" pitchFamily="2" charset="0"/>
              </a:defRPr>
            </a:lvl1pPr>
          </a:lstStyle>
          <a:p>
            <a:r>
              <a:rPr lang="sv-SE" dirty="0"/>
              <a:t>Klicka här för att ändra mall för rubrikformat</a:t>
            </a:r>
          </a:p>
        </p:txBody>
      </p:sp>
      <p:sp>
        <p:nvSpPr>
          <p:cNvPr id="7" name="Platshållare för text 4">
            <a:extLst>
              <a:ext uri="{FF2B5EF4-FFF2-40B4-BE49-F238E27FC236}">
                <a16:creationId xmlns:a16="http://schemas.microsoft.com/office/drawing/2014/main" id="{229686D0-A4C2-7912-7731-4E8531DECCAE}"/>
              </a:ext>
            </a:extLst>
          </p:cNvPr>
          <p:cNvSpPr>
            <a:spLocks noGrp="1"/>
          </p:cNvSpPr>
          <p:nvPr>
            <p:ph idx="1"/>
          </p:nvPr>
        </p:nvSpPr>
        <p:spPr>
          <a:xfrm>
            <a:off x="838200" y="3170949"/>
            <a:ext cx="4612341" cy="215444"/>
          </a:xfrm>
          <a:prstGeom prst="rect">
            <a:avLst/>
          </a:prstGeom>
        </p:spPr>
        <p:txBody>
          <a:bodyPr vert="horz" wrap="square" lIns="0" tIns="0" rIns="0" bIns="0" rtlCol="0">
            <a:spAutoFit/>
          </a:bodyPr>
          <a:lstStyle>
            <a:lvl1pPr>
              <a:defRPr>
                <a:latin typeface="Roboto Light" panose="02000000000000000000" pitchFamily="2" charset="0"/>
              </a:defRPr>
            </a:lvl1pPr>
          </a:lstStyle>
          <a:p>
            <a:pPr lvl="0"/>
            <a:r>
              <a:rPr lang="sv-SE" dirty="0"/>
              <a:t>Klicka här för att ändra format på bakgrundstexten</a:t>
            </a:r>
          </a:p>
        </p:txBody>
      </p:sp>
    </p:spTree>
    <p:extLst>
      <p:ext uri="{BB962C8B-B14F-4D97-AF65-F5344CB8AC3E}">
        <p14:creationId xmlns:p14="http://schemas.microsoft.com/office/powerpoint/2010/main" val="34511444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864C90-350B-4C45-98CA-B815915AC6D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9FE6336-4F8D-0342-B52A-889B6091B5F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273E4-A44F-314F-8066-31B0D582A48D}"/>
              </a:ext>
            </a:extLst>
          </p:cNvPr>
          <p:cNvSpPr>
            <a:spLocks noGrp="1"/>
          </p:cNvSpPr>
          <p:nvPr>
            <p:ph type="dt" sz="half" idx="10"/>
          </p:nvPr>
        </p:nvSpPr>
        <p:spPr/>
        <p:txBody>
          <a:bodyPr/>
          <a:lstStyle/>
          <a:p>
            <a:fld id="{562B0092-1AB5-9649-80E0-83A58ABFA931}" type="datetimeFigureOut">
              <a:rPr lang="sv-SE" smtClean="0"/>
              <a:t>2026-04-23</a:t>
            </a:fld>
            <a:endParaRPr lang="sv-SE"/>
          </a:p>
        </p:txBody>
      </p:sp>
      <p:sp>
        <p:nvSpPr>
          <p:cNvPr id="5" name="Platshållare för sidfot 4">
            <a:extLst>
              <a:ext uri="{FF2B5EF4-FFF2-40B4-BE49-F238E27FC236}">
                <a16:creationId xmlns:a16="http://schemas.microsoft.com/office/drawing/2014/main" id="{BFAA6353-5DCE-FF47-9ECF-54D9D19C1D9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050AFD1-21F3-7140-9C35-E2F51688579A}"/>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205539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7842A2-4955-EB4F-906C-41DFDAED75E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191B097-CDEC-AF43-B70B-0DB983414E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F79DC25-73A0-C84B-8414-C9EEB51FC319}"/>
              </a:ext>
            </a:extLst>
          </p:cNvPr>
          <p:cNvSpPr>
            <a:spLocks noGrp="1"/>
          </p:cNvSpPr>
          <p:nvPr>
            <p:ph type="dt" sz="half" idx="10"/>
          </p:nvPr>
        </p:nvSpPr>
        <p:spPr/>
        <p:txBody>
          <a:bodyPr/>
          <a:lstStyle/>
          <a:p>
            <a:fld id="{562B0092-1AB5-9649-80E0-83A58ABFA931}" type="datetimeFigureOut">
              <a:rPr lang="sv-SE" smtClean="0"/>
              <a:t>2026-04-23</a:t>
            </a:fld>
            <a:endParaRPr lang="sv-SE"/>
          </a:p>
        </p:txBody>
      </p:sp>
      <p:sp>
        <p:nvSpPr>
          <p:cNvPr id="5" name="Platshållare för sidfot 4">
            <a:extLst>
              <a:ext uri="{FF2B5EF4-FFF2-40B4-BE49-F238E27FC236}">
                <a16:creationId xmlns:a16="http://schemas.microsoft.com/office/drawing/2014/main" id="{529A07D5-2F5B-E74A-B3BF-38B0AFD653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2C9A49C-B666-2E4A-86A8-61FE9A2C23A3}"/>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216378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DA60EC-880E-8D4E-89FD-48529850FFC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ECD9B2-058A-934E-BA8F-2C207D6B14F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A5D6797-E662-BF4C-883E-82F92FD783C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587B066-BE3B-714A-805A-B18CF4B675C2}"/>
              </a:ext>
            </a:extLst>
          </p:cNvPr>
          <p:cNvSpPr>
            <a:spLocks noGrp="1"/>
          </p:cNvSpPr>
          <p:nvPr>
            <p:ph type="dt" sz="half" idx="10"/>
          </p:nvPr>
        </p:nvSpPr>
        <p:spPr/>
        <p:txBody>
          <a:bodyPr/>
          <a:lstStyle/>
          <a:p>
            <a:fld id="{562B0092-1AB5-9649-80E0-83A58ABFA931}" type="datetimeFigureOut">
              <a:rPr lang="sv-SE" smtClean="0"/>
              <a:t>2026-04-23</a:t>
            </a:fld>
            <a:endParaRPr lang="sv-SE"/>
          </a:p>
        </p:txBody>
      </p:sp>
      <p:sp>
        <p:nvSpPr>
          <p:cNvPr id="6" name="Platshållare för sidfot 5">
            <a:extLst>
              <a:ext uri="{FF2B5EF4-FFF2-40B4-BE49-F238E27FC236}">
                <a16:creationId xmlns:a16="http://schemas.microsoft.com/office/drawing/2014/main" id="{53132A5D-4BA8-2840-81E3-0635189160A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1003CC-E804-9A4C-858A-47ACB24343CB}"/>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125538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2E4EFD-0F63-A04F-A36B-A0FB567BB9A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8C1C68E-F8B1-3849-B47F-E0DA08B99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EDF6BD3-026B-0D40-83E3-1C6308CB569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C77F532-E279-3744-B074-03A33E13C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67276B2-743B-CA47-81BA-ADA7DFA65C7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ADBC43-8141-E24F-AA44-7DC4FD325E66}"/>
              </a:ext>
            </a:extLst>
          </p:cNvPr>
          <p:cNvSpPr>
            <a:spLocks noGrp="1"/>
          </p:cNvSpPr>
          <p:nvPr>
            <p:ph type="dt" sz="half" idx="10"/>
          </p:nvPr>
        </p:nvSpPr>
        <p:spPr/>
        <p:txBody>
          <a:bodyPr/>
          <a:lstStyle/>
          <a:p>
            <a:fld id="{562B0092-1AB5-9649-80E0-83A58ABFA931}" type="datetimeFigureOut">
              <a:rPr lang="sv-SE" smtClean="0"/>
              <a:t>2026-04-23</a:t>
            </a:fld>
            <a:endParaRPr lang="sv-SE"/>
          </a:p>
        </p:txBody>
      </p:sp>
      <p:sp>
        <p:nvSpPr>
          <p:cNvPr id="8" name="Platshållare för sidfot 7">
            <a:extLst>
              <a:ext uri="{FF2B5EF4-FFF2-40B4-BE49-F238E27FC236}">
                <a16:creationId xmlns:a16="http://schemas.microsoft.com/office/drawing/2014/main" id="{46A3D0BB-5682-7D4B-8A76-75E73AFB41C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3860730-FCD2-2948-B9A3-BEDA10348B11}"/>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193445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AFEE55-ECC3-534C-95DB-A8D5D4218B0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237D46D-2BDA-7A43-8C74-F8BA7EE3BAD8}"/>
              </a:ext>
            </a:extLst>
          </p:cNvPr>
          <p:cNvSpPr>
            <a:spLocks noGrp="1"/>
          </p:cNvSpPr>
          <p:nvPr>
            <p:ph type="dt" sz="half" idx="10"/>
          </p:nvPr>
        </p:nvSpPr>
        <p:spPr/>
        <p:txBody>
          <a:bodyPr/>
          <a:lstStyle/>
          <a:p>
            <a:fld id="{562B0092-1AB5-9649-80E0-83A58ABFA931}" type="datetimeFigureOut">
              <a:rPr lang="sv-SE" smtClean="0"/>
              <a:t>2026-04-23</a:t>
            </a:fld>
            <a:endParaRPr lang="sv-SE"/>
          </a:p>
        </p:txBody>
      </p:sp>
      <p:sp>
        <p:nvSpPr>
          <p:cNvPr id="4" name="Platshållare för sidfot 3">
            <a:extLst>
              <a:ext uri="{FF2B5EF4-FFF2-40B4-BE49-F238E27FC236}">
                <a16:creationId xmlns:a16="http://schemas.microsoft.com/office/drawing/2014/main" id="{87F504EC-D119-3242-A346-314C2B1E0FE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ECE668C-1CCB-6945-B67E-2E8DAF642AD1}"/>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100595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46F07F7-97A0-1F4D-BE9B-B251479EA865}"/>
              </a:ext>
            </a:extLst>
          </p:cNvPr>
          <p:cNvSpPr>
            <a:spLocks noGrp="1"/>
          </p:cNvSpPr>
          <p:nvPr>
            <p:ph type="dt" sz="half" idx="10"/>
          </p:nvPr>
        </p:nvSpPr>
        <p:spPr/>
        <p:txBody>
          <a:bodyPr/>
          <a:lstStyle/>
          <a:p>
            <a:fld id="{562B0092-1AB5-9649-80E0-83A58ABFA931}" type="datetimeFigureOut">
              <a:rPr lang="sv-SE" smtClean="0"/>
              <a:t>2026-04-23</a:t>
            </a:fld>
            <a:endParaRPr lang="sv-SE"/>
          </a:p>
        </p:txBody>
      </p:sp>
      <p:sp>
        <p:nvSpPr>
          <p:cNvPr id="3" name="Platshållare för sidfot 2">
            <a:extLst>
              <a:ext uri="{FF2B5EF4-FFF2-40B4-BE49-F238E27FC236}">
                <a16:creationId xmlns:a16="http://schemas.microsoft.com/office/drawing/2014/main" id="{78A1DDB1-E0C8-434B-8F7D-5AFD32608D8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49F33A0-003A-6141-BDD6-5F2C887CFD7F}"/>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58900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9F8672-F639-E946-BB48-7C14D2DABF7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82074AC-AA2A-8C4F-96DA-A4C2129DA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3929391-9897-134B-9139-BDA02C071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E114361-9ECD-5D43-AC2F-8B13C22190A8}"/>
              </a:ext>
            </a:extLst>
          </p:cNvPr>
          <p:cNvSpPr>
            <a:spLocks noGrp="1"/>
          </p:cNvSpPr>
          <p:nvPr>
            <p:ph type="dt" sz="half" idx="10"/>
          </p:nvPr>
        </p:nvSpPr>
        <p:spPr/>
        <p:txBody>
          <a:bodyPr/>
          <a:lstStyle/>
          <a:p>
            <a:fld id="{562B0092-1AB5-9649-80E0-83A58ABFA931}" type="datetimeFigureOut">
              <a:rPr lang="sv-SE" smtClean="0"/>
              <a:t>2026-04-23</a:t>
            </a:fld>
            <a:endParaRPr lang="sv-SE"/>
          </a:p>
        </p:txBody>
      </p:sp>
      <p:sp>
        <p:nvSpPr>
          <p:cNvPr id="6" name="Platshållare för sidfot 5">
            <a:extLst>
              <a:ext uri="{FF2B5EF4-FFF2-40B4-BE49-F238E27FC236}">
                <a16:creationId xmlns:a16="http://schemas.microsoft.com/office/drawing/2014/main" id="{386E7211-1475-C047-ADAA-3441379B702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9ABB252-CF76-F74F-9D28-6ECC8BC16A06}"/>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156281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932937-B60F-554D-ADFE-77B57F6502F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46DFA98-DAE2-804E-9EC2-0397CD00D7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493B8CC-29E7-594D-868A-CA9D39720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8527359-1389-CB4D-A8B4-A7F2C161FC37}"/>
              </a:ext>
            </a:extLst>
          </p:cNvPr>
          <p:cNvSpPr>
            <a:spLocks noGrp="1"/>
          </p:cNvSpPr>
          <p:nvPr>
            <p:ph type="dt" sz="half" idx="10"/>
          </p:nvPr>
        </p:nvSpPr>
        <p:spPr/>
        <p:txBody>
          <a:bodyPr/>
          <a:lstStyle/>
          <a:p>
            <a:fld id="{562B0092-1AB5-9649-80E0-83A58ABFA931}" type="datetimeFigureOut">
              <a:rPr lang="sv-SE" smtClean="0"/>
              <a:t>2026-04-23</a:t>
            </a:fld>
            <a:endParaRPr lang="sv-SE"/>
          </a:p>
        </p:txBody>
      </p:sp>
      <p:sp>
        <p:nvSpPr>
          <p:cNvPr id="6" name="Platshållare för sidfot 5">
            <a:extLst>
              <a:ext uri="{FF2B5EF4-FFF2-40B4-BE49-F238E27FC236}">
                <a16:creationId xmlns:a16="http://schemas.microsoft.com/office/drawing/2014/main" id="{77D45532-9232-5A42-9E4C-1F7D2305FD5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C162F47-48EB-AC47-AB3A-7C44DF63E3E9}"/>
              </a:ext>
            </a:extLst>
          </p:cNvPr>
          <p:cNvSpPr>
            <a:spLocks noGrp="1"/>
          </p:cNvSpPr>
          <p:nvPr>
            <p:ph type="sldNum" sz="quarter" idx="12"/>
          </p:nvPr>
        </p:nvSpPr>
        <p:spPr/>
        <p:txBody>
          <a:bodyPr/>
          <a:lstStyle/>
          <a:p>
            <a:fld id="{FD302D10-D875-284A-BB74-7B24189F5E54}" type="slidenum">
              <a:rPr lang="sv-SE" smtClean="0"/>
              <a:t>‹#›</a:t>
            </a:fld>
            <a:endParaRPr lang="sv-SE"/>
          </a:p>
        </p:txBody>
      </p:sp>
    </p:spTree>
    <p:extLst>
      <p:ext uri="{BB962C8B-B14F-4D97-AF65-F5344CB8AC3E}">
        <p14:creationId xmlns:p14="http://schemas.microsoft.com/office/powerpoint/2010/main" val="426670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5B0A11B-8886-784B-828C-BA60E19D6E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7F93D7B-C503-3346-B77E-0B63169DE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3EC845-626E-044B-B830-104E68344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0092-1AB5-9649-80E0-83A58ABFA931}" type="datetimeFigureOut">
              <a:rPr lang="sv-SE" smtClean="0"/>
              <a:t>2026-04-23</a:t>
            </a:fld>
            <a:endParaRPr lang="sv-SE"/>
          </a:p>
        </p:txBody>
      </p:sp>
      <p:sp>
        <p:nvSpPr>
          <p:cNvPr id="5" name="Platshållare för sidfot 4">
            <a:extLst>
              <a:ext uri="{FF2B5EF4-FFF2-40B4-BE49-F238E27FC236}">
                <a16:creationId xmlns:a16="http://schemas.microsoft.com/office/drawing/2014/main" id="{2F8F79AE-E592-1545-8489-7E6BBBA75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EF1AFFB-0303-994E-A942-4995CF579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02D10-D875-284A-BB74-7B24189F5E54}" type="slidenum">
              <a:rPr lang="sv-SE" smtClean="0"/>
              <a:t>‹#›</a:t>
            </a:fld>
            <a:endParaRPr lang="sv-SE"/>
          </a:p>
        </p:txBody>
      </p:sp>
      <p:pic>
        <p:nvPicPr>
          <p:cNvPr id="7" name="Bildobjekt 6" descr="En bild som visar emblem, symbol, logotyp, märke&#10;&#10;Automatiskt genererad beskrivning">
            <a:extLst>
              <a:ext uri="{FF2B5EF4-FFF2-40B4-BE49-F238E27FC236}">
                <a16:creationId xmlns:a16="http://schemas.microsoft.com/office/drawing/2014/main" id="{7A1E27E0-3865-4955-1C99-AECFDAAAC84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263741" y="137538"/>
            <a:ext cx="703792" cy="801582"/>
          </a:xfrm>
          <a:prstGeom prst="rect">
            <a:avLst/>
          </a:prstGeom>
        </p:spPr>
      </p:pic>
    </p:spTree>
    <p:extLst>
      <p:ext uri="{BB962C8B-B14F-4D97-AF65-F5344CB8AC3E}">
        <p14:creationId xmlns:p14="http://schemas.microsoft.com/office/powerpoint/2010/main" val="67866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svenskfotboll.se/4a74d1/globalassets/distrikt/halsingland/dokument/spelformer/7-mot-7-21.pdf"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hyperlink" Target="https://www.ullforsik.se/News/7875171/Valloncupen-2025" TargetMode="Externa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ktiva.svenskfotboll.se/spelare/utbildningsmaterial/utbildningsmaterial/"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B44DC45-3981-7E47-969E-A4D38E82BCA1}"/>
              </a:ext>
            </a:extLst>
          </p:cNvPr>
          <p:cNvSpPr>
            <a:spLocks noGrp="1"/>
          </p:cNvSpPr>
          <p:nvPr>
            <p:ph type="ctrTitle"/>
          </p:nvPr>
        </p:nvSpPr>
        <p:spPr>
          <a:xfrm>
            <a:off x="6590662" y="4267832"/>
            <a:ext cx="4805996" cy="1297115"/>
          </a:xfrm>
        </p:spPr>
        <p:txBody>
          <a:bodyPr anchor="t">
            <a:normAutofit/>
          </a:bodyPr>
          <a:lstStyle/>
          <a:p>
            <a:pPr algn="l"/>
            <a:r>
              <a:rPr lang="sv-SE" sz="4000" dirty="0">
                <a:solidFill>
                  <a:schemeClr val="tx2"/>
                </a:solidFill>
              </a:rPr>
              <a:t>Valbo FF Flickor 11 Team-2015</a:t>
            </a:r>
          </a:p>
        </p:txBody>
      </p:sp>
      <p:sp>
        <p:nvSpPr>
          <p:cNvPr id="3" name="Underrubrik 2">
            <a:extLst>
              <a:ext uri="{FF2B5EF4-FFF2-40B4-BE49-F238E27FC236}">
                <a16:creationId xmlns:a16="http://schemas.microsoft.com/office/drawing/2014/main" id="{DE043C1E-AAAA-6346-AA08-349D2F3B4C4A}"/>
              </a:ext>
            </a:extLst>
          </p:cNvPr>
          <p:cNvSpPr>
            <a:spLocks noGrp="1"/>
          </p:cNvSpPr>
          <p:nvPr>
            <p:ph type="subTitle" idx="1"/>
          </p:nvPr>
        </p:nvSpPr>
        <p:spPr>
          <a:xfrm>
            <a:off x="6590966" y="3428999"/>
            <a:ext cx="4805691" cy="838831"/>
          </a:xfrm>
        </p:spPr>
        <p:txBody>
          <a:bodyPr anchor="b">
            <a:normAutofit/>
          </a:bodyPr>
          <a:lstStyle/>
          <a:p>
            <a:pPr algn="l"/>
            <a:r>
              <a:rPr lang="sv-SE" sz="2000" dirty="0">
                <a:solidFill>
                  <a:schemeClr val="tx2"/>
                </a:solidFill>
              </a:rPr>
              <a:t>Säsongen 2026</a:t>
            </a:r>
          </a:p>
        </p:txBody>
      </p:sp>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Bildobjekt 5" descr="En bild som visar emblem, symbol, logotyp, märke&#10;&#10;Automatiskt genererad beskrivning">
            <a:extLst>
              <a:ext uri="{FF2B5EF4-FFF2-40B4-BE49-F238E27FC236}">
                <a16:creationId xmlns:a16="http://schemas.microsoft.com/office/drawing/2014/main" id="{8BC666BF-CD85-2290-432D-33431674A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00" y="1750543"/>
            <a:ext cx="3715525" cy="4231788"/>
          </a:xfrm>
          <a:prstGeom prst="rect">
            <a:avLst/>
          </a:prstGeom>
        </p:spPr>
      </p:pic>
    </p:spTree>
    <p:extLst>
      <p:ext uri="{BB962C8B-B14F-4D97-AF65-F5344CB8AC3E}">
        <p14:creationId xmlns:p14="http://schemas.microsoft.com/office/powerpoint/2010/main" val="4470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34948C-B146-5346-A6FE-A8372A1B4251}"/>
              </a:ext>
            </a:extLst>
          </p:cNvPr>
          <p:cNvSpPr>
            <a:spLocks noGrp="1"/>
          </p:cNvSpPr>
          <p:nvPr>
            <p:ph type="title"/>
          </p:nvPr>
        </p:nvSpPr>
        <p:spPr>
          <a:xfrm>
            <a:off x="1115568" y="548640"/>
            <a:ext cx="10168128" cy="1179576"/>
          </a:xfrm>
        </p:spPr>
        <p:txBody>
          <a:bodyPr>
            <a:normAutofit/>
          </a:bodyPr>
          <a:lstStyle/>
          <a:p>
            <a:r>
              <a:rPr lang="sv-SE" sz="4000" dirty="0"/>
              <a:t>Matchspel</a:t>
            </a:r>
          </a:p>
        </p:txBody>
      </p:sp>
      <p:sp>
        <p:nvSpPr>
          <p:cNvPr id="19" name="Platshållare för innehåll 2">
            <a:extLst>
              <a:ext uri="{FF2B5EF4-FFF2-40B4-BE49-F238E27FC236}">
                <a16:creationId xmlns:a16="http://schemas.microsoft.com/office/drawing/2014/main" id="{8DF28E45-DC57-0849-A56B-DB1767B8BE2A}"/>
              </a:ext>
            </a:extLst>
          </p:cNvPr>
          <p:cNvSpPr>
            <a:spLocks noGrp="1"/>
          </p:cNvSpPr>
          <p:nvPr>
            <p:ph idx="1"/>
          </p:nvPr>
        </p:nvSpPr>
        <p:spPr>
          <a:xfrm>
            <a:off x="1115568" y="1823182"/>
            <a:ext cx="10168128" cy="3695020"/>
          </a:xfrm>
        </p:spPr>
        <p:txBody>
          <a:bodyPr>
            <a:normAutofit fontScale="92500" lnSpcReduction="20000"/>
          </a:bodyPr>
          <a:lstStyle/>
          <a:p>
            <a:r>
              <a:rPr lang="sv-SE" sz="1900" dirty="0"/>
              <a:t>Vi har 1 lag i serien, Totalt 16 matcher. 8 Vår och 8 höst.</a:t>
            </a:r>
          </a:p>
          <a:p>
            <a:r>
              <a:rPr lang="sv-SE" sz="1900" dirty="0"/>
              <a:t>Vi spelar 7 mot 7 spelare </a:t>
            </a:r>
          </a:p>
          <a:p>
            <a:r>
              <a:rPr lang="sv-SE" sz="1900" dirty="0"/>
              <a:t>Hemmamatcher är på </a:t>
            </a:r>
            <a:r>
              <a:rPr lang="sv-SE" sz="1900" dirty="0" err="1"/>
              <a:t>Sportis</a:t>
            </a:r>
            <a:endParaRPr lang="sv-SE" sz="1900" dirty="0"/>
          </a:p>
          <a:p>
            <a:r>
              <a:rPr lang="sv-SE" sz="1900" dirty="0"/>
              <a:t>Pågår bygge av konstgräsplan planerat klart 3/7</a:t>
            </a:r>
          </a:p>
          <a:p>
            <a:r>
              <a:rPr lang="sv-SE" sz="1900" dirty="0"/>
              <a:t>2 grupper tas ut till varje match och det blandas mellan grupperna.</a:t>
            </a:r>
          </a:p>
          <a:p>
            <a:r>
              <a:rPr lang="sv-SE" sz="1900" dirty="0"/>
              <a:t>En match är en träning.</a:t>
            </a:r>
          </a:p>
          <a:p>
            <a:r>
              <a:rPr lang="sv-SE" sz="1900" dirty="0"/>
              <a:t>Vi kommer att spela seriematcher (utan tabell), träningsmatcher och cup.</a:t>
            </a:r>
          </a:p>
          <a:p>
            <a:r>
              <a:rPr lang="sv-SE" sz="1900" dirty="0"/>
              <a:t>Ambitionen är att alla ska få spela lika mycket, prova på alla roller och därmed utvecklas som fotbollsspelare.</a:t>
            </a:r>
          </a:p>
          <a:p>
            <a:r>
              <a:rPr lang="sv-SE" sz="1900" dirty="0"/>
              <a:t>Anmälan till match görs i laget.se så snabbt som möjligt så att vi vid behov kan kalla in ersättare. Senast onsdag kväll. Meddela orsak om man inte kan deltaga. Obesvarat = Deltar ej!</a:t>
            </a:r>
          </a:p>
          <a:p>
            <a:r>
              <a:rPr lang="sv-SE" sz="1900" dirty="0"/>
              <a:t>Samtliga seriematcher kommer att finnas i lagets kalender på laget.se.</a:t>
            </a:r>
          </a:p>
        </p:txBody>
      </p:sp>
    </p:spTree>
    <p:extLst>
      <p:ext uri="{BB962C8B-B14F-4D97-AF65-F5344CB8AC3E}">
        <p14:creationId xmlns:p14="http://schemas.microsoft.com/office/powerpoint/2010/main" val="63456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E0C2223-1E84-A9D8-D6BA-855B1F1AD284}"/>
              </a:ext>
            </a:extLst>
          </p:cNvPr>
          <p:cNvPicPr>
            <a:picLocks noChangeAspect="1"/>
          </p:cNvPicPr>
          <p:nvPr/>
        </p:nvPicPr>
        <p:blipFill>
          <a:blip r:embed="rId2"/>
          <a:stretch>
            <a:fillRect/>
          </a:stretch>
        </p:blipFill>
        <p:spPr>
          <a:xfrm>
            <a:off x="-19597" y="0"/>
            <a:ext cx="12211597" cy="6858000"/>
          </a:xfrm>
          <a:prstGeom prst="rect">
            <a:avLst/>
          </a:prstGeom>
        </p:spPr>
      </p:pic>
      <p:sp>
        <p:nvSpPr>
          <p:cNvPr id="4" name="textruta 3">
            <a:extLst>
              <a:ext uri="{FF2B5EF4-FFF2-40B4-BE49-F238E27FC236}">
                <a16:creationId xmlns:a16="http://schemas.microsoft.com/office/drawing/2014/main" id="{70BC36B3-ADD0-A5AC-AF83-314B541D343A}"/>
              </a:ext>
            </a:extLst>
          </p:cNvPr>
          <p:cNvSpPr txBox="1"/>
          <p:nvPr/>
        </p:nvSpPr>
        <p:spPr>
          <a:xfrm>
            <a:off x="1084215" y="51886"/>
            <a:ext cx="10003972" cy="1107996"/>
          </a:xfrm>
          <a:prstGeom prst="rect">
            <a:avLst/>
          </a:prstGeom>
          <a:solidFill>
            <a:srgbClr val="01588E"/>
          </a:solidFill>
        </p:spPr>
        <p:txBody>
          <a:bodyPr wrap="square" rtlCol="0">
            <a:spAutoFit/>
          </a:bodyPr>
          <a:lstStyle/>
          <a:p>
            <a:r>
              <a:rPr lang="en-GB" sz="6600" b="1" dirty="0">
                <a:solidFill>
                  <a:schemeClr val="bg1"/>
                </a:solidFill>
                <a:latin typeface="+mj-lt"/>
              </a:rPr>
              <a:t>Hur </a:t>
            </a:r>
            <a:r>
              <a:rPr lang="en-GB" sz="6600" b="1" dirty="0" err="1">
                <a:solidFill>
                  <a:schemeClr val="bg1"/>
                </a:solidFill>
                <a:latin typeface="+mj-lt"/>
              </a:rPr>
              <a:t>spelar</a:t>
            </a:r>
            <a:r>
              <a:rPr lang="en-GB" sz="6600" b="1" dirty="0">
                <a:solidFill>
                  <a:schemeClr val="bg1"/>
                </a:solidFill>
                <a:latin typeface="+mj-lt"/>
              </a:rPr>
              <a:t> vi 7 mot 7 </a:t>
            </a:r>
            <a:r>
              <a:rPr lang="en-GB" sz="6600" b="1" dirty="0" err="1">
                <a:solidFill>
                  <a:schemeClr val="bg1"/>
                </a:solidFill>
                <a:latin typeface="+mj-lt"/>
              </a:rPr>
              <a:t>fotboll</a:t>
            </a:r>
            <a:endParaRPr lang="en-GB" sz="6600" b="1" dirty="0">
              <a:solidFill>
                <a:schemeClr val="bg1"/>
              </a:solidFill>
              <a:latin typeface="+mj-lt"/>
            </a:endParaRPr>
          </a:p>
        </p:txBody>
      </p:sp>
      <p:pic>
        <p:nvPicPr>
          <p:cNvPr id="5" name="Bildobjekt 4">
            <a:extLst>
              <a:ext uri="{FF2B5EF4-FFF2-40B4-BE49-F238E27FC236}">
                <a16:creationId xmlns:a16="http://schemas.microsoft.com/office/drawing/2014/main" id="{227F5C69-8C50-06B8-7223-6CA7584B8EC1}"/>
              </a:ext>
            </a:extLst>
          </p:cNvPr>
          <p:cNvPicPr>
            <a:picLocks noChangeAspect="1"/>
          </p:cNvPicPr>
          <p:nvPr/>
        </p:nvPicPr>
        <p:blipFill>
          <a:blip r:embed="rId3"/>
          <a:stretch>
            <a:fillRect/>
          </a:stretch>
        </p:blipFill>
        <p:spPr>
          <a:xfrm>
            <a:off x="296108" y="1211768"/>
            <a:ext cx="3931763" cy="5579443"/>
          </a:xfrm>
          <a:prstGeom prst="rect">
            <a:avLst/>
          </a:prstGeom>
        </p:spPr>
      </p:pic>
      <p:sp>
        <p:nvSpPr>
          <p:cNvPr id="8" name="textruta 7">
            <a:extLst>
              <a:ext uri="{FF2B5EF4-FFF2-40B4-BE49-F238E27FC236}">
                <a16:creationId xmlns:a16="http://schemas.microsoft.com/office/drawing/2014/main" id="{8D4F4951-C139-E741-3623-4291200DD5E7}"/>
              </a:ext>
            </a:extLst>
          </p:cNvPr>
          <p:cNvSpPr txBox="1"/>
          <p:nvPr/>
        </p:nvSpPr>
        <p:spPr>
          <a:xfrm>
            <a:off x="5206182" y="5532791"/>
            <a:ext cx="6204154" cy="646331"/>
          </a:xfrm>
          <a:prstGeom prst="rect">
            <a:avLst/>
          </a:prstGeom>
          <a:noFill/>
        </p:spPr>
        <p:txBody>
          <a:bodyPr wrap="square">
            <a:spAutoFit/>
          </a:bodyPr>
          <a:lstStyle/>
          <a:p>
            <a:r>
              <a:rPr lang="sv-SE" sz="3600" dirty="0">
                <a:solidFill>
                  <a:schemeClr val="bg1"/>
                </a:solidFill>
                <a:hlinkClick r:id="rId4">
                  <a:extLst>
                    <a:ext uri="{A12FA001-AC4F-418D-AE19-62706E023703}">
                      <ahyp:hlinkClr xmlns:ahyp="http://schemas.microsoft.com/office/drawing/2018/hyperlinkcolor" val="tx"/>
                    </a:ext>
                  </a:extLst>
                </a:hlinkClick>
              </a:rPr>
              <a:t>7-mot-7</a:t>
            </a:r>
            <a:endParaRPr lang="sv-SE" sz="3600" dirty="0">
              <a:solidFill>
                <a:schemeClr val="bg1"/>
              </a:solidFill>
            </a:endParaRPr>
          </a:p>
        </p:txBody>
      </p:sp>
    </p:spTree>
    <p:extLst>
      <p:ext uri="{BB962C8B-B14F-4D97-AF65-F5344CB8AC3E}">
        <p14:creationId xmlns:p14="http://schemas.microsoft.com/office/powerpoint/2010/main" val="3641290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97457E-611B-5136-91DA-9AECF71328CA}"/>
              </a:ext>
            </a:extLst>
          </p:cNvPr>
          <p:cNvSpPr>
            <a:spLocks noGrp="1"/>
          </p:cNvSpPr>
          <p:nvPr>
            <p:ph type="title"/>
          </p:nvPr>
        </p:nvSpPr>
        <p:spPr>
          <a:xfrm>
            <a:off x="640080" y="2074363"/>
            <a:ext cx="2752354" cy="2709275"/>
          </a:xfrm>
          <a:prstGeom prst="ellipse">
            <a:avLst/>
          </a:prstGeom>
          <a:solidFill>
            <a:srgbClr val="00B050"/>
          </a:solidFill>
          <a:ln w="174625" cmpd="thinThick">
            <a:solidFill>
              <a:srgbClr val="262626"/>
            </a:solidFill>
          </a:ln>
        </p:spPr>
        <p:txBody>
          <a:bodyPr anchor="ctr">
            <a:normAutofit/>
          </a:bodyPr>
          <a:lstStyle/>
          <a:p>
            <a:pPr algn="ctr"/>
            <a:r>
              <a:rPr lang="sv-SE" sz="2600" dirty="0">
                <a:solidFill>
                  <a:srgbClr val="FFFFFF"/>
                </a:solidFill>
              </a:rPr>
              <a:t>Spelschema Våren</a:t>
            </a:r>
          </a:p>
        </p:txBody>
      </p:sp>
      <p:graphicFrame>
        <p:nvGraphicFramePr>
          <p:cNvPr id="3" name="Tabell 2">
            <a:extLst>
              <a:ext uri="{FF2B5EF4-FFF2-40B4-BE49-F238E27FC236}">
                <a16:creationId xmlns:a16="http://schemas.microsoft.com/office/drawing/2014/main" id="{F99EE285-E4A7-0B38-1D24-C7A435D15DA8}"/>
              </a:ext>
            </a:extLst>
          </p:cNvPr>
          <p:cNvGraphicFramePr>
            <a:graphicFrameLocks noGrp="1"/>
          </p:cNvGraphicFramePr>
          <p:nvPr>
            <p:extLst>
              <p:ext uri="{D42A27DB-BD31-4B8C-83A1-F6EECF244321}">
                <p14:modId xmlns:p14="http://schemas.microsoft.com/office/powerpoint/2010/main" val="3842857837"/>
              </p:ext>
            </p:extLst>
          </p:nvPr>
        </p:nvGraphicFramePr>
        <p:xfrm>
          <a:off x="4334980" y="961812"/>
          <a:ext cx="6595441" cy="4930988"/>
        </p:xfrm>
        <a:graphic>
          <a:graphicData uri="http://schemas.openxmlformats.org/drawingml/2006/table">
            <a:tbl>
              <a:tblPr/>
              <a:tblGrid>
                <a:gridCol w="376544">
                  <a:extLst>
                    <a:ext uri="{9D8B030D-6E8A-4147-A177-3AD203B41FA5}">
                      <a16:colId xmlns:a16="http://schemas.microsoft.com/office/drawing/2014/main" val="2528291432"/>
                    </a:ext>
                  </a:extLst>
                </a:gridCol>
                <a:gridCol w="766307">
                  <a:extLst>
                    <a:ext uri="{9D8B030D-6E8A-4147-A177-3AD203B41FA5}">
                      <a16:colId xmlns:a16="http://schemas.microsoft.com/office/drawing/2014/main" val="98688452"/>
                    </a:ext>
                  </a:extLst>
                </a:gridCol>
                <a:gridCol w="855201">
                  <a:extLst>
                    <a:ext uri="{9D8B030D-6E8A-4147-A177-3AD203B41FA5}">
                      <a16:colId xmlns:a16="http://schemas.microsoft.com/office/drawing/2014/main" val="1751993458"/>
                    </a:ext>
                  </a:extLst>
                </a:gridCol>
                <a:gridCol w="672855">
                  <a:extLst>
                    <a:ext uri="{9D8B030D-6E8A-4147-A177-3AD203B41FA5}">
                      <a16:colId xmlns:a16="http://schemas.microsoft.com/office/drawing/2014/main" val="703278281"/>
                    </a:ext>
                  </a:extLst>
                </a:gridCol>
                <a:gridCol w="1292830">
                  <a:extLst>
                    <a:ext uri="{9D8B030D-6E8A-4147-A177-3AD203B41FA5}">
                      <a16:colId xmlns:a16="http://schemas.microsoft.com/office/drawing/2014/main" val="2577262794"/>
                    </a:ext>
                  </a:extLst>
                </a:gridCol>
                <a:gridCol w="1153792">
                  <a:extLst>
                    <a:ext uri="{9D8B030D-6E8A-4147-A177-3AD203B41FA5}">
                      <a16:colId xmlns:a16="http://schemas.microsoft.com/office/drawing/2014/main" val="704343796"/>
                    </a:ext>
                  </a:extLst>
                </a:gridCol>
                <a:gridCol w="738956">
                  <a:extLst>
                    <a:ext uri="{9D8B030D-6E8A-4147-A177-3AD203B41FA5}">
                      <a16:colId xmlns:a16="http://schemas.microsoft.com/office/drawing/2014/main" val="3951361860"/>
                    </a:ext>
                  </a:extLst>
                </a:gridCol>
                <a:gridCol w="738956">
                  <a:extLst>
                    <a:ext uri="{9D8B030D-6E8A-4147-A177-3AD203B41FA5}">
                      <a16:colId xmlns:a16="http://schemas.microsoft.com/office/drawing/2014/main" val="182439299"/>
                    </a:ext>
                  </a:extLst>
                </a:gridCol>
              </a:tblGrid>
              <a:tr h="586788">
                <a:tc>
                  <a:txBody>
                    <a:bodyPr/>
                    <a:lstStyle/>
                    <a:p>
                      <a:pPr algn="l" fontAlgn="b">
                        <a:buNone/>
                      </a:pPr>
                      <a:r>
                        <a:rPr lang="en-US" sz="1700" b="1" i="0" u="none" strike="noStrike">
                          <a:solidFill>
                            <a:srgbClr val="000000"/>
                          </a:solidFill>
                          <a:effectLst/>
                          <a:latin typeface="Calibri" panose="020F0502020204030204" pitchFamily="34" charset="0"/>
                        </a:rPr>
                        <a:t>V</a:t>
                      </a:r>
                      <a:endParaRPr lang="en-US" sz="2600" b="0" i="0" u="none" strike="noStrike">
                        <a:effectLst/>
                        <a:latin typeface="Arial" panose="020B0604020202020204" pitchFamily="34" charset="0"/>
                      </a:endParaRPr>
                    </a:p>
                  </a:txBody>
                  <a:tcPr marL="9117" marR="9117" marT="91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buNone/>
                      </a:pPr>
                      <a:r>
                        <a:rPr lang="en-US" sz="1700" b="1" i="0" u="none" strike="noStrike">
                          <a:solidFill>
                            <a:srgbClr val="000000"/>
                          </a:solidFill>
                          <a:effectLst/>
                          <a:latin typeface="Calibri" panose="020F0502020204030204" pitchFamily="34" charset="0"/>
                        </a:rPr>
                        <a:t>Dag</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buNone/>
                      </a:pPr>
                      <a:r>
                        <a:rPr lang="en-US" sz="1700" b="1" i="0" u="none" strike="noStrike">
                          <a:solidFill>
                            <a:srgbClr val="000000"/>
                          </a:solidFill>
                          <a:effectLst/>
                          <a:latin typeface="Calibri" panose="020F0502020204030204" pitchFamily="34" charset="0"/>
                        </a:rPr>
                        <a:t>Datum</a:t>
                      </a:r>
                      <a:endParaRPr lang="en-US" sz="2600" b="0" i="0" u="none" strike="noStrike">
                        <a:effectLst/>
                        <a:latin typeface="Arial" panose="020B0604020202020204" pitchFamily="34" charset="0"/>
                      </a:endParaRPr>
                    </a:p>
                  </a:txBody>
                  <a:tcPr marL="9117" marR="9117" marT="9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buNone/>
                      </a:pPr>
                      <a:r>
                        <a:rPr lang="en-US" sz="1700" b="1" i="0" u="none" strike="noStrike">
                          <a:solidFill>
                            <a:srgbClr val="000000"/>
                          </a:solidFill>
                          <a:effectLst/>
                          <a:latin typeface="Calibri" panose="020F0502020204030204" pitchFamily="34" charset="0"/>
                        </a:rPr>
                        <a:t>Serie</a:t>
                      </a:r>
                      <a:endParaRPr lang="en-US" sz="2600" b="0" i="0" u="none" strike="noStrike">
                        <a:effectLst/>
                        <a:latin typeface="Arial" panose="020B0604020202020204" pitchFamily="34" charset="0"/>
                      </a:endParaRPr>
                    </a:p>
                  </a:txBody>
                  <a:tcPr marL="9117" marR="9117" marT="9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buNone/>
                      </a:pPr>
                      <a:r>
                        <a:rPr lang="en-US" sz="1700" b="1" i="0" u="none" strike="noStrike">
                          <a:solidFill>
                            <a:srgbClr val="000000"/>
                          </a:solidFill>
                          <a:effectLst/>
                          <a:latin typeface="Calibri" panose="020F0502020204030204" pitchFamily="34" charset="0"/>
                        </a:rPr>
                        <a:t>Hemmalag</a:t>
                      </a:r>
                      <a:endParaRPr lang="en-US" sz="2600" b="0" i="0" u="none" strike="noStrike">
                        <a:effectLst/>
                        <a:latin typeface="Arial" panose="020B0604020202020204" pitchFamily="34" charset="0"/>
                      </a:endParaRPr>
                    </a:p>
                  </a:txBody>
                  <a:tcPr marL="9117" marR="9117" marT="9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buNone/>
                      </a:pPr>
                      <a:r>
                        <a:rPr lang="en-US" sz="1700" b="1" i="0" u="none" strike="noStrike">
                          <a:solidFill>
                            <a:srgbClr val="000000"/>
                          </a:solidFill>
                          <a:effectLst/>
                          <a:latin typeface="Calibri" panose="020F0502020204030204" pitchFamily="34" charset="0"/>
                        </a:rPr>
                        <a:t>Bortalag</a:t>
                      </a:r>
                      <a:endParaRPr lang="en-US" sz="2600" b="0" i="0" u="none" strike="noStrike">
                        <a:effectLst/>
                        <a:latin typeface="Arial" panose="020B0604020202020204" pitchFamily="34" charset="0"/>
                      </a:endParaRPr>
                    </a:p>
                  </a:txBody>
                  <a:tcPr marL="9117" marR="9117" marT="91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buNone/>
                      </a:pPr>
                      <a:r>
                        <a:rPr lang="en-US" sz="1700" b="1" i="0" u="none" strike="noStrike">
                          <a:solidFill>
                            <a:srgbClr val="000000"/>
                          </a:solidFill>
                          <a:effectLst/>
                          <a:latin typeface="Calibri" panose="020F0502020204030204" pitchFamily="34" charset="0"/>
                        </a:rPr>
                        <a:t>Grupp 1</a:t>
                      </a:r>
                      <a:endParaRPr lang="en-US" sz="2600" b="0" i="0" u="none" strike="noStrike">
                        <a:effectLst/>
                        <a:latin typeface="Arial" panose="020B0604020202020204" pitchFamily="34" charset="0"/>
                      </a:endParaRPr>
                    </a:p>
                  </a:txBody>
                  <a:tcPr marL="9117" marR="9117" marT="9117"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buNone/>
                      </a:pPr>
                      <a:r>
                        <a:rPr lang="en-US" sz="1700" b="1" i="0" u="none" strike="noStrike">
                          <a:solidFill>
                            <a:srgbClr val="000000"/>
                          </a:solidFill>
                          <a:effectLst/>
                          <a:latin typeface="Calibri" panose="020F0502020204030204" pitchFamily="34" charset="0"/>
                        </a:rPr>
                        <a:t>Grupp 2</a:t>
                      </a:r>
                      <a:endParaRPr lang="en-US" sz="2600" b="0" i="0" u="none" strike="noStrike">
                        <a:effectLst/>
                        <a:latin typeface="Arial" panose="020B0604020202020204" pitchFamily="34" charset="0"/>
                      </a:endParaRPr>
                    </a:p>
                  </a:txBody>
                  <a:tcPr marL="9117" marR="9117" marT="91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val="980970712"/>
                  </a:ext>
                </a:extLst>
              </a:tr>
              <a:tr h="543025">
                <a:tc>
                  <a:txBody>
                    <a:bodyPr/>
                    <a:lstStyle/>
                    <a:p>
                      <a:pPr algn="ctr" fontAlgn="b">
                        <a:buNone/>
                      </a:pPr>
                      <a:r>
                        <a:rPr lang="en-US" sz="1600" b="0" i="0" u="none" strike="noStrike">
                          <a:solidFill>
                            <a:srgbClr val="000000"/>
                          </a:solidFill>
                          <a:effectLst/>
                          <a:latin typeface="Calibri" panose="020F0502020204030204" pitchFamily="34" charset="0"/>
                        </a:rPr>
                        <a:t>18</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DD6"/>
                    </a:solidFill>
                  </a:tcPr>
                </a:tc>
                <a:tc>
                  <a:txBody>
                    <a:bodyPr/>
                    <a:lstStyle/>
                    <a:p>
                      <a:pPr algn="ctr" fontAlgn="b">
                        <a:buNone/>
                      </a:pPr>
                      <a:r>
                        <a:rPr lang="en-US" sz="1600" b="0" i="0" u="none" strike="noStrike">
                          <a:solidFill>
                            <a:srgbClr val="000000"/>
                          </a:solidFill>
                          <a:effectLst/>
                          <a:latin typeface="Calibri" panose="020F0502020204030204" pitchFamily="34" charset="0"/>
                        </a:rPr>
                        <a:t>Söndag</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Calibri" panose="020F0502020204030204" pitchFamily="34" charset="0"/>
                        </a:rPr>
                        <a:t>2026-05-03</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F2015</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Älvkarleby IK</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Valbo FF</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B</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a:noFill/>
                    </a:lnR>
                    <a:lnT>
                      <a:noFill/>
                    </a:lnT>
                    <a:lnB>
                      <a:noFill/>
                    </a:lnB>
                    <a:solidFill>
                      <a:srgbClr val="FFADD6"/>
                    </a:solidFill>
                  </a:tcPr>
                </a:tc>
                <a:tc>
                  <a:txBody>
                    <a:bodyPr/>
                    <a:lstStyle/>
                    <a:p>
                      <a:pPr algn="l" fontAlgn="b">
                        <a:buNone/>
                      </a:pPr>
                      <a:r>
                        <a:rPr lang="en-US" sz="1600" b="0" i="0" u="none" strike="noStrike">
                          <a:solidFill>
                            <a:srgbClr val="000000"/>
                          </a:solidFill>
                          <a:effectLst/>
                          <a:latin typeface="Calibri" panose="020F0502020204030204" pitchFamily="34" charset="0"/>
                        </a:rPr>
                        <a:t>C</a:t>
                      </a:r>
                      <a:endParaRPr lang="en-US" sz="2600" b="0" i="0" u="none" strike="noStrike">
                        <a:effectLst/>
                        <a:latin typeface="Arial" panose="020B0604020202020204" pitchFamily="34" charset="0"/>
                      </a:endParaRPr>
                    </a:p>
                  </a:txBody>
                  <a:tcPr marL="9117" marR="9117" marT="9117"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694144544"/>
                  </a:ext>
                </a:extLst>
              </a:tr>
              <a:tr h="543025">
                <a:tc>
                  <a:txBody>
                    <a:bodyPr/>
                    <a:lstStyle/>
                    <a:p>
                      <a:pPr algn="ctr" fontAlgn="b">
                        <a:buNone/>
                      </a:pPr>
                      <a:r>
                        <a:rPr lang="en-US" sz="1600" b="0" i="0" u="none" strike="noStrike">
                          <a:solidFill>
                            <a:srgbClr val="000000"/>
                          </a:solidFill>
                          <a:effectLst/>
                          <a:latin typeface="Calibri" panose="020F0502020204030204" pitchFamily="34" charset="0"/>
                        </a:rPr>
                        <a:t>19</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DD6"/>
                    </a:solidFill>
                  </a:tcPr>
                </a:tc>
                <a:tc>
                  <a:txBody>
                    <a:bodyPr/>
                    <a:lstStyle/>
                    <a:p>
                      <a:pPr algn="ctr" fontAlgn="b">
                        <a:buNone/>
                      </a:pPr>
                      <a:r>
                        <a:rPr lang="en-US" sz="1600" b="0" i="0" u="none" strike="noStrike">
                          <a:solidFill>
                            <a:srgbClr val="000000"/>
                          </a:solidFill>
                          <a:effectLst/>
                          <a:latin typeface="Calibri" panose="020F0502020204030204" pitchFamily="34" charset="0"/>
                        </a:rPr>
                        <a:t>Söndag</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Calibri" panose="020F0502020204030204" pitchFamily="34" charset="0"/>
                        </a:rPr>
                        <a:t>2026-05-10</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F2015</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Valbo FF</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Hille IF gul</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A</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buNone/>
                      </a:pPr>
                      <a:r>
                        <a:rPr lang="en-US" sz="1600" b="0" i="0" u="none" strike="noStrike">
                          <a:solidFill>
                            <a:srgbClr val="000000"/>
                          </a:solidFill>
                          <a:effectLst/>
                          <a:latin typeface="Calibri" panose="020F0502020204030204" pitchFamily="34" charset="0"/>
                        </a:rPr>
                        <a:t>D</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632520217"/>
                  </a:ext>
                </a:extLst>
              </a:tr>
              <a:tr h="543025">
                <a:tc>
                  <a:txBody>
                    <a:bodyPr/>
                    <a:lstStyle/>
                    <a:p>
                      <a:pPr algn="ctr" fontAlgn="b">
                        <a:buNone/>
                      </a:pPr>
                      <a:r>
                        <a:rPr lang="en-US" sz="1600" b="0" i="0" u="none" strike="noStrike">
                          <a:solidFill>
                            <a:srgbClr val="000000"/>
                          </a:solidFill>
                          <a:effectLst/>
                          <a:latin typeface="Calibri" panose="020F0502020204030204" pitchFamily="34" charset="0"/>
                        </a:rPr>
                        <a:t>20</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DD6"/>
                    </a:solidFill>
                  </a:tcPr>
                </a:tc>
                <a:tc>
                  <a:txBody>
                    <a:bodyPr/>
                    <a:lstStyle/>
                    <a:p>
                      <a:pPr algn="ctr" fontAlgn="b">
                        <a:buNone/>
                      </a:pPr>
                      <a:r>
                        <a:rPr lang="en-US" sz="1600" b="0" i="0" u="none" strike="noStrike">
                          <a:solidFill>
                            <a:srgbClr val="000000"/>
                          </a:solidFill>
                          <a:effectLst/>
                          <a:latin typeface="Calibri" panose="020F0502020204030204" pitchFamily="34" charset="0"/>
                        </a:rPr>
                        <a:t>Söndag</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Calibri" panose="020F0502020204030204" pitchFamily="34" charset="0"/>
                        </a:rPr>
                        <a:t>2026-05-17</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F2015</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Gefle IF FF Vit</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Valbo FF</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A</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buNone/>
                      </a:pPr>
                      <a:r>
                        <a:rPr lang="en-US" sz="1600" b="0" i="0" u="none" strike="noStrike">
                          <a:solidFill>
                            <a:srgbClr val="000000"/>
                          </a:solidFill>
                          <a:effectLst/>
                          <a:latin typeface="Calibri" panose="020F0502020204030204" pitchFamily="34" charset="0"/>
                        </a:rPr>
                        <a:t>B</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ADD6"/>
                    </a:solidFill>
                  </a:tcPr>
                </a:tc>
                <a:extLst>
                  <a:ext uri="{0D108BD9-81ED-4DB2-BD59-A6C34878D82A}">
                    <a16:rowId xmlns:a16="http://schemas.microsoft.com/office/drawing/2014/main" val="1221180879"/>
                  </a:ext>
                </a:extLst>
              </a:tr>
              <a:tr h="543025">
                <a:tc>
                  <a:txBody>
                    <a:bodyPr/>
                    <a:lstStyle/>
                    <a:p>
                      <a:pPr algn="ctr" fontAlgn="b">
                        <a:buNone/>
                      </a:pPr>
                      <a:r>
                        <a:rPr lang="en-US" sz="1600" b="0" i="0" u="none" strike="noStrike">
                          <a:solidFill>
                            <a:srgbClr val="000000"/>
                          </a:solidFill>
                          <a:effectLst/>
                          <a:latin typeface="Calibri" panose="020F0502020204030204" pitchFamily="34" charset="0"/>
                        </a:rPr>
                        <a:t>21</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DD6"/>
                    </a:solidFill>
                  </a:tcPr>
                </a:tc>
                <a:tc>
                  <a:txBody>
                    <a:bodyPr/>
                    <a:lstStyle/>
                    <a:p>
                      <a:pPr algn="ctr" fontAlgn="b">
                        <a:buNone/>
                      </a:pPr>
                      <a:r>
                        <a:rPr lang="en-US" sz="1600" b="0" i="0" u="none" strike="noStrike">
                          <a:solidFill>
                            <a:srgbClr val="000000"/>
                          </a:solidFill>
                          <a:effectLst/>
                          <a:latin typeface="Calibri" panose="020F0502020204030204" pitchFamily="34" charset="0"/>
                        </a:rPr>
                        <a:t>Lördag</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Calibri" panose="020F0502020204030204" pitchFamily="34" charset="0"/>
                        </a:rPr>
                        <a:t>2026-05-23</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F2015</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Valbo FF</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Hofors AIF</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C</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buNone/>
                      </a:pPr>
                      <a:r>
                        <a:rPr lang="en-US" sz="1600" b="0" i="0" u="none" strike="noStrike">
                          <a:solidFill>
                            <a:srgbClr val="000000"/>
                          </a:solidFill>
                          <a:effectLst/>
                          <a:latin typeface="Calibri" panose="020F0502020204030204" pitchFamily="34" charset="0"/>
                        </a:rPr>
                        <a:t>D</a:t>
                      </a:r>
                      <a:endParaRPr lang="en-US" sz="2600" b="0" i="0" u="none" strike="noStrike">
                        <a:effectLst/>
                        <a:latin typeface="Arial" panose="020B0604020202020204" pitchFamily="34" charset="0"/>
                      </a:endParaRPr>
                    </a:p>
                  </a:txBody>
                  <a:tcPr marL="9117" marR="9117" marT="9117" marB="0" anchor="b">
                    <a:lnL>
                      <a:noFill/>
                    </a:lnL>
                    <a:lnR w="1270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169849297"/>
                  </a:ext>
                </a:extLst>
              </a:tr>
              <a:tr h="543025">
                <a:tc>
                  <a:txBody>
                    <a:bodyPr/>
                    <a:lstStyle/>
                    <a:p>
                      <a:pPr algn="ctr" fontAlgn="b">
                        <a:buNone/>
                      </a:pPr>
                      <a:r>
                        <a:rPr lang="en-US" sz="1600" b="0" i="0" u="none" strike="noStrike">
                          <a:solidFill>
                            <a:srgbClr val="000000"/>
                          </a:solidFill>
                          <a:effectLst/>
                          <a:latin typeface="Calibri" panose="020F0502020204030204" pitchFamily="34" charset="0"/>
                        </a:rPr>
                        <a:t>23</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DD6"/>
                    </a:solidFill>
                  </a:tcPr>
                </a:tc>
                <a:tc>
                  <a:txBody>
                    <a:bodyPr/>
                    <a:lstStyle/>
                    <a:p>
                      <a:pPr algn="ctr" fontAlgn="b">
                        <a:buNone/>
                      </a:pPr>
                      <a:r>
                        <a:rPr lang="en-US" sz="1600" b="0" i="0" u="none" strike="noStrike">
                          <a:solidFill>
                            <a:srgbClr val="000000"/>
                          </a:solidFill>
                          <a:effectLst/>
                          <a:latin typeface="Calibri" panose="020F0502020204030204" pitchFamily="34" charset="0"/>
                        </a:rPr>
                        <a:t>Söndag</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Calibri" panose="020F0502020204030204" pitchFamily="34" charset="0"/>
                        </a:rPr>
                        <a:t>2026-06-07</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F2015</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IK Huge Blå</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Valbo FF</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A</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buNone/>
                      </a:pPr>
                      <a:r>
                        <a:rPr lang="en-US" sz="1600" b="0" i="0" u="none" strike="noStrike">
                          <a:solidFill>
                            <a:srgbClr val="000000"/>
                          </a:solidFill>
                          <a:effectLst/>
                          <a:latin typeface="Calibri" panose="020F0502020204030204" pitchFamily="34" charset="0"/>
                        </a:rPr>
                        <a:t>B</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ADD6"/>
                    </a:solidFill>
                  </a:tcPr>
                </a:tc>
                <a:extLst>
                  <a:ext uri="{0D108BD9-81ED-4DB2-BD59-A6C34878D82A}">
                    <a16:rowId xmlns:a16="http://schemas.microsoft.com/office/drawing/2014/main" val="2972832541"/>
                  </a:ext>
                </a:extLst>
              </a:tr>
              <a:tr h="543025">
                <a:tc>
                  <a:txBody>
                    <a:bodyPr/>
                    <a:lstStyle/>
                    <a:p>
                      <a:pPr algn="ctr" fontAlgn="b">
                        <a:buNone/>
                      </a:pPr>
                      <a:r>
                        <a:rPr lang="en-US" sz="1600" b="0" i="0" u="none" strike="noStrike">
                          <a:solidFill>
                            <a:srgbClr val="000000"/>
                          </a:solidFill>
                          <a:effectLst/>
                          <a:latin typeface="Calibri" panose="020F0502020204030204" pitchFamily="34" charset="0"/>
                        </a:rPr>
                        <a:t>24</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DD6"/>
                    </a:solidFill>
                  </a:tcPr>
                </a:tc>
                <a:tc>
                  <a:txBody>
                    <a:bodyPr/>
                    <a:lstStyle/>
                    <a:p>
                      <a:pPr algn="ctr" fontAlgn="b">
                        <a:buNone/>
                      </a:pPr>
                      <a:r>
                        <a:rPr lang="en-US" sz="1600" b="0" i="0" u="none" strike="noStrike">
                          <a:solidFill>
                            <a:srgbClr val="000000"/>
                          </a:solidFill>
                          <a:effectLst/>
                          <a:latin typeface="Calibri" panose="020F0502020204030204" pitchFamily="34" charset="0"/>
                        </a:rPr>
                        <a:t>Söndag</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Calibri" panose="020F0502020204030204" pitchFamily="34" charset="0"/>
                        </a:rPr>
                        <a:t>2026-06-14</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F2015</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Valbo FF</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Åbyggeby IF</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A</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buNone/>
                      </a:pPr>
                      <a:r>
                        <a:rPr lang="en-US" sz="1600" b="0" i="0" u="none" strike="noStrike">
                          <a:solidFill>
                            <a:srgbClr val="000000"/>
                          </a:solidFill>
                          <a:effectLst/>
                          <a:latin typeface="Calibri" panose="020F0502020204030204" pitchFamily="34" charset="0"/>
                        </a:rPr>
                        <a:t>D</a:t>
                      </a:r>
                      <a:endParaRPr lang="en-US" sz="2600" b="0" i="0" u="none" strike="noStrike">
                        <a:effectLst/>
                        <a:latin typeface="Arial" panose="020B0604020202020204" pitchFamily="34" charset="0"/>
                      </a:endParaRPr>
                    </a:p>
                  </a:txBody>
                  <a:tcPr marL="9117" marR="9117" marT="9117" marB="0" anchor="b">
                    <a:lnL>
                      <a:noFill/>
                    </a:lnL>
                    <a:lnR w="1270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794515276"/>
                  </a:ext>
                </a:extLst>
              </a:tr>
              <a:tr h="543025">
                <a:tc>
                  <a:txBody>
                    <a:bodyPr/>
                    <a:lstStyle/>
                    <a:p>
                      <a:pPr algn="ctr" fontAlgn="b">
                        <a:buNone/>
                      </a:pPr>
                      <a:r>
                        <a:rPr lang="en-US" sz="1600" b="0" i="0" u="none" strike="noStrike">
                          <a:solidFill>
                            <a:srgbClr val="000000"/>
                          </a:solidFill>
                          <a:effectLst/>
                          <a:latin typeface="Calibri" panose="020F0502020204030204" pitchFamily="34" charset="0"/>
                        </a:rPr>
                        <a:t>25</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DD6"/>
                    </a:solidFill>
                  </a:tcPr>
                </a:tc>
                <a:tc>
                  <a:txBody>
                    <a:bodyPr/>
                    <a:lstStyle/>
                    <a:p>
                      <a:pPr algn="ctr" fontAlgn="b">
                        <a:buNone/>
                      </a:pPr>
                      <a:r>
                        <a:rPr lang="en-US" sz="1600" b="0" i="0" u="none" strike="noStrike">
                          <a:solidFill>
                            <a:srgbClr val="000000"/>
                          </a:solidFill>
                          <a:effectLst/>
                          <a:latin typeface="Calibri" panose="020F0502020204030204" pitchFamily="34" charset="0"/>
                        </a:rPr>
                        <a:t>Söndag</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Calibri" panose="020F0502020204030204" pitchFamily="34" charset="0"/>
                        </a:rPr>
                        <a:t>2026-06-21</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F2015</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Hedesunda IF</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Valbo FF</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B</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a:noFill/>
                    </a:lnR>
                    <a:lnT>
                      <a:noFill/>
                    </a:lnT>
                    <a:lnB>
                      <a:noFill/>
                    </a:lnB>
                    <a:solidFill>
                      <a:srgbClr val="FFADD6"/>
                    </a:solidFill>
                  </a:tcPr>
                </a:tc>
                <a:tc>
                  <a:txBody>
                    <a:bodyPr/>
                    <a:lstStyle/>
                    <a:p>
                      <a:pPr algn="l" fontAlgn="b">
                        <a:buNone/>
                      </a:pPr>
                      <a:r>
                        <a:rPr lang="en-US" sz="1600" b="0" i="0" u="none" strike="noStrike">
                          <a:solidFill>
                            <a:srgbClr val="000000"/>
                          </a:solidFill>
                          <a:effectLst/>
                          <a:latin typeface="Calibri" panose="020F0502020204030204" pitchFamily="34" charset="0"/>
                        </a:rPr>
                        <a:t>C</a:t>
                      </a:r>
                      <a:endParaRPr lang="en-US" sz="2600" b="0" i="0" u="none" strike="noStrike">
                        <a:effectLst/>
                        <a:latin typeface="Arial" panose="020B0604020202020204" pitchFamily="34" charset="0"/>
                      </a:endParaRPr>
                    </a:p>
                  </a:txBody>
                  <a:tcPr marL="9117" marR="9117" marT="9117"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36069875"/>
                  </a:ext>
                </a:extLst>
              </a:tr>
              <a:tr h="543025">
                <a:tc>
                  <a:txBody>
                    <a:bodyPr/>
                    <a:lstStyle/>
                    <a:p>
                      <a:pPr algn="ctr" fontAlgn="b">
                        <a:buNone/>
                      </a:pPr>
                      <a:r>
                        <a:rPr lang="en-US" sz="1600" b="0" i="0" u="none" strike="noStrike">
                          <a:solidFill>
                            <a:srgbClr val="000000"/>
                          </a:solidFill>
                          <a:effectLst/>
                          <a:latin typeface="Calibri" panose="020F0502020204030204" pitchFamily="34" charset="0"/>
                        </a:rPr>
                        <a:t>26</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ADD6"/>
                    </a:solidFill>
                  </a:tcPr>
                </a:tc>
                <a:tc>
                  <a:txBody>
                    <a:bodyPr/>
                    <a:lstStyle/>
                    <a:p>
                      <a:pPr algn="ctr" fontAlgn="b">
                        <a:buNone/>
                      </a:pPr>
                      <a:r>
                        <a:rPr lang="en-US" sz="1600" b="0" i="0" u="none" strike="noStrike">
                          <a:solidFill>
                            <a:srgbClr val="000000"/>
                          </a:solidFill>
                          <a:effectLst/>
                          <a:latin typeface="Calibri" panose="020F0502020204030204" pitchFamily="34" charset="0"/>
                        </a:rPr>
                        <a:t>Söndag</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600" b="0" i="0" u="none" strike="noStrike">
                          <a:solidFill>
                            <a:srgbClr val="000000"/>
                          </a:solidFill>
                          <a:effectLst/>
                          <a:latin typeface="Calibri" panose="020F0502020204030204" pitchFamily="34" charset="0"/>
                        </a:rPr>
                        <a:t>2026-06-28</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F2015</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Valbo FF</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IK Huge blå</a:t>
                      </a:r>
                      <a:endParaRPr lang="en-US" sz="2600" b="0" i="0" u="none" strike="noStrike">
                        <a:effectLst/>
                        <a:latin typeface="Arial" panose="020B0604020202020204" pitchFamily="34" charset="0"/>
                      </a:endParaRPr>
                    </a:p>
                  </a:txBody>
                  <a:tcPr marL="9117" marR="9117" marT="91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Calibri" panose="020F0502020204030204" pitchFamily="34" charset="0"/>
                        </a:rPr>
                        <a:t>C</a:t>
                      </a:r>
                      <a:endParaRPr lang="en-US" sz="2600" b="0" i="0" u="none" strike="noStrike">
                        <a:effectLst/>
                        <a:latin typeface="Arial" panose="020B0604020202020204" pitchFamily="34" charset="0"/>
                      </a:endParaRPr>
                    </a:p>
                  </a:txBody>
                  <a:tcPr marL="9117" marR="9117" marT="911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buNone/>
                      </a:pPr>
                      <a:r>
                        <a:rPr lang="en-US" sz="1600" b="0" i="0" u="none" strike="noStrike" dirty="0">
                          <a:solidFill>
                            <a:srgbClr val="000000"/>
                          </a:solidFill>
                          <a:effectLst/>
                          <a:latin typeface="Calibri" panose="020F0502020204030204" pitchFamily="34" charset="0"/>
                        </a:rPr>
                        <a:t>D</a:t>
                      </a:r>
                      <a:endParaRPr lang="en-US" sz="2600" b="0" i="0" u="none" strike="noStrike" dirty="0">
                        <a:effectLst/>
                        <a:latin typeface="Arial" panose="020B0604020202020204" pitchFamily="34" charset="0"/>
                      </a:endParaRPr>
                    </a:p>
                  </a:txBody>
                  <a:tcPr marL="9117" marR="9117" marT="91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136235501"/>
                  </a:ext>
                </a:extLst>
              </a:tr>
            </a:tbl>
          </a:graphicData>
        </a:graphic>
      </p:graphicFrame>
      <p:sp>
        <p:nvSpPr>
          <p:cNvPr id="4" name="textruta 3">
            <a:extLst>
              <a:ext uri="{FF2B5EF4-FFF2-40B4-BE49-F238E27FC236}">
                <a16:creationId xmlns:a16="http://schemas.microsoft.com/office/drawing/2014/main" id="{DF3A61FE-364F-FE41-A0F4-E337DF0EA8FA}"/>
              </a:ext>
            </a:extLst>
          </p:cNvPr>
          <p:cNvSpPr txBox="1"/>
          <p:nvPr/>
        </p:nvSpPr>
        <p:spPr>
          <a:xfrm>
            <a:off x="4199860" y="6337005"/>
            <a:ext cx="6209414" cy="369332"/>
          </a:xfrm>
          <a:prstGeom prst="rect">
            <a:avLst/>
          </a:prstGeom>
          <a:noFill/>
        </p:spPr>
        <p:txBody>
          <a:bodyPr wrap="square" rtlCol="0">
            <a:spAutoFit/>
          </a:bodyPr>
          <a:lstStyle/>
          <a:p>
            <a:r>
              <a:rPr lang="sv-SE" dirty="0"/>
              <a:t>Hösten: 9/8 till 27/9</a:t>
            </a:r>
          </a:p>
        </p:txBody>
      </p:sp>
    </p:spTree>
    <p:extLst>
      <p:ext uri="{BB962C8B-B14F-4D97-AF65-F5344CB8AC3E}">
        <p14:creationId xmlns:p14="http://schemas.microsoft.com/office/powerpoint/2010/main" val="336213114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34948C-B146-5346-A6FE-A8372A1B4251}"/>
              </a:ext>
            </a:extLst>
          </p:cNvPr>
          <p:cNvSpPr>
            <a:spLocks noGrp="1"/>
          </p:cNvSpPr>
          <p:nvPr>
            <p:ph type="title"/>
          </p:nvPr>
        </p:nvSpPr>
        <p:spPr>
          <a:xfrm>
            <a:off x="1115568" y="548640"/>
            <a:ext cx="10168128" cy="1179576"/>
          </a:xfrm>
        </p:spPr>
        <p:txBody>
          <a:bodyPr>
            <a:normAutofit/>
          </a:bodyPr>
          <a:lstStyle/>
          <a:p>
            <a:r>
              <a:rPr lang="sv-SE" sz="4000" dirty="0"/>
              <a:t>Valloncuppen</a:t>
            </a:r>
          </a:p>
        </p:txBody>
      </p:sp>
      <p:sp>
        <p:nvSpPr>
          <p:cNvPr id="3" name="Platshållare för innehåll 2">
            <a:extLst>
              <a:ext uri="{FF2B5EF4-FFF2-40B4-BE49-F238E27FC236}">
                <a16:creationId xmlns:a16="http://schemas.microsoft.com/office/drawing/2014/main" id="{616AA71C-EB52-551D-1A4E-F7E552410462}"/>
              </a:ext>
            </a:extLst>
          </p:cNvPr>
          <p:cNvSpPr txBox="1">
            <a:spLocks/>
          </p:cNvSpPr>
          <p:nvPr/>
        </p:nvSpPr>
        <p:spPr>
          <a:xfrm>
            <a:off x="1257083" y="2155372"/>
            <a:ext cx="4109574" cy="3695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900" dirty="0"/>
              <a:t>27/ 6</a:t>
            </a:r>
          </a:p>
          <a:p>
            <a:r>
              <a:rPr lang="sv-SE" sz="1800" dirty="0" err="1">
                <a:hlinkClick r:id="rId3"/>
              </a:rPr>
              <a:t>Ullfors</a:t>
            </a:r>
            <a:r>
              <a:rPr lang="sv-SE" sz="1800" dirty="0">
                <a:hlinkClick r:id="rId3"/>
              </a:rPr>
              <a:t> IK</a:t>
            </a:r>
            <a:endParaRPr lang="sv-SE" sz="1800" dirty="0"/>
          </a:p>
          <a:p>
            <a:r>
              <a:rPr lang="sv-SE" sz="1900" dirty="0"/>
              <a:t>Anmält 2 lag</a:t>
            </a:r>
          </a:p>
          <a:p>
            <a:endParaRPr lang="sv-SE" sz="1500" dirty="0"/>
          </a:p>
        </p:txBody>
      </p:sp>
    </p:spTree>
    <p:extLst>
      <p:ext uri="{BB962C8B-B14F-4D97-AF65-F5344CB8AC3E}">
        <p14:creationId xmlns:p14="http://schemas.microsoft.com/office/powerpoint/2010/main" val="291778644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4EB82C-AD7E-AB4A-9C5D-403CECA62A9E}"/>
              </a:ext>
            </a:extLst>
          </p:cNvPr>
          <p:cNvSpPr>
            <a:spLocks noGrp="1"/>
          </p:cNvSpPr>
          <p:nvPr>
            <p:ph type="title"/>
          </p:nvPr>
        </p:nvSpPr>
        <p:spPr>
          <a:xfrm>
            <a:off x="841248" y="256032"/>
            <a:ext cx="10506456" cy="1014984"/>
          </a:xfrm>
        </p:spPr>
        <p:txBody>
          <a:bodyPr anchor="b">
            <a:normAutofit/>
          </a:bodyPr>
          <a:lstStyle/>
          <a:p>
            <a:r>
              <a:rPr lang="sv-SE"/>
              <a:t>Vid hemmamatcher - aktiviteter</a:t>
            </a:r>
            <a:endParaRPr lang="sv-SE" dirty="0"/>
          </a:p>
        </p:txBody>
      </p:sp>
      <p:graphicFrame>
        <p:nvGraphicFramePr>
          <p:cNvPr id="7" name="Tabell 7">
            <a:extLst>
              <a:ext uri="{FF2B5EF4-FFF2-40B4-BE49-F238E27FC236}">
                <a16:creationId xmlns:a16="http://schemas.microsoft.com/office/drawing/2014/main" id="{6B394FFF-14CF-A550-A727-A24AD1588B58}"/>
              </a:ext>
            </a:extLst>
          </p:cNvPr>
          <p:cNvGraphicFramePr>
            <a:graphicFrameLocks noGrp="1"/>
          </p:cNvGraphicFramePr>
          <p:nvPr>
            <p:ph idx="1"/>
            <p:extLst>
              <p:ext uri="{D42A27DB-BD31-4B8C-83A1-F6EECF244321}">
                <p14:modId xmlns:p14="http://schemas.microsoft.com/office/powerpoint/2010/main" val="3237727869"/>
              </p:ext>
            </p:extLst>
          </p:nvPr>
        </p:nvGraphicFramePr>
        <p:xfrm>
          <a:off x="841248" y="1271016"/>
          <a:ext cx="9572943" cy="5285576"/>
        </p:xfrm>
        <a:graphic>
          <a:graphicData uri="http://schemas.openxmlformats.org/drawingml/2006/table">
            <a:tbl>
              <a:tblPr firstRow="1" bandRow="1">
                <a:tableStyleId>{93296810-A885-4BE3-A3E7-6D5BEEA58F35}</a:tableStyleId>
              </a:tblPr>
              <a:tblGrid>
                <a:gridCol w="1521875">
                  <a:extLst>
                    <a:ext uri="{9D8B030D-6E8A-4147-A177-3AD203B41FA5}">
                      <a16:colId xmlns:a16="http://schemas.microsoft.com/office/drawing/2014/main" val="4171047258"/>
                    </a:ext>
                  </a:extLst>
                </a:gridCol>
                <a:gridCol w="5682610">
                  <a:extLst>
                    <a:ext uri="{9D8B030D-6E8A-4147-A177-3AD203B41FA5}">
                      <a16:colId xmlns:a16="http://schemas.microsoft.com/office/drawing/2014/main" val="32875156"/>
                    </a:ext>
                  </a:extLst>
                </a:gridCol>
                <a:gridCol w="2368458">
                  <a:extLst>
                    <a:ext uri="{9D8B030D-6E8A-4147-A177-3AD203B41FA5}">
                      <a16:colId xmlns:a16="http://schemas.microsoft.com/office/drawing/2014/main" val="3962290398"/>
                    </a:ext>
                  </a:extLst>
                </a:gridCol>
              </a:tblGrid>
              <a:tr h="314195">
                <a:tc>
                  <a:txBody>
                    <a:bodyPr/>
                    <a:lstStyle/>
                    <a:p>
                      <a:r>
                        <a:rPr lang="sv-SE" sz="1400"/>
                        <a:t>Roll</a:t>
                      </a:r>
                      <a:endParaRPr lang="en-US" sz="1400"/>
                    </a:p>
                  </a:txBody>
                  <a:tcPr marL="77261" marR="77261" marT="38631" marB="38631"/>
                </a:tc>
                <a:tc>
                  <a:txBody>
                    <a:bodyPr/>
                    <a:lstStyle/>
                    <a:p>
                      <a:r>
                        <a:rPr lang="sv-SE" sz="1400"/>
                        <a:t>Beskrivning</a:t>
                      </a:r>
                      <a:endParaRPr lang="en-US" sz="1400"/>
                    </a:p>
                  </a:txBody>
                  <a:tcPr marL="77261" marR="77261" marT="38631" marB="38631"/>
                </a:tc>
                <a:tc>
                  <a:txBody>
                    <a:bodyPr/>
                    <a:lstStyle/>
                    <a:p>
                      <a:r>
                        <a:rPr lang="sv-SE" sz="1400"/>
                        <a:t>Namn</a:t>
                      </a:r>
                      <a:endParaRPr lang="en-US" sz="1400"/>
                    </a:p>
                  </a:txBody>
                  <a:tcPr marL="77261" marR="77261" marT="38631" marB="38631"/>
                </a:tc>
                <a:extLst>
                  <a:ext uri="{0D108BD9-81ED-4DB2-BD59-A6C34878D82A}">
                    <a16:rowId xmlns:a16="http://schemas.microsoft.com/office/drawing/2014/main" val="2734339208"/>
                  </a:ext>
                </a:extLst>
              </a:tr>
              <a:tr h="489395">
                <a:tc>
                  <a:txBody>
                    <a:bodyPr/>
                    <a:lstStyle/>
                    <a:p>
                      <a:r>
                        <a:rPr lang="sv-SE" sz="1400" dirty="0" err="1"/>
                        <a:t>Admin</a:t>
                      </a:r>
                      <a:endParaRPr lang="en-US" sz="1400" dirty="0"/>
                    </a:p>
                  </a:txBody>
                  <a:tcPr marL="77261" marR="77261" marT="38631" marB="38631"/>
                </a:tc>
                <a:tc>
                  <a:txBody>
                    <a:bodyPr/>
                    <a:lstStyle/>
                    <a:p>
                      <a:pPr marL="285750" indent="-285750">
                        <a:buFont typeface="Arial" panose="020B0604020202020204" pitchFamily="34" charset="0"/>
                        <a:buChar char="•"/>
                      </a:pPr>
                      <a:r>
                        <a:rPr lang="sv-SE" sz="1400" dirty="0"/>
                        <a:t>Kallelser till spelare och ledare samt domare.</a:t>
                      </a:r>
                    </a:p>
                    <a:p>
                      <a:pPr marL="285750" indent="-285750">
                        <a:buFont typeface="Arial" panose="020B0604020202020204" pitchFamily="34" charset="0"/>
                        <a:buChar char="•"/>
                      </a:pPr>
                      <a:r>
                        <a:rPr lang="sv-SE" sz="1400" dirty="0"/>
                        <a:t>Ev. ändring av matchtider och dag – kontakt med motståndare</a:t>
                      </a:r>
                    </a:p>
                  </a:txBody>
                  <a:tcPr marL="77261" marR="77261" marT="38631" marB="386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Andreas Svärd (Lycke)</a:t>
                      </a:r>
                      <a:endParaRPr lang="en-US" sz="1400" dirty="0"/>
                    </a:p>
                  </a:txBody>
                  <a:tcPr marL="77261" marR="77261" marT="38631" marB="38631"/>
                </a:tc>
                <a:extLst>
                  <a:ext uri="{0D108BD9-81ED-4DB2-BD59-A6C34878D82A}">
                    <a16:rowId xmlns:a16="http://schemas.microsoft.com/office/drawing/2014/main" val="3975022774"/>
                  </a:ext>
                </a:extLst>
              </a:tr>
              <a:tr h="300046">
                <a:tc>
                  <a:txBody>
                    <a:bodyPr/>
                    <a:lstStyle/>
                    <a:p>
                      <a:r>
                        <a:rPr lang="en-US" sz="1400" dirty="0" err="1"/>
                        <a:t>Domaransvarig</a:t>
                      </a:r>
                      <a:endParaRPr lang="en-US" sz="1400" dirty="0"/>
                    </a:p>
                  </a:txBody>
                  <a:tcPr marL="70877" marR="70877" marT="35438" marB="35438"/>
                </a:tc>
                <a:tc>
                  <a:txBody>
                    <a:bodyPr/>
                    <a:lstStyle/>
                    <a:p>
                      <a:pPr marL="285750" indent="-285750">
                        <a:buFont typeface="Arial" panose="020B0604020202020204" pitchFamily="34" charset="0"/>
                        <a:buChar char="•"/>
                      </a:pPr>
                      <a:r>
                        <a:rPr lang="sv-SE" sz="1400" noProof="0" dirty="0"/>
                        <a:t>Kollar att det finns domare</a:t>
                      </a:r>
                    </a:p>
                  </a:txBody>
                  <a:tcPr marL="70877" marR="70877" marT="35438" marB="35438"/>
                </a:tc>
                <a:tc>
                  <a:txBody>
                    <a:bodyPr/>
                    <a:lstStyle/>
                    <a:p>
                      <a:r>
                        <a:rPr lang="en-US" sz="1400" dirty="0"/>
                        <a:t>Mikael Herou (Saga)</a:t>
                      </a:r>
                    </a:p>
                  </a:txBody>
                  <a:tcPr marL="70877" marR="70877" marT="35438" marB="35438"/>
                </a:tc>
                <a:extLst>
                  <a:ext uri="{0D108BD9-81ED-4DB2-BD59-A6C34878D82A}">
                    <a16:rowId xmlns:a16="http://schemas.microsoft.com/office/drawing/2014/main" val="526025468"/>
                  </a:ext>
                </a:extLst>
              </a:tr>
              <a:tr h="559680">
                <a:tc>
                  <a:txBody>
                    <a:bodyPr/>
                    <a:lstStyle/>
                    <a:p>
                      <a:r>
                        <a:rPr lang="sv-SE" sz="1400" dirty="0"/>
                        <a:t>Ansvarig tränare</a:t>
                      </a:r>
                      <a:endParaRPr lang="en-US" sz="1400" dirty="0"/>
                    </a:p>
                  </a:txBody>
                  <a:tcPr marL="77261" marR="77261" marT="38631" marB="38631"/>
                </a:tc>
                <a:tc>
                  <a:txBody>
                    <a:bodyPr/>
                    <a:lstStyle/>
                    <a:p>
                      <a:pPr marL="285750" indent="-285750">
                        <a:buFont typeface="Arial" panose="020B0604020202020204" pitchFamily="34" charset="0"/>
                        <a:buChar char="•"/>
                      </a:pPr>
                      <a:r>
                        <a:rPr lang="sv-SE" sz="1400" dirty="0"/>
                        <a:t>Genomföra match – fokus på matchen och våra spelare.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Utskick kallelser till motståndarlag</a:t>
                      </a:r>
                    </a:p>
                    <a:p>
                      <a:pPr marL="285750" indent="-285750">
                        <a:buFont typeface="Arial" panose="020B0604020202020204" pitchFamily="34" charset="0"/>
                        <a:buChar char="•"/>
                      </a:pPr>
                      <a:endParaRPr lang="sv-SE" sz="1400" dirty="0"/>
                    </a:p>
                  </a:txBody>
                  <a:tcPr marL="77261" marR="77261" marT="38631" marB="38631"/>
                </a:tc>
                <a:tc>
                  <a:txBody>
                    <a:bodyPr/>
                    <a:lstStyle/>
                    <a:p>
                      <a:r>
                        <a:rPr lang="sv-SE" sz="1400" dirty="0"/>
                        <a:t>Andreas Svärd (Lycke)</a:t>
                      </a:r>
                    </a:p>
                    <a:p>
                      <a:r>
                        <a:rPr lang="en-US" sz="1400" dirty="0"/>
                        <a:t>Alex Ageflod (Freja)</a:t>
                      </a:r>
                    </a:p>
                    <a:p>
                      <a:r>
                        <a:rPr lang="en-US" sz="1400" dirty="0"/>
                        <a:t>Mikael Bengtsson (Thea)</a:t>
                      </a:r>
                    </a:p>
                    <a:p>
                      <a:r>
                        <a:rPr lang="en-US" sz="1400" dirty="0"/>
                        <a:t>Mikael Herou (Saga)</a:t>
                      </a:r>
                    </a:p>
                    <a:p>
                      <a:r>
                        <a:rPr lang="en-US" sz="1400" dirty="0"/>
                        <a:t>Martin Saebö (Tora)</a:t>
                      </a:r>
                    </a:p>
                    <a:p>
                      <a:r>
                        <a:rPr lang="en-US" sz="1400" dirty="0"/>
                        <a:t>Thomas McCarthy (Chloé)</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Johanna Örnblom (Alexandra)</a:t>
                      </a:r>
                    </a:p>
                  </a:txBody>
                  <a:tcPr marL="77261" marR="77261" marT="38631" marB="38631"/>
                </a:tc>
                <a:extLst>
                  <a:ext uri="{0D108BD9-81ED-4DB2-BD59-A6C34878D82A}">
                    <a16:rowId xmlns:a16="http://schemas.microsoft.com/office/drawing/2014/main" val="859090046"/>
                  </a:ext>
                </a:extLst>
              </a:tr>
              <a:tr h="932284">
                <a:tc>
                  <a:txBody>
                    <a:bodyPr/>
                    <a:lstStyle/>
                    <a:p>
                      <a:r>
                        <a:rPr lang="sv-SE" sz="1400"/>
                        <a:t>Föräldragrupp</a:t>
                      </a:r>
                      <a:endParaRPr lang="en-US" sz="1400"/>
                    </a:p>
                  </a:txBody>
                  <a:tcPr marL="77261" marR="77261" marT="38631" marB="38631"/>
                </a:tc>
                <a:tc>
                  <a:txBody>
                    <a:bodyPr/>
                    <a:lstStyle/>
                    <a:p>
                      <a:pPr marL="0" indent="0">
                        <a:buFont typeface="Arial" panose="020B0604020202020204" pitchFamily="34" charset="0"/>
                        <a:buNone/>
                      </a:pPr>
                      <a:r>
                        <a:rPr lang="sv-SE" sz="1400" dirty="0"/>
                        <a:t>Samordning och planering av aktiviteter så som:</a:t>
                      </a:r>
                    </a:p>
                    <a:p>
                      <a:pPr marL="285750" indent="-285750">
                        <a:buFont typeface="Arial" panose="020B0604020202020204" pitchFamily="34" charset="0"/>
                        <a:buChar char="•"/>
                      </a:pPr>
                      <a:r>
                        <a:rPr lang="sv-SE" sz="1400" noProof="0" dirty="0"/>
                        <a:t>Fikaförsäljning</a:t>
                      </a:r>
                    </a:p>
                    <a:p>
                      <a:pPr marL="285750" indent="-285750">
                        <a:buFont typeface="Arial" panose="020B0604020202020204" pitchFamily="34" charset="0"/>
                        <a:buChar char="•"/>
                      </a:pPr>
                      <a:r>
                        <a:rPr lang="sv-SE" sz="1400" noProof="0" dirty="0"/>
                        <a:t>Matchvärdar</a:t>
                      </a:r>
                    </a:p>
                    <a:p>
                      <a:pPr marL="285750" indent="-285750">
                        <a:buFont typeface="Arial" panose="020B0604020202020204" pitchFamily="34" charset="0"/>
                        <a:buChar char="•"/>
                      </a:pPr>
                      <a:r>
                        <a:rPr lang="sv-SE" sz="1400" noProof="0" dirty="0"/>
                        <a:t>Bollkastning (?)</a:t>
                      </a:r>
                    </a:p>
                  </a:txBody>
                  <a:tcPr marL="77261" marR="77261" marT="38631" marB="38631"/>
                </a:tc>
                <a:tc>
                  <a:txBody>
                    <a:bodyPr/>
                    <a:lstStyle/>
                    <a:p>
                      <a:pPr marL="0" indent="0">
                        <a:buFont typeface="Arial" panose="020B0604020202020204" pitchFamily="34" charset="0"/>
                        <a:buNone/>
                      </a:pPr>
                      <a:endParaRPr lang="sv-SE" sz="1400" dirty="0"/>
                    </a:p>
                  </a:txBody>
                  <a:tcPr marL="77261" marR="77261" marT="38631" marB="38631"/>
                </a:tc>
                <a:extLst>
                  <a:ext uri="{0D108BD9-81ED-4DB2-BD59-A6C34878D82A}">
                    <a16:rowId xmlns:a16="http://schemas.microsoft.com/office/drawing/2014/main" val="3402737131"/>
                  </a:ext>
                </a:extLst>
              </a:tr>
              <a:tr h="520225">
                <a:tc>
                  <a:txBody>
                    <a:bodyPr/>
                    <a:lstStyle/>
                    <a:p>
                      <a:r>
                        <a:rPr lang="sv-SE" sz="1400" dirty="0"/>
                        <a:t>Fikaförsäljning / Bollkastning</a:t>
                      </a:r>
                      <a:endParaRPr lang="en-US" sz="1400" dirty="0"/>
                    </a:p>
                  </a:txBody>
                  <a:tcPr marL="77261" marR="77261" marT="38631" marB="38631"/>
                </a:tc>
                <a:tc>
                  <a:txBody>
                    <a:bodyPr/>
                    <a:lstStyle/>
                    <a:p>
                      <a:pPr marL="285750" indent="-285750">
                        <a:buFont typeface="Arial" panose="020B0604020202020204" pitchFamily="34" charset="0"/>
                        <a:buChar char="•"/>
                      </a:pPr>
                      <a:r>
                        <a:rPr lang="sv-SE" sz="1400" noProof="0" dirty="0"/>
                        <a:t>Förberedelser försäljning framtagning av kaffe och fikabröd.</a:t>
                      </a:r>
                    </a:p>
                    <a:p>
                      <a:pPr marL="285750" indent="-285750">
                        <a:buFont typeface="Arial" panose="020B0604020202020204" pitchFamily="34" charset="0"/>
                        <a:buChar char="•"/>
                      </a:pPr>
                      <a:r>
                        <a:rPr lang="sv-SE" sz="1400" noProof="0" dirty="0"/>
                        <a:t>Försäljning under match.</a:t>
                      </a:r>
                    </a:p>
                  </a:txBody>
                  <a:tcPr marL="77261" marR="77261" marT="38631" marB="386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Enligt schema</a:t>
                      </a:r>
                    </a:p>
                    <a:p>
                      <a:endParaRPr lang="en-US" sz="1400" dirty="0"/>
                    </a:p>
                  </a:txBody>
                  <a:tcPr marL="77261" marR="77261" marT="38631" marB="38631"/>
                </a:tc>
                <a:extLst>
                  <a:ext uri="{0D108BD9-81ED-4DB2-BD59-A6C34878D82A}">
                    <a16:rowId xmlns:a16="http://schemas.microsoft.com/office/drawing/2014/main" val="283219592"/>
                  </a:ext>
                </a:extLst>
              </a:tr>
              <a:tr h="1138313">
                <a:tc>
                  <a:txBody>
                    <a:bodyPr/>
                    <a:lstStyle/>
                    <a:p>
                      <a:r>
                        <a:rPr lang="sv-SE" sz="1400"/>
                        <a:t>Matchvärd</a:t>
                      </a:r>
                      <a:endParaRPr lang="en-US" sz="1400"/>
                    </a:p>
                  </a:txBody>
                  <a:tcPr marL="77261" marR="77261" marT="38631" marB="38631"/>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noProof="0" dirty="0"/>
                        <a:t>Matchvärd, 1 per tillfälle (schema). Rollbeskrivning och väst finns. Syftar till att skapa en bra matchklimat.</a:t>
                      </a:r>
                    </a:p>
                    <a:p>
                      <a:pPr marL="285750" indent="-285750">
                        <a:buFont typeface="Arial" panose="020B0604020202020204" pitchFamily="34" charset="0"/>
                        <a:buChar char="•"/>
                      </a:pPr>
                      <a:r>
                        <a:rPr lang="sv-SE" sz="1400" dirty="0"/>
                        <a:t>Guidar alla medverkande och publik rätt och svara på frågor.</a:t>
                      </a:r>
                    </a:p>
                    <a:p>
                      <a:pPr marL="285750" indent="-285750">
                        <a:buFont typeface="Arial" panose="020B0604020202020204" pitchFamily="34" charset="0"/>
                        <a:buChar char="•"/>
                      </a:pPr>
                      <a:r>
                        <a:rPr lang="sv-SE" sz="1400" dirty="0"/>
                        <a:t>Hantera ev. felaktiga beteende från åskådare publiken</a:t>
                      </a:r>
                    </a:p>
                    <a:p>
                      <a:pPr marL="285750" indent="-285750">
                        <a:buFont typeface="Arial" panose="020B0604020202020204" pitchFamily="34" charset="0"/>
                        <a:buChar char="•"/>
                      </a:pPr>
                      <a:r>
                        <a:rPr lang="sv-SE" sz="1400" dirty="0"/>
                        <a:t>Presenterar matchen (</a:t>
                      </a:r>
                      <a:r>
                        <a:rPr lang="sv-SE" sz="1400" dirty="0" err="1"/>
                        <a:t>High</a:t>
                      </a:r>
                      <a:r>
                        <a:rPr lang="sv-SE" sz="1400" dirty="0"/>
                        <a:t> </a:t>
                      </a:r>
                      <a:r>
                        <a:rPr lang="sv-SE" sz="1400" dirty="0" err="1"/>
                        <a:t>five</a:t>
                      </a:r>
                      <a:r>
                        <a:rPr lang="sv-SE" sz="1400" dirty="0"/>
                        <a:t>) innan matchen</a:t>
                      </a:r>
                    </a:p>
                  </a:txBody>
                  <a:tcPr marL="77261" marR="77261" marT="38631" marB="386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Enligt schema</a:t>
                      </a:r>
                    </a:p>
                  </a:txBody>
                  <a:tcPr marL="77261" marR="77261" marT="38631" marB="38631"/>
                </a:tc>
                <a:extLst>
                  <a:ext uri="{0D108BD9-81ED-4DB2-BD59-A6C34878D82A}">
                    <a16:rowId xmlns:a16="http://schemas.microsoft.com/office/drawing/2014/main" val="4101695027"/>
                  </a:ext>
                </a:extLst>
              </a:tr>
            </a:tbl>
          </a:graphicData>
        </a:graphic>
      </p:graphicFrame>
    </p:spTree>
    <p:extLst>
      <p:ext uri="{BB962C8B-B14F-4D97-AF65-F5344CB8AC3E}">
        <p14:creationId xmlns:p14="http://schemas.microsoft.com/office/powerpoint/2010/main" val="18015033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6CE03D-E813-6F42-9992-8BFE052B740D}"/>
              </a:ext>
            </a:extLst>
          </p:cNvPr>
          <p:cNvSpPr>
            <a:spLocks noGrp="1"/>
          </p:cNvSpPr>
          <p:nvPr>
            <p:ph type="title"/>
          </p:nvPr>
        </p:nvSpPr>
        <p:spPr>
          <a:xfrm>
            <a:off x="1115568" y="548640"/>
            <a:ext cx="10168128" cy="1179576"/>
          </a:xfrm>
        </p:spPr>
        <p:txBody>
          <a:bodyPr>
            <a:normAutofit/>
          </a:bodyPr>
          <a:lstStyle/>
          <a:p>
            <a:r>
              <a:rPr lang="sv-SE" sz="4000" dirty="0"/>
              <a:t>Försäljning och Ekonomi</a:t>
            </a:r>
          </a:p>
        </p:txBody>
      </p:sp>
      <p:sp>
        <p:nvSpPr>
          <p:cNvPr id="3" name="Platshållare för innehåll 2">
            <a:extLst>
              <a:ext uri="{FF2B5EF4-FFF2-40B4-BE49-F238E27FC236}">
                <a16:creationId xmlns:a16="http://schemas.microsoft.com/office/drawing/2014/main" id="{77CC0D24-3645-8244-B26F-76692BB8E386}"/>
              </a:ext>
            </a:extLst>
          </p:cNvPr>
          <p:cNvSpPr>
            <a:spLocks noGrp="1"/>
          </p:cNvSpPr>
          <p:nvPr>
            <p:ph idx="1"/>
          </p:nvPr>
        </p:nvSpPr>
        <p:spPr>
          <a:xfrm>
            <a:off x="1115568" y="2179675"/>
            <a:ext cx="10168128" cy="779836"/>
          </a:xfrm>
        </p:spPr>
        <p:txBody>
          <a:bodyPr>
            <a:normAutofit lnSpcReduction="10000"/>
          </a:bodyPr>
          <a:lstStyle/>
          <a:p>
            <a:r>
              <a:rPr lang="sv-SE" sz="2200" dirty="0"/>
              <a:t>Kassa: 30 994 kr</a:t>
            </a:r>
          </a:p>
          <a:p>
            <a:r>
              <a:rPr lang="sv-SE" sz="2200" dirty="0"/>
              <a:t>Fikakassa: 1789			Totalt: 32783</a:t>
            </a:r>
          </a:p>
          <a:p>
            <a:endParaRPr lang="sv-SE" sz="1800" dirty="0"/>
          </a:p>
        </p:txBody>
      </p:sp>
      <p:graphicFrame>
        <p:nvGraphicFramePr>
          <p:cNvPr id="4" name="Tabell 3">
            <a:extLst>
              <a:ext uri="{FF2B5EF4-FFF2-40B4-BE49-F238E27FC236}">
                <a16:creationId xmlns:a16="http://schemas.microsoft.com/office/drawing/2014/main" id="{57982690-AA4B-74C5-E478-AC5DC926EB29}"/>
              </a:ext>
            </a:extLst>
          </p:cNvPr>
          <p:cNvGraphicFramePr>
            <a:graphicFrameLocks noGrp="1"/>
          </p:cNvGraphicFramePr>
          <p:nvPr>
            <p:extLst>
              <p:ext uri="{D42A27DB-BD31-4B8C-83A1-F6EECF244321}">
                <p14:modId xmlns:p14="http://schemas.microsoft.com/office/powerpoint/2010/main" val="4074686863"/>
              </p:ext>
            </p:extLst>
          </p:nvPr>
        </p:nvGraphicFramePr>
        <p:xfrm>
          <a:off x="1115567" y="3148233"/>
          <a:ext cx="10168128" cy="2875280"/>
        </p:xfrm>
        <a:graphic>
          <a:graphicData uri="http://schemas.openxmlformats.org/drawingml/2006/table">
            <a:tbl>
              <a:tblPr firstRow="1" bandRow="1">
                <a:tableStyleId>{93296810-A885-4BE3-A3E7-6D5BEEA58F35}</a:tableStyleId>
              </a:tblPr>
              <a:tblGrid>
                <a:gridCol w="1694688">
                  <a:extLst>
                    <a:ext uri="{9D8B030D-6E8A-4147-A177-3AD203B41FA5}">
                      <a16:colId xmlns:a16="http://schemas.microsoft.com/office/drawing/2014/main" val="103602021"/>
                    </a:ext>
                  </a:extLst>
                </a:gridCol>
                <a:gridCol w="1694688">
                  <a:extLst>
                    <a:ext uri="{9D8B030D-6E8A-4147-A177-3AD203B41FA5}">
                      <a16:colId xmlns:a16="http://schemas.microsoft.com/office/drawing/2014/main" val="533853880"/>
                    </a:ext>
                  </a:extLst>
                </a:gridCol>
                <a:gridCol w="1694688">
                  <a:extLst>
                    <a:ext uri="{9D8B030D-6E8A-4147-A177-3AD203B41FA5}">
                      <a16:colId xmlns:a16="http://schemas.microsoft.com/office/drawing/2014/main" val="3999682149"/>
                    </a:ext>
                  </a:extLst>
                </a:gridCol>
                <a:gridCol w="1694688">
                  <a:extLst>
                    <a:ext uri="{9D8B030D-6E8A-4147-A177-3AD203B41FA5}">
                      <a16:colId xmlns:a16="http://schemas.microsoft.com/office/drawing/2014/main" val="3753071656"/>
                    </a:ext>
                  </a:extLst>
                </a:gridCol>
                <a:gridCol w="1694688">
                  <a:extLst>
                    <a:ext uri="{9D8B030D-6E8A-4147-A177-3AD203B41FA5}">
                      <a16:colId xmlns:a16="http://schemas.microsoft.com/office/drawing/2014/main" val="3683719346"/>
                    </a:ext>
                  </a:extLst>
                </a:gridCol>
                <a:gridCol w="1694688">
                  <a:extLst>
                    <a:ext uri="{9D8B030D-6E8A-4147-A177-3AD203B41FA5}">
                      <a16:colId xmlns:a16="http://schemas.microsoft.com/office/drawing/2014/main" val="2812151634"/>
                    </a:ext>
                  </a:extLst>
                </a:gridCol>
              </a:tblGrid>
              <a:tr h="370840">
                <a:tc gridSpan="2">
                  <a:txBody>
                    <a:bodyPr/>
                    <a:lstStyle/>
                    <a:p>
                      <a:pPr algn="ctr"/>
                      <a:r>
                        <a:rPr lang="sv-SE" sz="3200" dirty="0"/>
                        <a:t>Intäkter 2026</a:t>
                      </a:r>
                    </a:p>
                  </a:txBody>
                  <a:tcPr/>
                </a:tc>
                <a:tc hMerge="1">
                  <a:txBody>
                    <a:bodyPr/>
                    <a:lstStyle/>
                    <a:p>
                      <a:endParaRPr lang="sv-SE" dirty="0"/>
                    </a:p>
                  </a:txBody>
                  <a:tcPr/>
                </a:tc>
                <a:tc gridSpan="2">
                  <a:txBody>
                    <a:bodyPr/>
                    <a:lstStyle/>
                    <a:p>
                      <a:pPr algn="ctr"/>
                      <a:r>
                        <a:rPr lang="sv-SE" sz="3200" dirty="0"/>
                        <a:t>Utgifter 2026</a:t>
                      </a:r>
                    </a:p>
                  </a:txBody>
                  <a:tcPr/>
                </a:tc>
                <a:tc hMerge="1">
                  <a:txBody>
                    <a:bodyPr/>
                    <a:lstStyle/>
                    <a:p>
                      <a:endParaRPr lang="sv-SE" dirty="0"/>
                    </a:p>
                  </a:txBody>
                  <a:tcPr/>
                </a:tc>
                <a:tc gridSpan="2">
                  <a:txBody>
                    <a:bodyPr/>
                    <a:lstStyle/>
                    <a:p>
                      <a:r>
                        <a:rPr lang="sv-SE" sz="3200" dirty="0"/>
                        <a:t>Längre fram 2 år</a:t>
                      </a:r>
                    </a:p>
                  </a:txBody>
                  <a:tcPr/>
                </a:tc>
                <a:tc hMerge="1">
                  <a:txBody>
                    <a:bodyPr/>
                    <a:lstStyle/>
                    <a:p>
                      <a:endParaRPr lang="sv-SE" dirty="0"/>
                    </a:p>
                  </a:txBody>
                  <a:tcPr/>
                </a:tc>
                <a:extLst>
                  <a:ext uri="{0D108BD9-81ED-4DB2-BD59-A6C34878D82A}">
                    <a16:rowId xmlns:a16="http://schemas.microsoft.com/office/drawing/2014/main" val="99438437"/>
                  </a:ext>
                </a:extLst>
              </a:tr>
              <a:tr h="370840">
                <a:tc>
                  <a:txBody>
                    <a:bodyPr/>
                    <a:lstStyle/>
                    <a:p>
                      <a:r>
                        <a:rPr lang="sv-SE" dirty="0"/>
                        <a:t>Försäljning</a:t>
                      </a:r>
                    </a:p>
                  </a:txBody>
                  <a:tcPr/>
                </a:tc>
                <a:tc>
                  <a:txBody>
                    <a:bodyPr/>
                    <a:lstStyle/>
                    <a:p>
                      <a:r>
                        <a:rPr lang="sv-SE" dirty="0"/>
                        <a:t>30 000 kr</a:t>
                      </a:r>
                    </a:p>
                  </a:txBody>
                  <a:tcPr/>
                </a:tc>
                <a:tc>
                  <a:txBody>
                    <a:bodyPr/>
                    <a:lstStyle/>
                    <a:p>
                      <a:r>
                        <a:rPr lang="sv-SE" dirty="0"/>
                        <a:t>Cup 1 dag</a:t>
                      </a:r>
                    </a:p>
                  </a:txBody>
                  <a:tcPr/>
                </a:tc>
                <a:tc>
                  <a:txBody>
                    <a:bodyPr/>
                    <a:lstStyle/>
                    <a:p>
                      <a:r>
                        <a:rPr lang="sv-SE" dirty="0"/>
                        <a:t>2 400 kr</a:t>
                      </a:r>
                    </a:p>
                  </a:txBody>
                  <a:tcPr/>
                </a:tc>
                <a:tc>
                  <a:txBody>
                    <a:bodyPr/>
                    <a:lstStyle/>
                    <a:p>
                      <a:r>
                        <a:rPr lang="sv-SE" dirty="0"/>
                        <a:t>Cup 3 dag (lagavgift, boende &amp; Mat</a:t>
                      </a:r>
                    </a:p>
                  </a:txBody>
                  <a:tcPr/>
                </a:tc>
                <a:tc>
                  <a:txBody>
                    <a:bodyPr/>
                    <a:lstStyle/>
                    <a:p>
                      <a:r>
                        <a:rPr lang="sv-SE" dirty="0"/>
                        <a:t>Ca 50 000 kr</a:t>
                      </a:r>
                    </a:p>
                  </a:txBody>
                  <a:tcPr/>
                </a:tc>
                <a:extLst>
                  <a:ext uri="{0D108BD9-81ED-4DB2-BD59-A6C34878D82A}">
                    <a16:rowId xmlns:a16="http://schemas.microsoft.com/office/drawing/2014/main" val="1643246260"/>
                  </a:ext>
                </a:extLst>
              </a:tr>
              <a:tr h="370840">
                <a:tc>
                  <a:txBody>
                    <a:bodyPr/>
                    <a:lstStyle/>
                    <a:p>
                      <a:r>
                        <a:rPr lang="sv-SE" dirty="0"/>
                        <a:t>Fika och bollkastning</a:t>
                      </a:r>
                    </a:p>
                  </a:txBody>
                  <a:tcPr/>
                </a:tc>
                <a:tc>
                  <a:txBody>
                    <a:bodyPr/>
                    <a:lstStyle/>
                    <a:p>
                      <a:r>
                        <a:rPr lang="sv-SE" dirty="0"/>
                        <a:t>2 000 kr</a:t>
                      </a:r>
                    </a:p>
                  </a:txBody>
                  <a:tcPr/>
                </a:tc>
                <a:tc>
                  <a:txBody>
                    <a:bodyPr/>
                    <a:lstStyle/>
                    <a:p>
                      <a:r>
                        <a:rPr lang="sv-SE" dirty="0"/>
                        <a:t>Övrig aktivitet</a:t>
                      </a:r>
                    </a:p>
                  </a:txBody>
                  <a:tcPr/>
                </a:tc>
                <a:tc>
                  <a:txBody>
                    <a:bodyPr/>
                    <a:lstStyle/>
                    <a:p>
                      <a:r>
                        <a:rPr lang="sv-SE" dirty="0"/>
                        <a:t>2 000 kr</a:t>
                      </a:r>
                    </a:p>
                  </a:txBody>
                  <a:tcPr/>
                </a:tc>
                <a:tc>
                  <a:txBody>
                    <a:bodyPr/>
                    <a:lstStyle/>
                    <a:p>
                      <a:r>
                        <a:rPr lang="sv-SE" dirty="0"/>
                        <a:t>Övrig aktivitet</a:t>
                      </a:r>
                    </a:p>
                  </a:txBody>
                  <a:tcPr/>
                </a:tc>
                <a:tc>
                  <a:txBody>
                    <a:bodyPr/>
                    <a:lstStyle/>
                    <a:p>
                      <a:r>
                        <a:rPr lang="sv-SE" dirty="0"/>
                        <a:t>2 000 kr</a:t>
                      </a:r>
                    </a:p>
                  </a:txBody>
                  <a:tcPr/>
                </a:tc>
                <a:extLst>
                  <a:ext uri="{0D108BD9-81ED-4DB2-BD59-A6C34878D82A}">
                    <a16:rowId xmlns:a16="http://schemas.microsoft.com/office/drawing/2014/main" val="2817795173"/>
                  </a:ext>
                </a:extLst>
              </a:tr>
              <a:tr h="370840">
                <a:tc>
                  <a:txBody>
                    <a:bodyPr/>
                    <a:lstStyle/>
                    <a:p>
                      <a:r>
                        <a:rPr lang="sv-SE" dirty="0"/>
                        <a:t>Sponsorer???</a:t>
                      </a:r>
                    </a:p>
                  </a:txBody>
                  <a:tcPr/>
                </a:tc>
                <a:tc>
                  <a:txBody>
                    <a:bodyPr/>
                    <a:lstStyle/>
                    <a:p>
                      <a:endParaRPr lang="sv-SE"/>
                    </a:p>
                  </a:txBody>
                  <a:tcPr/>
                </a:tc>
                <a:tc>
                  <a:txBody>
                    <a:bodyPr/>
                    <a:lstStyle/>
                    <a:p>
                      <a:r>
                        <a:rPr lang="sv-SE" dirty="0"/>
                        <a:t>Material</a:t>
                      </a:r>
                    </a:p>
                  </a:txBody>
                  <a:tcPr/>
                </a:tc>
                <a:tc>
                  <a:txBody>
                    <a:bodyPr/>
                    <a:lstStyle/>
                    <a:p>
                      <a:r>
                        <a:rPr lang="sv-SE" dirty="0"/>
                        <a:t>?</a:t>
                      </a:r>
                    </a:p>
                  </a:txBody>
                  <a:tcPr/>
                </a:tc>
                <a:tc>
                  <a:txBody>
                    <a:bodyPr/>
                    <a:lstStyle/>
                    <a:p>
                      <a:r>
                        <a:rPr lang="sv-SE" dirty="0"/>
                        <a:t>Material</a:t>
                      </a:r>
                    </a:p>
                  </a:txBody>
                  <a:tcPr/>
                </a:tc>
                <a:tc>
                  <a:txBody>
                    <a:bodyPr/>
                    <a:lstStyle/>
                    <a:p>
                      <a:r>
                        <a:rPr lang="sv-SE" dirty="0"/>
                        <a:t>?</a:t>
                      </a:r>
                    </a:p>
                  </a:txBody>
                  <a:tcPr/>
                </a:tc>
                <a:extLst>
                  <a:ext uri="{0D108BD9-81ED-4DB2-BD59-A6C34878D82A}">
                    <a16:rowId xmlns:a16="http://schemas.microsoft.com/office/drawing/2014/main" val="526512532"/>
                  </a:ext>
                </a:extLst>
              </a:tr>
              <a:tr h="370840">
                <a:tc>
                  <a:txBody>
                    <a:bodyPr/>
                    <a:lstStyle/>
                    <a:p>
                      <a:pPr lvl="0" algn="r"/>
                      <a:r>
                        <a:rPr lang="sv-SE" dirty="0"/>
                        <a:t>Summa:</a:t>
                      </a:r>
                    </a:p>
                  </a:txBody>
                  <a:tcPr/>
                </a:tc>
                <a:tc>
                  <a:txBody>
                    <a:bodyPr/>
                    <a:lstStyle/>
                    <a:p>
                      <a:r>
                        <a:rPr lang="sv-SE" dirty="0"/>
                        <a:t>32 000 kr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dirty="0"/>
                        <a:t>Summa:</a:t>
                      </a:r>
                    </a:p>
                  </a:txBody>
                  <a:tcPr/>
                </a:tc>
                <a:tc>
                  <a:txBody>
                    <a:bodyPr/>
                    <a:lstStyle/>
                    <a:p>
                      <a:r>
                        <a:rPr lang="sv-SE" dirty="0"/>
                        <a:t>4 200 kr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dirty="0"/>
                        <a:t>Summa:</a:t>
                      </a:r>
                    </a:p>
                  </a:txBody>
                  <a:tcPr/>
                </a:tc>
                <a:tc>
                  <a:txBody>
                    <a:bodyPr/>
                    <a:lstStyle/>
                    <a:p>
                      <a:r>
                        <a:rPr lang="sv-SE" dirty="0"/>
                        <a:t>52 000 kr</a:t>
                      </a:r>
                    </a:p>
                  </a:txBody>
                  <a:tcPr/>
                </a:tc>
                <a:extLst>
                  <a:ext uri="{0D108BD9-81ED-4DB2-BD59-A6C34878D82A}">
                    <a16:rowId xmlns:a16="http://schemas.microsoft.com/office/drawing/2014/main" val="4167498679"/>
                  </a:ext>
                </a:extLst>
              </a:tr>
            </a:tbl>
          </a:graphicData>
        </a:graphic>
      </p:graphicFrame>
    </p:spTree>
    <p:extLst>
      <p:ext uri="{BB962C8B-B14F-4D97-AF65-F5344CB8AC3E}">
        <p14:creationId xmlns:p14="http://schemas.microsoft.com/office/powerpoint/2010/main" val="232855042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BFAC0-60AA-8845-8373-0C71CA2E95D1}"/>
              </a:ext>
            </a:extLst>
          </p:cNvPr>
          <p:cNvSpPr>
            <a:spLocks noGrp="1"/>
          </p:cNvSpPr>
          <p:nvPr>
            <p:ph type="title"/>
          </p:nvPr>
        </p:nvSpPr>
        <p:spPr>
          <a:xfrm>
            <a:off x="838200" y="253397"/>
            <a:ext cx="10515600" cy="1273233"/>
          </a:xfrm>
        </p:spPr>
        <p:txBody>
          <a:bodyPr>
            <a:normAutofit/>
          </a:bodyPr>
          <a:lstStyle/>
          <a:p>
            <a:r>
              <a:rPr lang="sv-SE" sz="4000" dirty="0"/>
              <a:t>Försäljning &amp; Ekonomi</a:t>
            </a:r>
          </a:p>
        </p:txBody>
      </p:sp>
      <p:graphicFrame>
        <p:nvGraphicFramePr>
          <p:cNvPr id="5" name="Platshållare för innehåll 2">
            <a:extLst>
              <a:ext uri="{FF2B5EF4-FFF2-40B4-BE49-F238E27FC236}">
                <a16:creationId xmlns:a16="http://schemas.microsoft.com/office/drawing/2014/main" id="{15770087-B5E3-A8F3-1877-3827A3C90116}"/>
              </a:ext>
            </a:extLst>
          </p:cNvPr>
          <p:cNvGraphicFramePr>
            <a:graphicFrameLocks noGrp="1"/>
          </p:cNvGraphicFramePr>
          <p:nvPr>
            <p:ph idx="1"/>
            <p:extLst>
              <p:ext uri="{D42A27DB-BD31-4B8C-83A1-F6EECF244321}">
                <p14:modId xmlns:p14="http://schemas.microsoft.com/office/powerpoint/2010/main" val="2943367081"/>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36259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6C936-7A18-4063-63DD-5A29342E6C6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51D4A28-910D-2716-6EF3-9FAB22ACDD06}"/>
              </a:ext>
            </a:extLst>
          </p:cNvPr>
          <p:cNvSpPr>
            <a:spLocks noGrp="1"/>
          </p:cNvSpPr>
          <p:nvPr>
            <p:ph type="title"/>
          </p:nvPr>
        </p:nvSpPr>
        <p:spPr>
          <a:xfrm>
            <a:off x="1115568" y="548640"/>
            <a:ext cx="10168128" cy="1179576"/>
          </a:xfrm>
        </p:spPr>
        <p:txBody>
          <a:bodyPr>
            <a:normAutofit/>
          </a:bodyPr>
          <a:lstStyle/>
          <a:p>
            <a:r>
              <a:rPr lang="sv-SE" sz="4000" dirty="0"/>
              <a:t>Diskussionspunkter och Övrigt</a:t>
            </a:r>
          </a:p>
        </p:txBody>
      </p:sp>
      <p:sp>
        <p:nvSpPr>
          <p:cNvPr id="3" name="Platshållare för innehåll 2">
            <a:extLst>
              <a:ext uri="{FF2B5EF4-FFF2-40B4-BE49-F238E27FC236}">
                <a16:creationId xmlns:a16="http://schemas.microsoft.com/office/drawing/2014/main" id="{9FF5AF86-0127-9E13-70DA-860B4A34636D}"/>
              </a:ext>
            </a:extLst>
          </p:cNvPr>
          <p:cNvSpPr>
            <a:spLocks noGrp="1"/>
          </p:cNvSpPr>
          <p:nvPr>
            <p:ph idx="1"/>
          </p:nvPr>
        </p:nvSpPr>
        <p:spPr>
          <a:xfrm>
            <a:off x="1115568" y="2481943"/>
            <a:ext cx="10168128" cy="3695020"/>
          </a:xfrm>
        </p:spPr>
        <p:txBody>
          <a:bodyPr>
            <a:normAutofit/>
          </a:bodyPr>
          <a:lstStyle/>
          <a:p>
            <a:r>
              <a:rPr lang="sv-SE" sz="2200" dirty="0"/>
              <a:t>Föräldragrupp</a:t>
            </a:r>
          </a:p>
          <a:p>
            <a:pPr lvl="1"/>
            <a:r>
              <a:rPr lang="sv-SE" sz="1800" dirty="0"/>
              <a:t>Vilka är med </a:t>
            </a:r>
            <a:r>
              <a:rPr lang="sv-SE" sz="1800"/>
              <a:t>i föräldragruppen?</a:t>
            </a:r>
          </a:p>
          <a:p>
            <a:pPr lvl="1"/>
            <a:r>
              <a:rPr lang="sv-SE" sz="1800" dirty="0"/>
              <a:t>Ambition gällande försäljning</a:t>
            </a:r>
          </a:p>
          <a:p>
            <a:pPr lvl="1"/>
            <a:r>
              <a:rPr lang="sv-SE" sz="1800" dirty="0"/>
              <a:t>Försäljningsaktiviteter</a:t>
            </a:r>
          </a:p>
          <a:p>
            <a:r>
              <a:rPr lang="sv-SE" sz="2200" dirty="0"/>
              <a:t>Egen Cup 2027?</a:t>
            </a:r>
          </a:p>
          <a:p>
            <a:r>
              <a:rPr lang="sv-SE" sz="2200" dirty="0"/>
              <a:t>Övrigt</a:t>
            </a:r>
          </a:p>
          <a:p>
            <a:pPr lvl="1"/>
            <a:r>
              <a:rPr lang="sv-SE" sz="1800" dirty="0" err="1"/>
              <a:t>App</a:t>
            </a:r>
            <a:r>
              <a:rPr lang="sv-SE" sz="1800" dirty="0"/>
              <a:t> Min fotboll</a:t>
            </a:r>
          </a:p>
          <a:p>
            <a:pPr lvl="1"/>
            <a:r>
              <a:rPr lang="sv-SE" sz="1800" dirty="0"/>
              <a:t>Föreningsaktiviteter</a:t>
            </a:r>
          </a:p>
          <a:p>
            <a:pPr lvl="1"/>
            <a:endParaRPr lang="sv-SE" sz="1800" dirty="0"/>
          </a:p>
        </p:txBody>
      </p:sp>
    </p:spTree>
    <p:extLst>
      <p:ext uri="{BB962C8B-B14F-4D97-AF65-F5344CB8AC3E}">
        <p14:creationId xmlns:p14="http://schemas.microsoft.com/office/powerpoint/2010/main" val="1634543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7DF1D3-6D15-7A4D-76F5-768A9C60320B}"/>
              </a:ext>
            </a:extLst>
          </p:cNvPr>
          <p:cNvSpPr>
            <a:spLocks noGrp="1"/>
          </p:cNvSpPr>
          <p:nvPr>
            <p:ph type="title"/>
          </p:nvPr>
        </p:nvSpPr>
        <p:spPr/>
        <p:txBody>
          <a:bodyPr/>
          <a:lstStyle/>
          <a:p>
            <a:r>
              <a:rPr lang="sv-SE" dirty="0"/>
              <a:t>Aktiviteter föreningen</a:t>
            </a:r>
          </a:p>
        </p:txBody>
      </p:sp>
      <p:sp>
        <p:nvSpPr>
          <p:cNvPr id="3" name="Platshållare för innehåll 2">
            <a:extLst>
              <a:ext uri="{FF2B5EF4-FFF2-40B4-BE49-F238E27FC236}">
                <a16:creationId xmlns:a16="http://schemas.microsoft.com/office/drawing/2014/main" id="{03F78115-5AC5-86AD-3E56-57798E28B7A7}"/>
              </a:ext>
            </a:extLst>
          </p:cNvPr>
          <p:cNvSpPr>
            <a:spLocks noGrp="1"/>
          </p:cNvSpPr>
          <p:nvPr>
            <p:ph idx="1"/>
          </p:nvPr>
        </p:nvSpPr>
        <p:spPr/>
        <p:txBody>
          <a:bodyPr/>
          <a:lstStyle/>
          <a:p>
            <a:r>
              <a:rPr lang="sv-SE" dirty="0"/>
              <a:t>Jord och kol: 25/5 </a:t>
            </a:r>
          </a:p>
          <a:p>
            <a:r>
              <a:rPr lang="sv-SE" dirty="0"/>
              <a:t>Bemanning Åbyvallen v35</a:t>
            </a:r>
          </a:p>
          <a:p>
            <a:endParaRPr lang="sv-SE" dirty="0"/>
          </a:p>
          <a:p>
            <a:r>
              <a:rPr lang="sv-SE" dirty="0"/>
              <a:t>Valbodagen 29/8 </a:t>
            </a:r>
          </a:p>
          <a:p>
            <a:r>
              <a:rPr lang="sv-SE" dirty="0"/>
              <a:t>Städdag: Vår eller Höst</a:t>
            </a:r>
          </a:p>
          <a:p>
            <a:r>
              <a:rPr lang="sv-SE" dirty="0"/>
              <a:t>Spring för livet</a:t>
            </a:r>
          </a:p>
        </p:txBody>
      </p:sp>
      <p:pic>
        <p:nvPicPr>
          <p:cNvPr id="7" name="Bildobjekt 6">
            <a:extLst>
              <a:ext uri="{FF2B5EF4-FFF2-40B4-BE49-F238E27FC236}">
                <a16:creationId xmlns:a16="http://schemas.microsoft.com/office/drawing/2014/main" id="{C0CC137F-A585-F137-66A7-CF6DB46AB14F}"/>
              </a:ext>
            </a:extLst>
          </p:cNvPr>
          <p:cNvPicPr>
            <a:picLocks noChangeAspect="1"/>
          </p:cNvPicPr>
          <p:nvPr/>
        </p:nvPicPr>
        <p:blipFill>
          <a:blip r:embed="rId2"/>
          <a:stretch>
            <a:fillRect/>
          </a:stretch>
        </p:blipFill>
        <p:spPr>
          <a:xfrm>
            <a:off x="838200" y="2765742"/>
            <a:ext cx="10735406" cy="594995"/>
          </a:xfrm>
          <a:prstGeom prst="rect">
            <a:avLst/>
          </a:prstGeom>
        </p:spPr>
      </p:pic>
    </p:spTree>
    <p:extLst>
      <p:ext uri="{BB962C8B-B14F-4D97-AF65-F5344CB8AC3E}">
        <p14:creationId xmlns:p14="http://schemas.microsoft.com/office/powerpoint/2010/main" val="273066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44DC45-3981-7E47-969E-A4D38E82BCA1}"/>
              </a:ext>
            </a:extLst>
          </p:cNvPr>
          <p:cNvSpPr>
            <a:spLocks noGrp="1"/>
          </p:cNvSpPr>
          <p:nvPr>
            <p:ph type="ctrTitle"/>
          </p:nvPr>
        </p:nvSpPr>
        <p:spPr>
          <a:xfrm>
            <a:off x="6305654" y="2131884"/>
            <a:ext cx="4805996" cy="1297115"/>
          </a:xfrm>
        </p:spPr>
        <p:txBody>
          <a:bodyPr anchor="t">
            <a:normAutofit/>
          </a:bodyPr>
          <a:lstStyle/>
          <a:p>
            <a:pPr algn="l"/>
            <a:r>
              <a:rPr lang="sv-SE" sz="4000" dirty="0">
                <a:solidFill>
                  <a:schemeClr val="tx2"/>
                </a:solidFill>
              </a:rPr>
              <a:t>Tack för idag!</a:t>
            </a:r>
          </a:p>
        </p:txBody>
      </p:sp>
      <p:sp>
        <p:nvSpPr>
          <p:cNvPr id="3" name="Underrubrik 2">
            <a:extLst>
              <a:ext uri="{FF2B5EF4-FFF2-40B4-BE49-F238E27FC236}">
                <a16:creationId xmlns:a16="http://schemas.microsoft.com/office/drawing/2014/main" id="{DE043C1E-AAAA-6346-AA08-349D2F3B4C4A}"/>
              </a:ext>
            </a:extLst>
          </p:cNvPr>
          <p:cNvSpPr>
            <a:spLocks noGrp="1"/>
          </p:cNvSpPr>
          <p:nvPr>
            <p:ph type="subTitle" idx="1"/>
          </p:nvPr>
        </p:nvSpPr>
        <p:spPr>
          <a:xfrm>
            <a:off x="6590966" y="3428999"/>
            <a:ext cx="4805691" cy="838831"/>
          </a:xfrm>
        </p:spPr>
        <p:txBody>
          <a:bodyPr anchor="b">
            <a:normAutofit/>
          </a:bodyPr>
          <a:lstStyle/>
          <a:p>
            <a:pPr algn="l"/>
            <a:r>
              <a:rPr lang="sv-SE" sz="2000" dirty="0">
                <a:solidFill>
                  <a:schemeClr val="tx2"/>
                </a:solidFill>
              </a:rPr>
              <a:t>Presentation och noteringar läggs upp under dokument på laget.se</a:t>
            </a:r>
          </a:p>
        </p:txBody>
      </p:sp>
      <p:pic>
        <p:nvPicPr>
          <p:cNvPr id="6" name="Bildobjekt 5" descr="En bild som visar emblem, symbol, logotyp, märke&#10;&#10;Automatiskt genererad beskrivning">
            <a:extLst>
              <a:ext uri="{FF2B5EF4-FFF2-40B4-BE49-F238E27FC236}">
                <a16:creationId xmlns:a16="http://schemas.microsoft.com/office/drawing/2014/main" id="{5230EE50-5C55-1A6A-EC02-56C377491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47" y="1350168"/>
            <a:ext cx="3650442" cy="4157662"/>
          </a:xfrm>
          <a:prstGeom prst="rect">
            <a:avLst/>
          </a:prstGeom>
        </p:spPr>
      </p:pic>
    </p:spTree>
    <p:extLst>
      <p:ext uri="{BB962C8B-B14F-4D97-AF65-F5344CB8AC3E}">
        <p14:creationId xmlns:p14="http://schemas.microsoft.com/office/powerpoint/2010/main" val="223213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6162F8-E069-A047-B4EC-F14C0FA7744A}"/>
              </a:ext>
            </a:extLst>
          </p:cNvPr>
          <p:cNvSpPr>
            <a:spLocks noGrp="1"/>
          </p:cNvSpPr>
          <p:nvPr>
            <p:ph type="title"/>
          </p:nvPr>
        </p:nvSpPr>
        <p:spPr>
          <a:xfrm>
            <a:off x="838200" y="557188"/>
            <a:ext cx="10515600" cy="1133499"/>
          </a:xfrm>
        </p:spPr>
        <p:txBody>
          <a:bodyPr>
            <a:normAutofit/>
          </a:bodyPr>
          <a:lstStyle/>
          <a:p>
            <a:r>
              <a:rPr lang="sv-SE" sz="5200"/>
              <a:t>Innehåll</a:t>
            </a:r>
          </a:p>
        </p:txBody>
      </p:sp>
      <p:graphicFrame>
        <p:nvGraphicFramePr>
          <p:cNvPr id="5" name="Platshållare för innehåll 2">
            <a:extLst>
              <a:ext uri="{FF2B5EF4-FFF2-40B4-BE49-F238E27FC236}">
                <a16:creationId xmlns:a16="http://schemas.microsoft.com/office/drawing/2014/main" id="{985683E7-A0E5-120A-901C-A202A402672E}"/>
              </a:ext>
            </a:extLst>
          </p:cNvPr>
          <p:cNvGraphicFramePr>
            <a:graphicFrameLocks noGrp="1"/>
          </p:cNvGraphicFramePr>
          <p:nvPr>
            <p:ph idx="1"/>
            <p:extLst>
              <p:ext uri="{D42A27DB-BD31-4B8C-83A1-F6EECF244321}">
                <p14:modId xmlns:p14="http://schemas.microsoft.com/office/powerpoint/2010/main" val="17262642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888186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19CA9D-74A7-6545-A2B8-438FCE4EF3F4}"/>
              </a:ext>
            </a:extLst>
          </p:cNvPr>
          <p:cNvSpPr>
            <a:spLocks noGrp="1"/>
          </p:cNvSpPr>
          <p:nvPr>
            <p:ph type="title"/>
          </p:nvPr>
        </p:nvSpPr>
        <p:spPr/>
        <p:txBody>
          <a:bodyPr/>
          <a:lstStyle/>
          <a:p>
            <a:r>
              <a:rPr lang="sv-SE" dirty="0"/>
              <a:t>Svensk fotboll, Valbo FF och vårt lag</a:t>
            </a:r>
          </a:p>
        </p:txBody>
      </p:sp>
      <p:sp>
        <p:nvSpPr>
          <p:cNvPr id="3" name="Platshållare för innehåll 2">
            <a:extLst>
              <a:ext uri="{FF2B5EF4-FFF2-40B4-BE49-F238E27FC236}">
                <a16:creationId xmlns:a16="http://schemas.microsoft.com/office/drawing/2014/main" id="{B74F47D5-DC2C-FF40-A87F-3E1176CFA695}"/>
              </a:ext>
            </a:extLst>
          </p:cNvPr>
          <p:cNvSpPr>
            <a:spLocks noGrp="1"/>
          </p:cNvSpPr>
          <p:nvPr>
            <p:ph idx="1"/>
          </p:nvPr>
        </p:nvSpPr>
        <p:spPr>
          <a:xfrm>
            <a:off x="838199" y="1825625"/>
            <a:ext cx="5257801" cy="4351338"/>
          </a:xfrm>
        </p:spPr>
        <p:txBody>
          <a:bodyPr>
            <a:normAutofit lnSpcReduction="10000"/>
          </a:bodyPr>
          <a:lstStyle/>
          <a:p>
            <a:pPr marL="0" indent="0">
              <a:buNone/>
            </a:pPr>
            <a:r>
              <a:rPr lang="sv-SE" sz="2400" dirty="0"/>
              <a:t>Vi arbetar enligt de riktlinjer som finns framtagna inom svensk fotboll med utgångspunkt i barnkonventionen:</a:t>
            </a:r>
          </a:p>
          <a:p>
            <a:r>
              <a:rPr lang="sv-SE" sz="2400" dirty="0"/>
              <a:t>Fotboll för alla</a:t>
            </a:r>
          </a:p>
          <a:p>
            <a:r>
              <a:rPr lang="sv-SE" sz="2400" dirty="0"/>
              <a:t>Barn och ungdomars villkor</a:t>
            </a:r>
          </a:p>
          <a:p>
            <a:r>
              <a:rPr lang="sv-SE" sz="2400" dirty="0"/>
              <a:t>Fokus på glädje, lärande och ansträngning</a:t>
            </a:r>
          </a:p>
          <a:p>
            <a:r>
              <a:rPr lang="sv-SE" sz="2400" dirty="0"/>
              <a:t>Hållbart idrottande</a:t>
            </a:r>
          </a:p>
          <a:p>
            <a:r>
              <a:rPr lang="sv-SE" sz="2400" dirty="0"/>
              <a:t>Fair play</a:t>
            </a:r>
          </a:p>
          <a:p>
            <a:pPr marL="0" indent="0">
              <a:buNone/>
            </a:pPr>
            <a:endParaRPr lang="sv-SE" sz="2400" dirty="0"/>
          </a:p>
          <a:p>
            <a:pPr marL="0" indent="0">
              <a:buNone/>
            </a:pPr>
            <a:r>
              <a:rPr lang="sv-SE" sz="2400" dirty="0"/>
              <a:t>Mer information: </a:t>
            </a:r>
            <a:r>
              <a:rPr lang="sv-SE" sz="2400" dirty="0">
                <a:hlinkClick r:id="rId3"/>
              </a:rPr>
              <a:t>Riktlinjer</a:t>
            </a:r>
            <a:endParaRPr lang="sv-SE" sz="2400" dirty="0"/>
          </a:p>
          <a:p>
            <a:endParaRPr lang="sv-SE" dirty="0"/>
          </a:p>
        </p:txBody>
      </p:sp>
      <p:sp>
        <p:nvSpPr>
          <p:cNvPr id="4" name="Platshållare för innehåll 2">
            <a:extLst>
              <a:ext uri="{FF2B5EF4-FFF2-40B4-BE49-F238E27FC236}">
                <a16:creationId xmlns:a16="http://schemas.microsoft.com/office/drawing/2014/main" id="{020BFC2E-CF03-4482-A2E8-AEF660A86589}"/>
              </a:ext>
            </a:extLst>
          </p:cNvPr>
          <p:cNvSpPr txBox="1">
            <a:spLocks/>
          </p:cNvSpPr>
          <p:nvPr/>
        </p:nvSpPr>
        <p:spPr>
          <a:xfrm>
            <a:off x="6095999" y="1825625"/>
            <a:ext cx="52578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dirty="0"/>
              <a:t>För att skapa en Valboanda så finns det fem kärnvärden (</a:t>
            </a:r>
            <a:r>
              <a:rPr lang="sv-SE" sz="2400" b="1" dirty="0"/>
              <a:t>Glädje, En för alla – alla för en, Visa hjärtat, Fair play och Respekt</a:t>
            </a:r>
            <a:r>
              <a:rPr lang="sv-SE" sz="2400" dirty="0"/>
              <a:t>) som styr och bildar ramen för vår ungdomsverksamhet. Inom denna ram har vi alla frihet att agera med sunt förnuft.</a:t>
            </a:r>
          </a:p>
          <a:p>
            <a:endParaRPr lang="sv-SE" dirty="0"/>
          </a:p>
        </p:txBody>
      </p:sp>
      <p:pic>
        <p:nvPicPr>
          <p:cNvPr id="6" name="Bildobjekt 5">
            <a:extLst>
              <a:ext uri="{FF2B5EF4-FFF2-40B4-BE49-F238E27FC236}">
                <a16:creationId xmlns:a16="http://schemas.microsoft.com/office/drawing/2014/main" id="{3E2C5044-04E3-4EFB-B060-03F1A8E52920}"/>
              </a:ext>
            </a:extLst>
          </p:cNvPr>
          <p:cNvPicPr>
            <a:picLocks noChangeAspect="1"/>
          </p:cNvPicPr>
          <p:nvPr/>
        </p:nvPicPr>
        <p:blipFill>
          <a:blip r:embed="rId4"/>
          <a:stretch>
            <a:fillRect/>
          </a:stretch>
        </p:blipFill>
        <p:spPr>
          <a:xfrm>
            <a:off x="8127747" y="4101973"/>
            <a:ext cx="1533525" cy="1666875"/>
          </a:xfrm>
          <a:prstGeom prst="rect">
            <a:avLst/>
          </a:prstGeom>
        </p:spPr>
      </p:pic>
    </p:spTree>
    <p:extLst>
      <p:ext uri="{BB962C8B-B14F-4D97-AF65-F5344CB8AC3E}">
        <p14:creationId xmlns:p14="http://schemas.microsoft.com/office/powerpoint/2010/main" val="354620197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4EB82C-AD7E-AB4A-9C5D-403CECA62A9E}"/>
              </a:ext>
            </a:extLst>
          </p:cNvPr>
          <p:cNvSpPr>
            <a:spLocks noGrp="1"/>
          </p:cNvSpPr>
          <p:nvPr>
            <p:ph type="title"/>
          </p:nvPr>
        </p:nvSpPr>
        <p:spPr>
          <a:xfrm>
            <a:off x="838200" y="253397"/>
            <a:ext cx="10515600" cy="1273233"/>
          </a:xfrm>
        </p:spPr>
        <p:txBody>
          <a:bodyPr>
            <a:normAutofit/>
          </a:bodyPr>
          <a:lstStyle/>
          <a:p>
            <a:r>
              <a:rPr lang="sv-SE" sz="4000"/>
              <a:t>Organisation</a:t>
            </a:r>
          </a:p>
        </p:txBody>
      </p:sp>
      <p:graphicFrame>
        <p:nvGraphicFramePr>
          <p:cNvPr id="7" name="Tabell 7">
            <a:extLst>
              <a:ext uri="{FF2B5EF4-FFF2-40B4-BE49-F238E27FC236}">
                <a16:creationId xmlns:a16="http://schemas.microsoft.com/office/drawing/2014/main" id="{6B394FFF-14CF-A550-A727-A24AD1588B58}"/>
              </a:ext>
            </a:extLst>
          </p:cNvPr>
          <p:cNvGraphicFramePr>
            <a:graphicFrameLocks noGrp="1"/>
          </p:cNvGraphicFramePr>
          <p:nvPr>
            <p:ph idx="1"/>
            <p:extLst>
              <p:ext uri="{D42A27DB-BD31-4B8C-83A1-F6EECF244321}">
                <p14:modId xmlns:p14="http://schemas.microsoft.com/office/powerpoint/2010/main" val="3979484723"/>
              </p:ext>
            </p:extLst>
          </p:nvPr>
        </p:nvGraphicFramePr>
        <p:xfrm>
          <a:off x="835152" y="1151726"/>
          <a:ext cx="10515602" cy="4548347"/>
        </p:xfrm>
        <a:graphic>
          <a:graphicData uri="http://schemas.openxmlformats.org/drawingml/2006/table">
            <a:tbl>
              <a:tblPr firstRow="1" bandRow="1">
                <a:tableStyleId>{93296810-A885-4BE3-A3E7-6D5BEEA58F35}</a:tableStyleId>
              </a:tblPr>
              <a:tblGrid>
                <a:gridCol w="1715682">
                  <a:extLst>
                    <a:ext uri="{9D8B030D-6E8A-4147-A177-3AD203B41FA5}">
                      <a16:colId xmlns:a16="http://schemas.microsoft.com/office/drawing/2014/main" val="4171047258"/>
                    </a:ext>
                  </a:extLst>
                </a:gridCol>
                <a:gridCol w="5009123">
                  <a:extLst>
                    <a:ext uri="{9D8B030D-6E8A-4147-A177-3AD203B41FA5}">
                      <a16:colId xmlns:a16="http://schemas.microsoft.com/office/drawing/2014/main" val="32875156"/>
                    </a:ext>
                  </a:extLst>
                </a:gridCol>
                <a:gridCol w="3790797">
                  <a:extLst>
                    <a:ext uri="{9D8B030D-6E8A-4147-A177-3AD203B41FA5}">
                      <a16:colId xmlns:a16="http://schemas.microsoft.com/office/drawing/2014/main" val="3962290398"/>
                    </a:ext>
                  </a:extLst>
                </a:gridCol>
              </a:tblGrid>
              <a:tr h="365461">
                <a:tc>
                  <a:txBody>
                    <a:bodyPr/>
                    <a:lstStyle/>
                    <a:p>
                      <a:r>
                        <a:rPr lang="sv-SE" sz="1400"/>
                        <a:t>Roll</a:t>
                      </a:r>
                      <a:endParaRPr lang="en-US" sz="1400"/>
                    </a:p>
                  </a:txBody>
                  <a:tcPr marL="70877" marR="70877" marT="35438" marB="35438"/>
                </a:tc>
                <a:tc>
                  <a:txBody>
                    <a:bodyPr/>
                    <a:lstStyle/>
                    <a:p>
                      <a:r>
                        <a:rPr lang="sv-SE" sz="1400"/>
                        <a:t>Beskrivning</a:t>
                      </a:r>
                      <a:endParaRPr lang="en-US" sz="1400"/>
                    </a:p>
                  </a:txBody>
                  <a:tcPr marL="70877" marR="70877" marT="35438" marB="35438"/>
                </a:tc>
                <a:tc>
                  <a:txBody>
                    <a:bodyPr/>
                    <a:lstStyle/>
                    <a:p>
                      <a:r>
                        <a:rPr lang="sv-SE" sz="1400"/>
                        <a:t>Namn</a:t>
                      </a:r>
                      <a:endParaRPr lang="en-US" sz="1400"/>
                    </a:p>
                  </a:txBody>
                  <a:tcPr marL="70877" marR="70877" marT="35438" marB="35438"/>
                </a:tc>
                <a:extLst>
                  <a:ext uri="{0D108BD9-81ED-4DB2-BD59-A6C34878D82A}">
                    <a16:rowId xmlns:a16="http://schemas.microsoft.com/office/drawing/2014/main" val="2734339208"/>
                  </a:ext>
                </a:extLst>
              </a:tr>
              <a:tr h="556498">
                <a:tc>
                  <a:txBody>
                    <a:bodyPr/>
                    <a:lstStyle/>
                    <a:p>
                      <a:r>
                        <a:rPr lang="sv-SE" sz="1400" dirty="0"/>
                        <a:t>Lagledare / Ekonomi</a:t>
                      </a:r>
                      <a:endParaRPr lang="en-US" sz="1400" dirty="0"/>
                    </a:p>
                  </a:txBody>
                  <a:tcPr marL="70877" marR="70877" marT="35438" marB="35438"/>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Kontaktperson (externt och internt)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Cuper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Hålla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dirty="0"/>
                        <a:t>Kommunikation</a:t>
                      </a:r>
                    </a:p>
                    <a:p>
                      <a:pPr marL="285750" indent="-285750">
                        <a:buFont typeface="Arial" panose="020B0604020202020204" pitchFamily="34" charset="0"/>
                        <a:buChar char="•"/>
                      </a:pPr>
                      <a:endParaRPr lang="sv-SE" sz="1400" dirty="0"/>
                    </a:p>
                  </a:txBody>
                  <a:tcPr marL="70877" marR="70877" marT="35438" marB="35438"/>
                </a:tc>
                <a:tc>
                  <a:txBody>
                    <a:bodyPr/>
                    <a:lstStyle/>
                    <a:p>
                      <a:r>
                        <a:rPr lang="en-US" sz="1400" dirty="0"/>
                        <a:t>Martin Saebö</a:t>
                      </a:r>
                    </a:p>
                  </a:txBody>
                  <a:tcPr marL="70877" marR="70877" marT="35438" marB="35438"/>
                </a:tc>
                <a:extLst>
                  <a:ext uri="{0D108BD9-81ED-4DB2-BD59-A6C34878D82A}">
                    <a16:rowId xmlns:a16="http://schemas.microsoft.com/office/drawing/2014/main" val="3975022774"/>
                  </a:ext>
                </a:extLst>
              </a:tr>
              <a:tr h="556498">
                <a:tc>
                  <a:txBody>
                    <a:bodyPr/>
                    <a:lstStyle/>
                    <a:p>
                      <a:r>
                        <a:rPr lang="en-US" sz="1400" dirty="0" err="1"/>
                        <a:t>Administratör</a:t>
                      </a:r>
                      <a:endParaRPr lang="en-US" sz="1400" dirty="0"/>
                    </a:p>
                  </a:txBody>
                  <a:tcPr marL="70877" marR="70877" marT="35438" marB="35438"/>
                </a:tc>
                <a:tc>
                  <a:txBody>
                    <a:bodyPr/>
                    <a:lstStyle/>
                    <a:p>
                      <a:pPr marL="285750" indent="-285750">
                        <a:buFont typeface="Arial" panose="020B0604020202020204" pitchFamily="34" charset="0"/>
                        <a:buChar char="•"/>
                      </a:pPr>
                      <a:r>
                        <a:rPr lang="sv-SE" sz="1400" dirty="0"/>
                        <a:t>Administration (FOGIS, laget.se)</a:t>
                      </a:r>
                    </a:p>
                    <a:p>
                      <a:pPr marL="285750" indent="-285750">
                        <a:buFont typeface="Arial" panose="020B0604020202020204" pitchFamily="34" charset="0"/>
                        <a:buChar char="•"/>
                      </a:pPr>
                      <a:r>
                        <a:rPr lang="sv-SE" sz="1400" dirty="0"/>
                        <a:t>Kommunikation (kallelser, information mm)</a:t>
                      </a:r>
                      <a:endParaRPr lang="en-US" sz="1400" dirty="0"/>
                    </a:p>
                  </a:txBody>
                  <a:tcPr marL="70877" marR="70877" marT="35438" marB="3543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Andreas Svärd</a:t>
                      </a:r>
                    </a:p>
                    <a:p>
                      <a:endParaRPr lang="en-US" sz="1400" dirty="0"/>
                    </a:p>
                  </a:txBody>
                  <a:tcPr marL="70877" marR="70877" marT="35438" marB="35438"/>
                </a:tc>
                <a:extLst>
                  <a:ext uri="{0D108BD9-81ED-4DB2-BD59-A6C34878D82A}">
                    <a16:rowId xmlns:a16="http://schemas.microsoft.com/office/drawing/2014/main" val="1611842237"/>
                  </a:ext>
                </a:extLst>
              </a:tr>
              <a:tr h="592585">
                <a:tc>
                  <a:txBody>
                    <a:bodyPr/>
                    <a:lstStyle/>
                    <a:p>
                      <a:r>
                        <a:rPr lang="sv-SE" sz="1400" dirty="0"/>
                        <a:t>Huvud Tränare</a:t>
                      </a:r>
                      <a:endParaRPr lang="en-US" sz="1400" dirty="0"/>
                    </a:p>
                  </a:txBody>
                  <a:tcPr marL="70877" marR="70877" marT="35438" marB="35438"/>
                </a:tc>
                <a:tc>
                  <a:txBody>
                    <a:bodyPr/>
                    <a:lstStyle/>
                    <a:p>
                      <a:pPr marL="285750" indent="-285750">
                        <a:buFont typeface="Arial" panose="020B0604020202020204" pitchFamily="34" charset="0"/>
                        <a:buChar char="•"/>
                      </a:pPr>
                      <a:r>
                        <a:rPr lang="sv-SE" sz="1400" dirty="0"/>
                        <a:t>Träningsupplägg</a:t>
                      </a:r>
                    </a:p>
                    <a:p>
                      <a:pPr marL="285750" indent="-285750">
                        <a:buFont typeface="Arial" panose="020B0604020202020204" pitchFamily="34" charset="0"/>
                        <a:buChar char="•"/>
                      </a:pPr>
                      <a:r>
                        <a:rPr lang="sv-SE" sz="1400" dirty="0"/>
                        <a:t>Säsongsplanering träning</a:t>
                      </a:r>
                    </a:p>
                    <a:p>
                      <a:pPr marL="285750" indent="-285750">
                        <a:buFont typeface="Arial" panose="020B0604020202020204" pitchFamily="34" charset="0"/>
                        <a:buChar char="•"/>
                      </a:pPr>
                      <a:r>
                        <a:rPr lang="sv-SE" sz="1400" dirty="0"/>
                        <a:t>Genomföra matcher</a:t>
                      </a:r>
                    </a:p>
                    <a:p>
                      <a:pPr marL="285750" indent="-285750">
                        <a:buFont typeface="Arial" panose="020B0604020202020204" pitchFamily="34" charset="0"/>
                        <a:buChar char="•"/>
                      </a:pPr>
                      <a:r>
                        <a:rPr lang="sv-SE" sz="1400" dirty="0"/>
                        <a:t>Genomföra träningar</a:t>
                      </a:r>
                    </a:p>
                    <a:p>
                      <a:pPr marL="285750" indent="-285750">
                        <a:buFont typeface="Arial" panose="020B0604020202020204" pitchFamily="34" charset="0"/>
                        <a:buChar char="•"/>
                      </a:pPr>
                      <a:r>
                        <a:rPr lang="sv-SE" sz="1400" dirty="0"/>
                        <a:t>Kontaktperson sportsliga frågor</a:t>
                      </a:r>
                      <a:endParaRPr lang="en-US" sz="1400" dirty="0"/>
                    </a:p>
                  </a:txBody>
                  <a:tcPr marL="70877" marR="70877" marT="35438" marB="35438"/>
                </a:tc>
                <a:tc>
                  <a:txBody>
                    <a:bodyPr/>
                    <a:lstStyle/>
                    <a:p>
                      <a:r>
                        <a:rPr lang="sv-SE" sz="1400" dirty="0"/>
                        <a:t>Andreas Svärd (Lycke)</a:t>
                      </a:r>
                    </a:p>
                  </a:txBody>
                  <a:tcPr marL="70877" marR="70877" marT="35438" marB="35438"/>
                </a:tc>
                <a:extLst>
                  <a:ext uri="{0D108BD9-81ED-4DB2-BD59-A6C34878D82A}">
                    <a16:rowId xmlns:a16="http://schemas.microsoft.com/office/drawing/2014/main" val="859090046"/>
                  </a:ext>
                </a:extLst>
              </a:tr>
              <a:tr h="592585">
                <a:tc>
                  <a:txBody>
                    <a:bodyPr/>
                    <a:lstStyle/>
                    <a:p>
                      <a:r>
                        <a:rPr lang="en-US" sz="1400" dirty="0" err="1"/>
                        <a:t>Tränare</a:t>
                      </a:r>
                      <a:endParaRPr lang="en-US" sz="1400" dirty="0"/>
                    </a:p>
                  </a:txBody>
                  <a:tcPr marL="70877" marR="70877" marT="35438" marB="35438"/>
                </a:tc>
                <a:tc>
                  <a:txBody>
                    <a:bodyPr/>
                    <a:lstStyle/>
                    <a:p>
                      <a:pPr marL="285750" indent="-285750">
                        <a:buFont typeface="Arial" panose="020B0604020202020204" pitchFamily="34" charset="0"/>
                        <a:buChar char="•"/>
                      </a:pPr>
                      <a:r>
                        <a:rPr lang="sv-SE" sz="1400" dirty="0"/>
                        <a:t>Genomföra matcher</a:t>
                      </a:r>
                    </a:p>
                    <a:p>
                      <a:pPr marL="285750" indent="-285750">
                        <a:buFont typeface="Arial" panose="020B0604020202020204" pitchFamily="34" charset="0"/>
                        <a:buChar char="•"/>
                      </a:pPr>
                      <a:r>
                        <a:rPr lang="sv-SE" sz="1400" dirty="0"/>
                        <a:t>Genomföra träningar</a:t>
                      </a:r>
                    </a:p>
                    <a:p>
                      <a:pPr marL="285750" indent="-285750">
                        <a:buFont typeface="Arial" panose="020B0604020202020204" pitchFamily="34" charset="0"/>
                        <a:buChar char="•"/>
                      </a:pPr>
                      <a:endParaRPr lang="en-US" sz="1400" dirty="0"/>
                    </a:p>
                  </a:txBody>
                  <a:tcPr marL="70877" marR="70877" marT="35438" marB="35438"/>
                </a:tc>
                <a:tc>
                  <a:txBody>
                    <a:bodyPr/>
                    <a:lstStyle/>
                    <a:p>
                      <a:r>
                        <a:rPr lang="en-US" sz="1400" dirty="0"/>
                        <a:t>Alex Ageflod (Freja)</a:t>
                      </a:r>
                    </a:p>
                    <a:p>
                      <a:r>
                        <a:rPr lang="en-US" sz="1400" dirty="0"/>
                        <a:t>Mikael Bengtsson (Thea)</a:t>
                      </a:r>
                    </a:p>
                    <a:p>
                      <a:r>
                        <a:rPr lang="en-US" sz="1400" dirty="0"/>
                        <a:t>Mikael Herou (Saga)</a:t>
                      </a:r>
                    </a:p>
                    <a:p>
                      <a:r>
                        <a:rPr lang="en-US" sz="1400" dirty="0"/>
                        <a:t>Thomas McCarthy (Chloé)</a:t>
                      </a:r>
                    </a:p>
                    <a:p>
                      <a:r>
                        <a:rPr lang="en-US" sz="1400" dirty="0"/>
                        <a:t>Martin Sabeö (Tora)</a:t>
                      </a:r>
                    </a:p>
                    <a:p>
                      <a:r>
                        <a:rPr lang="en-US" sz="1400" dirty="0"/>
                        <a:t>Johanna Örnblom (Alexandra)</a:t>
                      </a:r>
                    </a:p>
                  </a:txBody>
                  <a:tcPr marL="70877" marR="70877" marT="35438" marB="35438"/>
                </a:tc>
                <a:extLst>
                  <a:ext uri="{0D108BD9-81ED-4DB2-BD59-A6C34878D82A}">
                    <a16:rowId xmlns:a16="http://schemas.microsoft.com/office/drawing/2014/main" val="2155132235"/>
                  </a:ext>
                </a:extLst>
              </a:tr>
            </a:tbl>
          </a:graphicData>
        </a:graphic>
      </p:graphicFrame>
    </p:spTree>
    <p:extLst>
      <p:ext uri="{BB962C8B-B14F-4D97-AF65-F5344CB8AC3E}">
        <p14:creationId xmlns:p14="http://schemas.microsoft.com/office/powerpoint/2010/main" val="378774479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BAB031C-641A-F012-AA7D-B282FFB2D73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CB2A054-6763-7B57-496C-6286AA5DAA12}"/>
              </a:ext>
            </a:extLst>
          </p:cNvPr>
          <p:cNvSpPr>
            <a:spLocks noGrp="1"/>
          </p:cNvSpPr>
          <p:nvPr>
            <p:ph type="title"/>
          </p:nvPr>
        </p:nvSpPr>
        <p:spPr>
          <a:xfrm>
            <a:off x="838200" y="253397"/>
            <a:ext cx="10515600" cy="1273233"/>
          </a:xfrm>
        </p:spPr>
        <p:txBody>
          <a:bodyPr>
            <a:normAutofit/>
          </a:bodyPr>
          <a:lstStyle/>
          <a:p>
            <a:r>
              <a:rPr lang="sv-SE" sz="4000"/>
              <a:t>Organisation</a:t>
            </a:r>
          </a:p>
        </p:txBody>
      </p:sp>
      <p:graphicFrame>
        <p:nvGraphicFramePr>
          <p:cNvPr id="7" name="Tabell 7">
            <a:extLst>
              <a:ext uri="{FF2B5EF4-FFF2-40B4-BE49-F238E27FC236}">
                <a16:creationId xmlns:a16="http://schemas.microsoft.com/office/drawing/2014/main" id="{E264ED47-AAF6-73DE-145E-F57BD31C2A92}"/>
              </a:ext>
            </a:extLst>
          </p:cNvPr>
          <p:cNvGraphicFramePr>
            <a:graphicFrameLocks noGrp="1"/>
          </p:cNvGraphicFramePr>
          <p:nvPr>
            <p:ph idx="1"/>
            <p:extLst>
              <p:ext uri="{D42A27DB-BD31-4B8C-83A1-F6EECF244321}">
                <p14:modId xmlns:p14="http://schemas.microsoft.com/office/powerpoint/2010/main" val="1357068076"/>
              </p:ext>
            </p:extLst>
          </p:nvPr>
        </p:nvGraphicFramePr>
        <p:xfrm>
          <a:off x="835152" y="1151726"/>
          <a:ext cx="10515602" cy="3611537"/>
        </p:xfrm>
        <a:graphic>
          <a:graphicData uri="http://schemas.openxmlformats.org/drawingml/2006/table">
            <a:tbl>
              <a:tblPr firstRow="1" bandRow="1">
                <a:tableStyleId>{93296810-A885-4BE3-A3E7-6D5BEEA58F35}</a:tableStyleId>
              </a:tblPr>
              <a:tblGrid>
                <a:gridCol w="1715682">
                  <a:extLst>
                    <a:ext uri="{9D8B030D-6E8A-4147-A177-3AD203B41FA5}">
                      <a16:colId xmlns:a16="http://schemas.microsoft.com/office/drawing/2014/main" val="4171047258"/>
                    </a:ext>
                  </a:extLst>
                </a:gridCol>
                <a:gridCol w="5009123">
                  <a:extLst>
                    <a:ext uri="{9D8B030D-6E8A-4147-A177-3AD203B41FA5}">
                      <a16:colId xmlns:a16="http://schemas.microsoft.com/office/drawing/2014/main" val="32875156"/>
                    </a:ext>
                  </a:extLst>
                </a:gridCol>
                <a:gridCol w="3790797">
                  <a:extLst>
                    <a:ext uri="{9D8B030D-6E8A-4147-A177-3AD203B41FA5}">
                      <a16:colId xmlns:a16="http://schemas.microsoft.com/office/drawing/2014/main" val="3962290398"/>
                    </a:ext>
                  </a:extLst>
                </a:gridCol>
              </a:tblGrid>
              <a:tr h="365461">
                <a:tc>
                  <a:txBody>
                    <a:bodyPr/>
                    <a:lstStyle/>
                    <a:p>
                      <a:r>
                        <a:rPr lang="sv-SE" sz="1400"/>
                        <a:t>Roll</a:t>
                      </a:r>
                      <a:endParaRPr lang="en-US" sz="1400"/>
                    </a:p>
                  </a:txBody>
                  <a:tcPr marL="70877" marR="70877" marT="35438" marB="35438"/>
                </a:tc>
                <a:tc>
                  <a:txBody>
                    <a:bodyPr/>
                    <a:lstStyle/>
                    <a:p>
                      <a:r>
                        <a:rPr lang="sv-SE" sz="1400"/>
                        <a:t>Beskrivning</a:t>
                      </a:r>
                      <a:endParaRPr lang="en-US" sz="1400"/>
                    </a:p>
                  </a:txBody>
                  <a:tcPr marL="70877" marR="70877" marT="35438" marB="35438"/>
                </a:tc>
                <a:tc>
                  <a:txBody>
                    <a:bodyPr/>
                    <a:lstStyle/>
                    <a:p>
                      <a:r>
                        <a:rPr lang="sv-SE" sz="1400"/>
                        <a:t>Namn</a:t>
                      </a:r>
                      <a:endParaRPr lang="en-US" sz="1400"/>
                    </a:p>
                  </a:txBody>
                  <a:tcPr marL="70877" marR="70877" marT="35438" marB="35438"/>
                </a:tc>
                <a:extLst>
                  <a:ext uri="{0D108BD9-81ED-4DB2-BD59-A6C34878D82A}">
                    <a16:rowId xmlns:a16="http://schemas.microsoft.com/office/drawing/2014/main" val="2734339208"/>
                  </a:ext>
                </a:extLst>
              </a:tr>
              <a:tr h="356085">
                <a:tc>
                  <a:txBody>
                    <a:bodyPr/>
                    <a:lstStyle/>
                    <a:p>
                      <a:r>
                        <a:rPr lang="en-US" sz="1400" dirty="0" err="1"/>
                        <a:t>Domaransvarig</a:t>
                      </a:r>
                      <a:endParaRPr lang="en-US" sz="1400" dirty="0"/>
                    </a:p>
                  </a:txBody>
                  <a:tcPr marL="70877" marR="70877" marT="35438" marB="35438"/>
                </a:tc>
                <a:tc>
                  <a:txBody>
                    <a:bodyPr/>
                    <a:lstStyle/>
                    <a:p>
                      <a:pPr marL="285750" indent="-285750">
                        <a:buFont typeface="Arial" panose="020B0604020202020204" pitchFamily="34" charset="0"/>
                        <a:buChar char="•"/>
                      </a:pPr>
                      <a:r>
                        <a:rPr lang="sv-SE" sz="1400" noProof="0" dirty="0"/>
                        <a:t>Tillsätta domare till våra matcher</a:t>
                      </a:r>
                    </a:p>
                  </a:txBody>
                  <a:tcPr marL="70877" marR="70877" marT="35438" marB="35438"/>
                </a:tc>
                <a:tc>
                  <a:txBody>
                    <a:bodyPr/>
                    <a:lstStyle/>
                    <a:p>
                      <a:r>
                        <a:rPr lang="en-US" sz="1400" dirty="0"/>
                        <a:t>Mikael Herou (Saga)</a:t>
                      </a:r>
                    </a:p>
                  </a:txBody>
                  <a:tcPr marL="70877" marR="70877" marT="35438" marB="35438"/>
                </a:tc>
                <a:extLst>
                  <a:ext uri="{0D108BD9-81ED-4DB2-BD59-A6C34878D82A}">
                    <a16:rowId xmlns:a16="http://schemas.microsoft.com/office/drawing/2014/main" val="3601855973"/>
                  </a:ext>
                </a:extLst>
              </a:tr>
              <a:tr h="592585">
                <a:tc>
                  <a:txBody>
                    <a:bodyPr/>
                    <a:lstStyle/>
                    <a:p>
                      <a:r>
                        <a:rPr lang="en-US" sz="1400" dirty="0" err="1"/>
                        <a:t>Materialansvarig</a:t>
                      </a:r>
                      <a:endParaRPr lang="en-US" sz="1400" dirty="0"/>
                    </a:p>
                  </a:txBody>
                  <a:tcPr marL="70877" marR="70877" marT="35438" marB="35438"/>
                </a:tc>
                <a:tc>
                  <a:txBody>
                    <a:bodyPr/>
                    <a:lstStyle/>
                    <a:p>
                      <a:pPr marL="285750" indent="-285750">
                        <a:buFont typeface="Arial" panose="020B0604020202020204" pitchFamily="34" charset="0"/>
                        <a:buChar char="•"/>
                      </a:pPr>
                      <a:r>
                        <a:rPr lang="en-US" sz="1400" dirty="0" err="1"/>
                        <a:t>Matchtröjor</a:t>
                      </a:r>
                      <a:r>
                        <a:rPr lang="en-US" sz="1400" dirty="0"/>
                        <a:t>, </a:t>
                      </a:r>
                      <a:r>
                        <a:rPr lang="en-US" sz="1400" dirty="0" err="1"/>
                        <a:t>träningströjor</a:t>
                      </a:r>
                      <a:r>
                        <a:rPr lang="en-US" sz="1400" dirty="0"/>
                        <a:t>, </a:t>
                      </a:r>
                      <a:r>
                        <a:rPr lang="en-US" sz="1400" dirty="0" err="1"/>
                        <a:t>bollar</a:t>
                      </a:r>
                      <a:r>
                        <a:rPr lang="en-US" sz="1400" dirty="0"/>
                        <a:t> </a:t>
                      </a:r>
                      <a:r>
                        <a:rPr lang="en-US" sz="1400" dirty="0" err="1"/>
                        <a:t>etc</a:t>
                      </a:r>
                      <a:endParaRPr lang="en-US" sz="1400" dirty="0"/>
                    </a:p>
                  </a:txBody>
                  <a:tcPr marL="70877" marR="70877" marT="35438" marB="35438"/>
                </a:tc>
                <a:tc>
                  <a:txBody>
                    <a:bodyPr/>
                    <a:lstStyle/>
                    <a:p>
                      <a:r>
                        <a:rPr lang="en-US" sz="1400" dirty="0"/>
                        <a:t>Alex Ageflod (Freja)</a:t>
                      </a:r>
                    </a:p>
                    <a:p>
                      <a:r>
                        <a:rPr lang="en-US" sz="1400" dirty="0"/>
                        <a:t>Mikael Bengtsson (Thea)</a:t>
                      </a:r>
                    </a:p>
                    <a:p>
                      <a:endParaRPr lang="en-US" sz="1400" dirty="0"/>
                    </a:p>
                  </a:txBody>
                  <a:tcPr marL="70877" marR="70877" marT="35438" marB="35438"/>
                </a:tc>
                <a:extLst>
                  <a:ext uri="{0D108BD9-81ED-4DB2-BD59-A6C34878D82A}">
                    <a16:rowId xmlns:a16="http://schemas.microsoft.com/office/drawing/2014/main" val="3123197169"/>
                  </a:ext>
                </a:extLst>
              </a:tr>
              <a:tr h="1362173">
                <a:tc>
                  <a:txBody>
                    <a:bodyPr/>
                    <a:lstStyle/>
                    <a:p>
                      <a:r>
                        <a:rPr lang="sv-SE" sz="1400" dirty="0"/>
                        <a:t>Föräldragrupp</a:t>
                      </a:r>
                      <a:endParaRPr lang="en-US" sz="1400" dirty="0"/>
                    </a:p>
                  </a:txBody>
                  <a:tcPr marL="70877" marR="70877" marT="35438" marB="35438"/>
                </a:tc>
                <a:tc>
                  <a:txBody>
                    <a:bodyPr/>
                    <a:lstStyle/>
                    <a:p>
                      <a:pPr marL="0" indent="0">
                        <a:buFont typeface="Arial" panose="020B0604020202020204" pitchFamily="34" charset="0"/>
                        <a:buNone/>
                      </a:pPr>
                      <a:r>
                        <a:rPr lang="sv-SE" sz="1400" dirty="0"/>
                        <a:t>Samordning och planering av:</a:t>
                      </a:r>
                    </a:p>
                    <a:p>
                      <a:pPr marL="285750" indent="-285750">
                        <a:buFont typeface="Arial" panose="020B0604020202020204" pitchFamily="34" charset="0"/>
                        <a:buChar char="•"/>
                      </a:pPr>
                      <a:r>
                        <a:rPr lang="sv-SE" sz="1400" noProof="0" dirty="0"/>
                        <a:t>Föreningsaktiviteter (Spring för livet, Bemanning Åbyvallen, städdagar, kol- och jordleveranser.</a:t>
                      </a:r>
                    </a:p>
                    <a:p>
                      <a:pPr marL="285750" indent="-285750">
                        <a:buFont typeface="Arial" panose="020B0604020202020204" pitchFamily="34" charset="0"/>
                        <a:buChar char="•"/>
                      </a:pPr>
                      <a:r>
                        <a:rPr lang="sv-SE" sz="1400" noProof="0" dirty="0"/>
                        <a:t>Lagaktiviteter (matchvärdar, fikaförsäljning, egen cup och annat roligt)</a:t>
                      </a:r>
                    </a:p>
                    <a:p>
                      <a:pPr marL="285750" indent="-285750">
                        <a:buFont typeface="Arial" panose="020B0604020202020204" pitchFamily="34" charset="0"/>
                        <a:buChar char="•"/>
                      </a:pPr>
                      <a:r>
                        <a:rPr lang="sv-SE" sz="1400" noProof="0" dirty="0"/>
                        <a:t>Fikaväska</a:t>
                      </a:r>
                    </a:p>
                    <a:p>
                      <a:pPr marL="285750" indent="-285750">
                        <a:buFont typeface="Arial" panose="020B0604020202020204" pitchFamily="34" charset="0"/>
                        <a:buChar char="•"/>
                      </a:pPr>
                      <a:r>
                        <a:rPr lang="sv-SE" sz="1400" noProof="0" dirty="0"/>
                        <a:t>Försäljning</a:t>
                      </a:r>
                    </a:p>
                  </a:txBody>
                  <a:tcPr marL="70877" marR="70877" marT="35438" marB="35438"/>
                </a:tc>
                <a:tc>
                  <a:txBody>
                    <a:bodyPr/>
                    <a:lstStyle/>
                    <a:p>
                      <a:pPr marL="0" indent="0">
                        <a:buFont typeface="Arial" panose="020B0604020202020204" pitchFamily="34" charset="0"/>
                        <a:buNone/>
                      </a:pPr>
                      <a:r>
                        <a:rPr lang="en-US" sz="1400" dirty="0"/>
                        <a:t>Hedvig Saebö (Tora)</a:t>
                      </a:r>
                    </a:p>
                    <a:p>
                      <a:pPr marL="0" indent="0">
                        <a:buFont typeface="Arial" panose="020B0604020202020204" pitchFamily="34" charset="0"/>
                        <a:buNone/>
                      </a:pPr>
                      <a:r>
                        <a:rPr lang="en-US" sz="1400" dirty="0"/>
                        <a:t>????</a:t>
                      </a:r>
                    </a:p>
                    <a:p>
                      <a:pPr marL="0" indent="0">
                        <a:buFont typeface="Arial" panose="020B0604020202020204" pitchFamily="34" charset="0"/>
                        <a:buNone/>
                      </a:pPr>
                      <a:r>
                        <a:rPr lang="en-US" sz="1400" dirty="0"/>
                        <a:t>????</a:t>
                      </a:r>
                    </a:p>
                  </a:txBody>
                  <a:tcPr marL="70877" marR="70877" marT="35438" marB="35438"/>
                </a:tc>
                <a:extLst>
                  <a:ext uri="{0D108BD9-81ED-4DB2-BD59-A6C34878D82A}">
                    <a16:rowId xmlns:a16="http://schemas.microsoft.com/office/drawing/2014/main" val="3402737131"/>
                  </a:ext>
                </a:extLst>
              </a:tr>
              <a:tr h="614639">
                <a:tc>
                  <a:txBody>
                    <a:bodyPr/>
                    <a:lstStyle/>
                    <a:p>
                      <a:r>
                        <a:rPr lang="sv-SE" sz="1400"/>
                        <a:t>Ekonomi</a:t>
                      </a:r>
                      <a:endParaRPr lang="en-US" sz="1400"/>
                    </a:p>
                  </a:txBody>
                  <a:tcPr marL="70877" marR="70877" marT="35438" marB="35438"/>
                </a:tc>
                <a:tc>
                  <a:txBody>
                    <a:bodyPr/>
                    <a:lstStyle/>
                    <a:p>
                      <a:pPr marL="285750" indent="-285750">
                        <a:buFont typeface="Arial" panose="020B0604020202020204" pitchFamily="34" charset="0"/>
                        <a:buChar char="•"/>
                      </a:pPr>
                      <a:r>
                        <a:rPr lang="sv-SE" sz="1400"/>
                        <a:t>Försäljning och ekonomisk hantering och uppföljning av lagkassa</a:t>
                      </a:r>
                      <a:endParaRPr lang="en-US" sz="1400"/>
                    </a:p>
                  </a:txBody>
                  <a:tcPr marL="70877" marR="70877" marT="35438" marB="3543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Martin Saebö</a:t>
                      </a:r>
                    </a:p>
                  </a:txBody>
                  <a:tcPr marL="70877" marR="70877" marT="35438" marB="35438"/>
                </a:tc>
                <a:extLst>
                  <a:ext uri="{0D108BD9-81ED-4DB2-BD59-A6C34878D82A}">
                    <a16:rowId xmlns:a16="http://schemas.microsoft.com/office/drawing/2014/main" val="4101695027"/>
                  </a:ext>
                </a:extLst>
              </a:tr>
            </a:tbl>
          </a:graphicData>
        </a:graphic>
      </p:graphicFrame>
    </p:spTree>
    <p:extLst>
      <p:ext uri="{BB962C8B-B14F-4D97-AF65-F5344CB8AC3E}">
        <p14:creationId xmlns:p14="http://schemas.microsoft.com/office/powerpoint/2010/main" val="302717463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CEB875-5EC3-DA49-8EE0-753C5B74B9B1}"/>
              </a:ext>
            </a:extLst>
          </p:cNvPr>
          <p:cNvSpPr>
            <a:spLocks noGrp="1"/>
          </p:cNvSpPr>
          <p:nvPr>
            <p:ph type="title"/>
          </p:nvPr>
        </p:nvSpPr>
        <p:spPr>
          <a:xfrm>
            <a:off x="838200" y="253397"/>
            <a:ext cx="10515600" cy="1273233"/>
          </a:xfrm>
        </p:spPr>
        <p:txBody>
          <a:bodyPr>
            <a:normAutofit/>
          </a:bodyPr>
          <a:lstStyle/>
          <a:p>
            <a:r>
              <a:rPr lang="sv-SE" sz="4000"/>
              <a:t>Kommunikation</a:t>
            </a:r>
          </a:p>
        </p:txBody>
      </p:sp>
      <p:graphicFrame>
        <p:nvGraphicFramePr>
          <p:cNvPr id="5" name="Platshållare för innehåll 2">
            <a:extLst>
              <a:ext uri="{FF2B5EF4-FFF2-40B4-BE49-F238E27FC236}">
                <a16:creationId xmlns:a16="http://schemas.microsoft.com/office/drawing/2014/main" id="{07ED67F7-A0AA-CA53-2B0D-5968CCBE642B}"/>
              </a:ext>
            </a:extLst>
          </p:cNvPr>
          <p:cNvGraphicFramePr>
            <a:graphicFrameLocks noGrp="1"/>
          </p:cNvGraphicFramePr>
          <p:nvPr>
            <p:ph idx="1"/>
            <p:extLst>
              <p:ext uri="{D42A27DB-BD31-4B8C-83A1-F6EECF244321}">
                <p14:modId xmlns:p14="http://schemas.microsoft.com/office/powerpoint/2010/main" val="1851064871"/>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047438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34948C-B146-5346-A6FE-A8372A1B4251}"/>
              </a:ext>
            </a:extLst>
          </p:cNvPr>
          <p:cNvSpPr>
            <a:spLocks noGrp="1"/>
          </p:cNvSpPr>
          <p:nvPr>
            <p:ph type="title"/>
          </p:nvPr>
        </p:nvSpPr>
        <p:spPr>
          <a:xfrm>
            <a:off x="4368089" y="616114"/>
            <a:ext cx="3455821" cy="745104"/>
          </a:xfrm>
        </p:spPr>
        <p:txBody>
          <a:bodyPr vert="horz" lIns="91440" tIns="45720" rIns="91440" bIns="45720" rtlCol="0" anchor="b">
            <a:normAutofit/>
          </a:bodyPr>
          <a:lstStyle/>
          <a:p>
            <a:r>
              <a:rPr lang="en-US" sz="3200" kern="1200" dirty="0" err="1">
                <a:solidFill>
                  <a:schemeClr val="tx1"/>
                </a:solidFill>
                <a:latin typeface="+mj-lt"/>
                <a:ea typeface="+mj-ea"/>
                <a:cs typeface="+mj-cs"/>
              </a:rPr>
              <a:t>Laget</a:t>
            </a:r>
            <a:r>
              <a:rPr lang="en-US" sz="3200" kern="1200" dirty="0">
                <a:solidFill>
                  <a:schemeClr val="tx1"/>
                </a:solidFill>
                <a:latin typeface="+mj-lt"/>
                <a:ea typeface="+mj-ea"/>
                <a:cs typeface="+mj-cs"/>
              </a:rPr>
              <a:t> (</a:t>
            </a:r>
            <a:r>
              <a:rPr lang="en-US" sz="3200" dirty="0"/>
              <a:t>22</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spelare</a:t>
            </a:r>
            <a:r>
              <a:rPr lang="en-US" sz="3200" kern="1200" dirty="0">
                <a:solidFill>
                  <a:schemeClr val="tx1"/>
                </a:solidFill>
                <a:latin typeface="+mj-lt"/>
                <a:ea typeface="+mj-ea"/>
                <a:cs typeface="+mj-cs"/>
              </a:rPr>
              <a:t>)</a:t>
            </a:r>
          </a:p>
        </p:txBody>
      </p:sp>
      <p:graphicFrame>
        <p:nvGraphicFramePr>
          <p:cNvPr id="3" name="Objekt 2">
            <a:extLst>
              <a:ext uri="{FF2B5EF4-FFF2-40B4-BE49-F238E27FC236}">
                <a16:creationId xmlns:a16="http://schemas.microsoft.com/office/drawing/2014/main" id="{449A2A8D-0EF5-854A-C15C-61DC8163ADA1}"/>
              </a:ext>
            </a:extLst>
          </p:cNvPr>
          <p:cNvGraphicFramePr>
            <a:graphicFrameLocks noChangeAspect="1"/>
          </p:cNvGraphicFramePr>
          <p:nvPr>
            <p:extLst>
              <p:ext uri="{D42A27DB-BD31-4B8C-83A1-F6EECF244321}">
                <p14:modId xmlns:p14="http://schemas.microsoft.com/office/powerpoint/2010/main" val="3929747605"/>
              </p:ext>
            </p:extLst>
          </p:nvPr>
        </p:nvGraphicFramePr>
        <p:xfrm>
          <a:off x="901788" y="2320290"/>
          <a:ext cx="9169931" cy="1954530"/>
        </p:xfrm>
        <a:graphic>
          <a:graphicData uri="http://schemas.openxmlformats.org/presentationml/2006/ole">
            <mc:AlternateContent xmlns:mc="http://schemas.openxmlformats.org/markup-compatibility/2006">
              <mc:Choice xmlns:v="urn:schemas-microsoft-com:vml" Requires="v">
                <p:oleObj name="Worksheet" r:id="rId4" imgW="6762927" imgH="1441349" progId="Excel.Sheet.12">
                  <p:embed/>
                </p:oleObj>
              </mc:Choice>
              <mc:Fallback>
                <p:oleObj name="Worksheet" r:id="rId4" imgW="6762927" imgH="1441349" progId="Excel.Sheet.12">
                  <p:embed/>
                  <p:pic>
                    <p:nvPicPr>
                      <p:cNvPr id="3" name="Objekt 2">
                        <a:extLst>
                          <a:ext uri="{FF2B5EF4-FFF2-40B4-BE49-F238E27FC236}">
                            <a16:creationId xmlns:a16="http://schemas.microsoft.com/office/drawing/2014/main" id="{449A2A8D-0EF5-854A-C15C-61DC8163ADA1}"/>
                          </a:ext>
                        </a:extLst>
                      </p:cNvPr>
                      <p:cNvPicPr/>
                      <p:nvPr/>
                    </p:nvPicPr>
                    <p:blipFill>
                      <a:blip r:embed="rId5"/>
                      <a:stretch>
                        <a:fillRect/>
                      </a:stretch>
                    </p:blipFill>
                    <p:spPr>
                      <a:xfrm>
                        <a:off x="901788" y="2320290"/>
                        <a:ext cx="9169931" cy="1954530"/>
                      </a:xfrm>
                      <a:prstGeom prst="rect">
                        <a:avLst/>
                      </a:prstGeom>
                    </p:spPr>
                  </p:pic>
                </p:oleObj>
              </mc:Fallback>
            </mc:AlternateContent>
          </a:graphicData>
        </a:graphic>
      </p:graphicFrame>
    </p:spTree>
    <p:extLst>
      <p:ext uri="{BB962C8B-B14F-4D97-AF65-F5344CB8AC3E}">
        <p14:creationId xmlns:p14="http://schemas.microsoft.com/office/powerpoint/2010/main" val="240563462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298E05-8086-9A40-B541-16EBD5457F46}"/>
              </a:ext>
            </a:extLst>
          </p:cNvPr>
          <p:cNvSpPr>
            <a:spLocks noGrp="1"/>
          </p:cNvSpPr>
          <p:nvPr>
            <p:ph type="title"/>
          </p:nvPr>
        </p:nvSpPr>
        <p:spPr>
          <a:xfrm>
            <a:off x="1115568" y="548640"/>
            <a:ext cx="10168128" cy="1179576"/>
          </a:xfrm>
        </p:spPr>
        <p:txBody>
          <a:bodyPr>
            <a:normAutofit/>
          </a:bodyPr>
          <a:lstStyle/>
          <a:p>
            <a:r>
              <a:rPr lang="sv-SE" sz="4000" dirty="0"/>
              <a:t>Träningar</a:t>
            </a:r>
          </a:p>
        </p:txBody>
      </p:sp>
      <p:sp>
        <p:nvSpPr>
          <p:cNvPr id="26" name="Platshållare för innehåll 2">
            <a:extLst>
              <a:ext uri="{FF2B5EF4-FFF2-40B4-BE49-F238E27FC236}">
                <a16:creationId xmlns:a16="http://schemas.microsoft.com/office/drawing/2014/main" id="{76FC9EC0-C288-214E-B87F-FD84AFF96E9A}"/>
              </a:ext>
            </a:extLst>
          </p:cNvPr>
          <p:cNvSpPr>
            <a:spLocks noGrp="1"/>
          </p:cNvSpPr>
          <p:nvPr>
            <p:ph idx="1"/>
          </p:nvPr>
        </p:nvSpPr>
        <p:spPr>
          <a:xfrm>
            <a:off x="1115568" y="2481943"/>
            <a:ext cx="10168128" cy="3695020"/>
          </a:xfrm>
        </p:spPr>
        <p:txBody>
          <a:bodyPr>
            <a:noAutofit/>
          </a:bodyPr>
          <a:lstStyle/>
          <a:p>
            <a:r>
              <a:rPr lang="sv-SE" sz="1700" dirty="0"/>
              <a:t>Träning på </a:t>
            </a:r>
            <a:r>
              <a:rPr lang="sv-SE" sz="1700" dirty="0" err="1"/>
              <a:t>Stömvallen</a:t>
            </a:r>
            <a:r>
              <a:rPr lang="sv-SE" sz="1700" dirty="0"/>
              <a:t> måndagar, 17:00-18:00 tillsvidare</a:t>
            </a:r>
          </a:p>
          <a:p>
            <a:r>
              <a:rPr lang="sv-SE" sz="1700" dirty="0"/>
              <a:t> Träning i Valbo på Åbyvallen från när planerna är redo för spel. </a:t>
            </a:r>
          </a:p>
          <a:p>
            <a:pPr lvl="1"/>
            <a:r>
              <a:rPr lang="sv-SE" sz="1300" b="1" dirty="0"/>
              <a:t>Måndagar 17:00-18:00 Åbyvallen</a:t>
            </a:r>
          </a:p>
          <a:p>
            <a:pPr lvl="1"/>
            <a:r>
              <a:rPr lang="sv-SE" sz="1300" b="1" dirty="0"/>
              <a:t>Onsdagar 18:15-19:30 C-Plan</a:t>
            </a:r>
            <a:endParaRPr lang="sv-SE" sz="1300" dirty="0"/>
          </a:p>
          <a:p>
            <a:r>
              <a:rPr lang="sv-SE" sz="1700" dirty="0"/>
              <a:t>Samtliga träningar kommer finnas i lagets kalender på laget.se. Anmälan görs i laget.se. Genom anmälan vet vi ledare hur många som kommer. Svara i god tid så att tränarna kan planera träningen! Meddela orsak om man inte kan deltaga.</a:t>
            </a:r>
          </a:p>
          <a:p>
            <a:r>
              <a:rPr lang="sv-SE" sz="1700" dirty="0"/>
              <a:t>Hör av er om en spelare är anmäld och inte kan komma med kort varsel! Detta har med säkerheten av våra barn att göra. Om vi inte får något meddelande kommer vi kontakta en förälder för att säkerställa att barnet mår bra. </a:t>
            </a:r>
          </a:p>
          <a:p>
            <a:r>
              <a:rPr lang="sv-SE" sz="1700" dirty="0"/>
              <a:t>Under säsongen kommer  vi varva positionerna så alla får känna på samtliga positioner.</a:t>
            </a:r>
          </a:p>
          <a:p>
            <a:r>
              <a:rPr lang="sv-SE" sz="1700" dirty="0"/>
              <a:t>Under juli tar vi ett uppehåll då det är många som är borta på semester för att sedan fortsätta i augusti. Planerar att träna september ut.</a:t>
            </a:r>
          </a:p>
        </p:txBody>
      </p:sp>
    </p:spTree>
    <p:extLst>
      <p:ext uri="{BB962C8B-B14F-4D97-AF65-F5344CB8AC3E}">
        <p14:creationId xmlns:p14="http://schemas.microsoft.com/office/powerpoint/2010/main" val="266716456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3A435-9B2B-BE55-4727-47598975C4FF}"/>
            </a:ext>
          </a:extLst>
        </p:cNvPr>
        <p:cNvGrpSpPr/>
        <p:nvPr/>
      </p:nvGrpSpPr>
      <p:grpSpPr>
        <a:xfrm>
          <a:off x="0" y="0"/>
          <a:ext cx="0" cy="0"/>
          <a:chOff x="0" y="0"/>
          <a:chExt cx="0" cy="0"/>
        </a:xfrm>
      </p:grpSpPr>
      <p:grpSp>
        <p:nvGrpSpPr>
          <p:cNvPr id="46" name="Grupp 45">
            <a:extLst>
              <a:ext uri="{FF2B5EF4-FFF2-40B4-BE49-F238E27FC236}">
                <a16:creationId xmlns:a16="http://schemas.microsoft.com/office/drawing/2014/main" id="{48F53E7A-C139-1E89-75A3-C7091D54F335}"/>
              </a:ext>
            </a:extLst>
          </p:cNvPr>
          <p:cNvGrpSpPr/>
          <p:nvPr/>
        </p:nvGrpSpPr>
        <p:grpSpPr>
          <a:xfrm rot="10800000">
            <a:off x="3005484" y="5271511"/>
            <a:ext cx="841875" cy="642497"/>
            <a:chOff x="7209886" y="1647885"/>
            <a:chExt cx="841875" cy="642497"/>
          </a:xfrm>
        </p:grpSpPr>
        <p:sp>
          <p:nvSpPr>
            <p:cNvPr id="47" name="Svängd 32">
              <a:extLst>
                <a:ext uri="{FF2B5EF4-FFF2-40B4-BE49-F238E27FC236}">
                  <a16:creationId xmlns:a16="http://schemas.microsoft.com/office/drawing/2014/main" id="{1087402E-F881-48E7-2323-052C6DADA7EB}"/>
                </a:ext>
              </a:extLst>
            </p:cNvPr>
            <p:cNvSpPr/>
            <p:nvPr/>
          </p:nvSpPr>
          <p:spPr>
            <a:xfrm rot="16200000" flipH="1">
              <a:off x="7272955" y="1584816"/>
              <a:ext cx="484373" cy="610511"/>
            </a:xfrm>
            <a:prstGeom prst="bentArrow">
              <a:avLst/>
            </a:prstGeom>
            <a:solidFill>
              <a:srgbClr val="503E25"/>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48" name="Svängd 32">
              <a:extLst>
                <a:ext uri="{FF2B5EF4-FFF2-40B4-BE49-F238E27FC236}">
                  <a16:creationId xmlns:a16="http://schemas.microsoft.com/office/drawing/2014/main" id="{9B7A897C-5E77-2EB1-8740-B0838D602021}"/>
                </a:ext>
              </a:extLst>
            </p:cNvPr>
            <p:cNvSpPr/>
            <p:nvPr/>
          </p:nvSpPr>
          <p:spPr>
            <a:xfrm rot="16200000" flipH="1">
              <a:off x="7386484" y="1661400"/>
              <a:ext cx="484373" cy="610511"/>
            </a:xfrm>
            <a:prstGeom prst="bentArrow">
              <a:avLst/>
            </a:prstGeom>
            <a:solidFill>
              <a:srgbClr val="896929"/>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49" name="Svängd 32">
              <a:extLst>
                <a:ext uri="{FF2B5EF4-FFF2-40B4-BE49-F238E27FC236}">
                  <a16:creationId xmlns:a16="http://schemas.microsoft.com/office/drawing/2014/main" id="{902B8DD3-0683-EE4B-576F-45D6FF73ACA3}"/>
                </a:ext>
              </a:extLst>
            </p:cNvPr>
            <p:cNvSpPr/>
            <p:nvPr/>
          </p:nvSpPr>
          <p:spPr>
            <a:xfrm rot="16200000" flipH="1">
              <a:off x="7504319" y="1742940"/>
              <a:ext cx="484373" cy="610511"/>
            </a:xfrm>
            <a:prstGeom prst="bentArrow">
              <a:avLst/>
            </a:prstGeom>
            <a:solidFill>
              <a:srgbClr val="E8B030"/>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grpSp>
      <p:grpSp>
        <p:nvGrpSpPr>
          <p:cNvPr id="42" name="Grupp 41">
            <a:extLst>
              <a:ext uri="{FF2B5EF4-FFF2-40B4-BE49-F238E27FC236}">
                <a16:creationId xmlns:a16="http://schemas.microsoft.com/office/drawing/2014/main" id="{1D97CF2F-2E7D-40C2-0F94-96BED9AC05DA}"/>
              </a:ext>
            </a:extLst>
          </p:cNvPr>
          <p:cNvGrpSpPr/>
          <p:nvPr/>
        </p:nvGrpSpPr>
        <p:grpSpPr>
          <a:xfrm rot="10800000">
            <a:off x="4384109" y="4517916"/>
            <a:ext cx="841875" cy="642497"/>
            <a:chOff x="7209886" y="1647885"/>
            <a:chExt cx="841875" cy="642497"/>
          </a:xfrm>
        </p:grpSpPr>
        <p:sp>
          <p:nvSpPr>
            <p:cNvPr id="43" name="Svängd 32">
              <a:extLst>
                <a:ext uri="{FF2B5EF4-FFF2-40B4-BE49-F238E27FC236}">
                  <a16:creationId xmlns:a16="http://schemas.microsoft.com/office/drawing/2014/main" id="{3353A581-A04E-433B-A999-C05E74F4B533}"/>
                </a:ext>
              </a:extLst>
            </p:cNvPr>
            <p:cNvSpPr/>
            <p:nvPr/>
          </p:nvSpPr>
          <p:spPr>
            <a:xfrm rot="16200000" flipH="1">
              <a:off x="7272955" y="1584816"/>
              <a:ext cx="484373" cy="610511"/>
            </a:xfrm>
            <a:prstGeom prst="bentArrow">
              <a:avLst/>
            </a:prstGeom>
            <a:solidFill>
              <a:srgbClr val="503E25"/>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44" name="Svängd 32">
              <a:extLst>
                <a:ext uri="{FF2B5EF4-FFF2-40B4-BE49-F238E27FC236}">
                  <a16:creationId xmlns:a16="http://schemas.microsoft.com/office/drawing/2014/main" id="{C04AB1D6-F3CF-259A-52C4-F37387D37AA3}"/>
                </a:ext>
              </a:extLst>
            </p:cNvPr>
            <p:cNvSpPr/>
            <p:nvPr/>
          </p:nvSpPr>
          <p:spPr>
            <a:xfrm rot="16200000" flipH="1">
              <a:off x="7386484" y="1661400"/>
              <a:ext cx="484373" cy="610511"/>
            </a:xfrm>
            <a:prstGeom prst="bentArrow">
              <a:avLst/>
            </a:prstGeom>
            <a:solidFill>
              <a:srgbClr val="896929"/>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45" name="Svängd 32">
              <a:extLst>
                <a:ext uri="{FF2B5EF4-FFF2-40B4-BE49-F238E27FC236}">
                  <a16:creationId xmlns:a16="http://schemas.microsoft.com/office/drawing/2014/main" id="{81749F2F-96E7-04A4-50E8-092498211560}"/>
                </a:ext>
              </a:extLst>
            </p:cNvPr>
            <p:cNvSpPr/>
            <p:nvPr/>
          </p:nvSpPr>
          <p:spPr>
            <a:xfrm rot="16200000" flipH="1">
              <a:off x="7504319" y="1742940"/>
              <a:ext cx="484373" cy="610511"/>
            </a:xfrm>
            <a:prstGeom prst="bentArrow">
              <a:avLst/>
            </a:prstGeom>
            <a:solidFill>
              <a:srgbClr val="E8B030"/>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grpSp>
      <p:grpSp>
        <p:nvGrpSpPr>
          <p:cNvPr id="50" name="Grupp 49">
            <a:extLst>
              <a:ext uri="{FF2B5EF4-FFF2-40B4-BE49-F238E27FC236}">
                <a16:creationId xmlns:a16="http://schemas.microsoft.com/office/drawing/2014/main" id="{1F59A9A5-F789-3E4C-2DE9-C677E7690D5B}"/>
              </a:ext>
            </a:extLst>
          </p:cNvPr>
          <p:cNvGrpSpPr/>
          <p:nvPr/>
        </p:nvGrpSpPr>
        <p:grpSpPr>
          <a:xfrm rot="10800000">
            <a:off x="5763614" y="3721979"/>
            <a:ext cx="841875" cy="642497"/>
            <a:chOff x="7209886" y="1647885"/>
            <a:chExt cx="841875" cy="642497"/>
          </a:xfrm>
        </p:grpSpPr>
        <p:sp>
          <p:nvSpPr>
            <p:cNvPr id="51" name="Svängd 32">
              <a:extLst>
                <a:ext uri="{FF2B5EF4-FFF2-40B4-BE49-F238E27FC236}">
                  <a16:creationId xmlns:a16="http://schemas.microsoft.com/office/drawing/2014/main" id="{CE0384C5-9725-ED71-B76C-49C0097483DF}"/>
                </a:ext>
              </a:extLst>
            </p:cNvPr>
            <p:cNvSpPr/>
            <p:nvPr/>
          </p:nvSpPr>
          <p:spPr>
            <a:xfrm rot="16200000" flipH="1">
              <a:off x="7272955" y="1584816"/>
              <a:ext cx="484373" cy="610511"/>
            </a:xfrm>
            <a:prstGeom prst="bentArrow">
              <a:avLst/>
            </a:prstGeom>
            <a:solidFill>
              <a:srgbClr val="503E25"/>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52" name="Svängd 32">
              <a:extLst>
                <a:ext uri="{FF2B5EF4-FFF2-40B4-BE49-F238E27FC236}">
                  <a16:creationId xmlns:a16="http://schemas.microsoft.com/office/drawing/2014/main" id="{382C0711-5A75-0A05-5434-C7ADD0F5221B}"/>
                </a:ext>
              </a:extLst>
            </p:cNvPr>
            <p:cNvSpPr/>
            <p:nvPr/>
          </p:nvSpPr>
          <p:spPr>
            <a:xfrm rot="16200000" flipH="1">
              <a:off x="7386484" y="1661400"/>
              <a:ext cx="484373" cy="610511"/>
            </a:xfrm>
            <a:prstGeom prst="bentArrow">
              <a:avLst/>
            </a:prstGeom>
            <a:solidFill>
              <a:srgbClr val="896929"/>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53" name="Svängd 32">
              <a:extLst>
                <a:ext uri="{FF2B5EF4-FFF2-40B4-BE49-F238E27FC236}">
                  <a16:creationId xmlns:a16="http://schemas.microsoft.com/office/drawing/2014/main" id="{018B3B6E-DF1D-27E3-6518-C0FD7FAA9809}"/>
                </a:ext>
              </a:extLst>
            </p:cNvPr>
            <p:cNvSpPr/>
            <p:nvPr/>
          </p:nvSpPr>
          <p:spPr>
            <a:xfrm rot="16200000" flipH="1">
              <a:off x="7504319" y="1742940"/>
              <a:ext cx="484373" cy="610511"/>
            </a:xfrm>
            <a:prstGeom prst="bentArrow">
              <a:avLst/>
            </a:prstGeom>
            <a:solidFill>
              <a:srgbClr val="E8B030"/>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grpSp>
      <p:grpSp>
        <p:nvGrpSpPr>
          <p:cNvPr id="4" name="Grupp 3">
            <a:extLst>
              <a:ext uri="{FF2B5EF4-FFF2-40B4-BE49-F238E27FC236}">
                <a16:creationId xmlns:a16="http://schemas.microsoft.com/office/drawing/2014/main" id="{F0C4FF7B-0F37-2CEB-C908-6EB9E3B20343}"/>
              </a:ext>
            </a:extLst>
          </p:cNvPr>
          <p:cNvGrpSpPr/>
          <p:nvPr/>
        </p:nvGrpSpPr>
        <p:grpSpPr>
          <a:xfrm>
            <a:off x="7209886" y="1647885"/>
            <a:ext cx="841875" cy="642497"/>
            <a:chOff x="7209886" y="1647885"/>
            <a:chExt cx="841875" cy="642497"/>
          </a:xfrm>
        </p:grpSpPr>
        <p:sp>
          <p:nvSpPr>
            <p:cNvPr id="2" name="Svängd 32">
              <a:extLst>
                <a:ext uri="{FF2B5EF4-FFF2-40B4-BE49-F238E27FC236}">
                  <a16:creationId xmlns:a16="http://schemas.microsoft.com/office/drawing/2014/main" id="{CDE71123-D8C3-779A-1D22-3FA0CF19FE4D}"/>
                </a:ext>
              </a:extLst>
            </p:cNvPr>
            <p:cNvSpPr/>
            <p:nvPr/>
          </p:nvSpPr>
          <p:spPr>
            <a:xfrm rot="16200000" flipH="1">
              <a:off x="7272955" y="1584816"/>
              <a:ext cx="484373" cy="610511"/>
            </a:xfrm>
            <a:prstGeom prst="bentArrow">
              <a:avLst/>
            </a:prstGeom>
            <a:solidFill>
              <a:srgbClr val="3D3F42"/>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3" name="Svängd 32">
              <a:extLst>
                <a:ext uri="{FF2B5EF4-FFF2-40B4-BE49-F238E27FC236}">
                  <a16:creationId xmlns:a16="http://schemas.microsoft.com/office/drawing/2014/main" id="{34C35393-15DB-AA4A-418E-1398957C6713}"/>
                </a:ext>
              </a:extLst>
            </p:cNvPr>
            <p:cNvSpPr/>
            <p:nvPr/>
          </p:nvSpPr>
          <p:spPr>
            <a:xfrm rot="16200000" flipH="1">
              <a:off x="7386484" y="1661400"/>
              <a:ext cx="484373" cy="610511"/>
            </a:xfrm>
            <a:prstGeom prst="bentArrow">
              <a:avLst/>
            </a:prstGeom>
            <a:solidFill>
              <a:srgbClr val="596B73"/>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33" name="Svängd 32">
              <a:extLst>
                <a:ext uri="{FF2B5EF4-FFF2-40B4-BE49-F238E27FC236}">
                  <a16:creationId xmlns:a16="http://schemas.microsoft.com/office/drawing/2014/main" id="{F765C4AA-46CA-1F58-DC11-CE6F6C7806CC}"/>
                </a:ext>
              </a:extLst>
            </p:cNvPr>
            <p:cNvSpPr/>
            <p:nvPr/>
          </p:nvSpPr>
          <p:spPr>
            <a:xfrm rot="16200000" flipH="1">
              <a:off x="7504319" y="1742940"/>
              <a:ext cx="484373" cy="610511"/>
            </a:xfrm>
            <a:prstGeom prst="bentArrow">
              <a:avLst/>
            </a:prstGeom>
            <a:solidFill>
              <a:schemeClr val="accent3"/>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grpSp>
      <p:sp>
        <p:nvSpPr>
          <p:cNvPr id="67" name="textruta 66">
            <a:extLst>
              <a:ext uri="{FF2B5EF4-FFF2-40B4-BE49-F238E27FC236}">
                <a16:creationId xmlns:a16="http://schemas.microsoft.com/office/drawing/2014/main" id="{38D2F028-254A-94D9-721F-B37B174543FD}"/>
              </a:ext>
            </a:extLst>
          </p:cNvPr>
          <p:cNvSpPr txBox="1"/>
          <p:nvPr/>
        </p:nvSpPr>
        <p:spPr>
          <a:xfrm>
            <a:off x="8042428" y="1661887"/>
            <a:ext cx="1800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100" normalizeH="0" baseline="0" noProof="0" dirty="0">
                <a:ln>
                  <a:noFill/>
                </a:ln>
                <a:effectLst/>
                <a:uLnTx/>
                <a:uFillTx/>
                <a:latin typeface="Roboto Medium" panose="02000000000000000000" pitchFamily="2" charset="0"/>
                <a:ea typeface="Roboto Medium" panose="02000000000000000000" pitchFamily="2" charset="0"/>
                <a:cs typeface="Roboto Light" panose="02000000000000000000" pitchFamily="2" charset="0"/>
              </a:rPr>
              <a:t>VÄLMÅENDE</a:t>
            </a:r>
            <a:br>
              <a:rPr kumimoji="0" lang="sv-SE" sz="1200" b="0" i="0" u="none" strike="noStrike" kern="1200" cap="none" spc="100" normalizeH="0" baseline="0" noProof="0" dirty="0">
                <a:ln>
                  <a:noFill/>
                </a:ln>
                <a:effectLst/>
                <a:uLnTx/>
                <a:uFillTx/>
                <a:latin typeface="Roboto Medium" panose="02000000000000000000" pitchFamily="2" charset="0"/>
                <a:ea typeface="Roboto Medium" panose="02000000000000000000" pitchFamily="2" charset="0"/>
                <a:cs typeface="Roboto Light" panose="02000000000000000000" pitchFamily="2" charset="0"/>
              </a:rPr>
            </a:br>
            <a:r>
              <a:rPr lang="sv-SE" sz="1200" spc="100" dirty="0">
                <a:latin typeface="Roboto Medium" panose="02000000000000000000" pitchFamily="2" charset="0"/>
                <a:ea typeface="Roboto Medium" panose="02000000000000000000" pitchFamily="2" charset="0"/>
                <a:cs typeface="Roboto Light" panose="02000000000000000000" pitchFamily="2" charset="0"/>
              </a:rPr>
              <a:t>LAG</a:t>
            </a:r>
            <a:endParaRPr kumimoji="0" lang="sv-SE" sz="1200" b="0" i="0" u="none" strike="noStrike" kern="1200" cap="none" spc="100" normalizeH="0" baseline="0" noProof="0" dirty="0">
              <a:ln>
                <a:noFill/>
              </a:ln>
              <a:effectLst/>
              <a:uLnTx/>
              <a:uFillTx/>
              <a:latin typeface="Roboto Medium" panose="02000000000000000000" pitchFamily="2" charset="0"/>
              <a:ea typeface="Roboto Medium" panose="02000000000000000000" pitchFamily="2" charset="0"/>
              <a:cs typeface="Roboto Light" panose="02000000000000000000" pitchFamily="2" charset="0"/>
            </a:endParaRPr>
          </a:p>
        </p:txBody>
      </p:sp>
      <p:sp>
        <p:nvSpPr>
          <p:cNvPr id="69" name="textruta 68">
            <a:extLst>
              <a:ext uri="{FF2B5EF4-FFF2-40B4-BE49-F238E27FC236}">
                <a16:creationId xmlns:a16="http://schemas.microsoft.com/office/drawing/2014/main" id="{9D423D2A-9AB1-E75B-F1AF-411117673878}"/>
              </a:ext>
            </a:extLst>
          </p:cNvPr>
          <p:cNvSpPr txBox="1"/>
          <p:nvPr/>
        </p:nvSpPr>
        <p:spPr>
          <a:xfrm>
            <a:off x="6703382" y="2440968"/>
            <a:ext cx="1800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spc="100" dirty="0">
                <a:latin typeface="Roboto Medium" panose="02000000000000000000" pitchFamily="2" charset="0"/>
                <a:ea typeface="Roboto Medium" panose="02000000000000000000" pitchFamily="2" charset="0"/>
                <a:cs typeface="Roboto Light" panose="02000000000000000000" pitchFamily="2" charset="0"/>
              </a:rPr>
              <a:t>ROLIGA TRÄNINGAR</a:t>
            </a:r>
            <a:endParaRPr kumimoji="0" lang="sv-SE" sz="1200" b="0" i="0" u="none" strike="noStrike" kern="1200" cap="none" spc="100" normalizeH="0" baseline="0" noProof="0" dirty="0">
              <a:ln>
                <a:noFill/>
              </a:ln>
              <a:effectLst/>
              <a:uLnTx/>
              <a:uFillTx/>
              <a:latin typeface="Roboto Medium" panose="02000000000000000000" pitchFamily="2" charset="0"/>
              <a:ea typeface="Roboto Medium" panose="02000000000000000000" pitchFamily="2" charset="0"/>
              <a:cs typeface="Roboto Light" panose="02000000000000000000" pitchFamily="2" charset="0"/>
            </a:endParaRPr>
          </a:p>
        </p:txBody>
      </p:sp>
      <p:sp>
        <p:nvSpPr>
          <p:cNvPr id="121" name="textruta 120">
            <a:extLst>
              <a:ext uri="{FF2B5EF4-FFF2-40B4-BE49-F238E27FC236}">
                <a16:creationId xmlns:a16="http://schemas.microsoft.com/office/drawing/2014/main" id="{D397709F-A628-DFB1-1715-3D22CCA34F4C}"/>
              </a:ext>
            </a:extLst>
          </p:cNvPr>
          <p:cNvSpPr txBox="1"/>
          <p:nvPr/>
        </p:nvSpPr>
        <p:spPr>
          <a:xfrm>
            <a:off x="5335997" y="3108258"/>
            <a:ext cx="1800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spc="100" dirty="0">
                <a:latin typeface="Roboto Medium" panose="02000000000000000000" pitchFamily="2" charset="0"/>
                <a:ea typeface="Roboto Medium" panose="02000000000000000000" pitchFamily="2" charset="0"/>
                <a:cs typeface="Roboto Light" panose="02000000000000000000" pitchFamily="2" charset="0"/>
              </a:rPr>
              <a:t>SPELAR MYCKET FOTBOLL</a:t>
            </a:r>
            <a:endParaRPr kumimoji="0" lang="sv-SE" sz="1200" b="0" i="0" u="none" strike="noStrike" kern="1200" cap="none" spc="100" normalizeH="0" baseline="0" noProof="0" dirty="0">
              <a:ln>
                <a:noFill/>
              </a:ln>
              <a:effectLst/>
              <a:uLnTx/>
              <a:uFillTx/>
              <a:latin typeface="Roboto Medium" panose="02000000000000000000" pitchFamily="2" charset="0"/>
              <a:ea typeface="Roboto Medium" panose="02000000000000000000" pitchFamily="2" charset="0"/>
              <a:cs typeface="Roboto Light" panose="02000000000000000000" pitchFamily="2" charset="0"/>
            </a:endParaRPr>
          </a:p>
        </p:txBody>
      </p:sp>
      <p:sp>
        <p:nvSpPr>
          <p:cNvPr id="126" name="textruta 125">
            <a:extLst>
              <a:ext uri="{FF2B5EF4-FFF2-40B4-BE49-F238E27FC236}">
                <a16:creationId xmlns:a16="http://schemas.microsoft.com/office/drawing/2014/main" id="{46FADCB6-3894-A7A5-0A37-333C8322BD4F}"/>
              </a:ext>
            </a:extLst>
          </p:cNvPr>
          <p:cNvSpPr txBox="1"/>
          <p:nvPr/>
        </p:nvSpPr>
        <p:spPr>
          <a:xfrm>
            <a:off x="3951230" y="3980255"/>
            <a:ext cx="1800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100" normalizeH="0" baseline="0" noProof="0" dirty="0">
                <a:ln>
                  <a:noFill/>
                </a:ln>
                <a:effectLst/>
                <a:uLnTx/>
                <a:uFillTx/>
                <a:latin typeface="Roboto Medium" panose="02000000000000000000" pitchFamily="2" charset="0"/>
                <a:ea typeface="Roboto Medium" panose="02000000000000000000" pitchFamily="2" charset="0"/>
                <a:cs typeface="Roboto Light" panose="02000000000000000000" pitchFamily="2" charset="0"/>
              </a:rPr>
              <a:t>VI LYSSNAR GÖR VÅRT BÄSTA I VARJE MOMENT</a:t>
            </a:r>
          </a:p>
        </p:txBody>
      </p:sp>
      <p:sp>
        <p:nvSpPr>
          <p:cNvPr id="127" name="textruta 126">
            <a:extLst>
              <a:ext uri="{FF2B5EF4-FFF2-40B4-BE49-F238E27FC236}">
                <a16:creationId xmlns:a16="http://schemas.microsoft.com/office/drawing/2014/main" id="{A9C51345-B1AF-8B0E-40F2-EF61C1FBC018}"/>
              </a:ext>
            </a:extLst>
          </p:cNvPr>
          <p:cNvSpPr txBox="1"/>
          <p:nvPr/>
        </p:nvSpPr>
        <p:spPr>
          <a:xfrm>
            <a:off x="2583845" y="4640342"/>
            <a:ext cx="1800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100" normalizeH="0" baseline="0" noProof="0" dirty="0">
                <a:ln>
                  <a:noFill/>
                </a:ln>
                <a:effectLst/>
                <a:uLnTx/>
                <a:uFillTx/>
                <a:latin typeface="Roboto Medium" panose="02000000000000000000" pitchFamily="2" charset="0"/>
                <a:ea typeface="Roboto Medium" panose="02000000000000000000" pitchFamily="2" charset="0"/>
                <a:cs typeface="Roboto Light" panose="02000000000000000000" pitchFamily="2" charset="0"/>
              </a:rPr>
              <a:t>VI HAR FOKUS PÅ TRÄNINGEN</a:t>
            </a:r>
          </a:p>
        </p:txBody>
      </p:sp>
      <p:sp>
        <p:nvSpPr>
          <p:cNvPr id="134" name="textruta 133">
            <a:extLst>
              <a:ext uri="{FF2B5EF4-FFF2-40B4-BE49-F238E27FC236}">
                <a16:creationId xmlns:a16="http://schemas.microsoft.com/office/drawing/2014/main" id="{D2E061F6-927F-6E04-4922-962387F7383F}"/>
              </a:ext>
            </a:extLst>
          </p:cNvPr>
          <p:cNvSpPr txBox="1"/>
          <p:nvPr/>
        </p:nvSpPr>
        <p:spPr>
          <a:xfrm>
            <a:off x="4281795" y="5612862"/>
            <a:ext cx="1632246" cy="492443"/>
          </a:xfrm>
          <a:prstGeom prst="rect">
            <a:avLst/>
          </a:prstGeom>
        </p:spPr>
        <p:txBody>
          <a:bodyPr vert="horz"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1" u="none" strike="noStrike" kern="1200" cap="none" spc="0" normalizeH="0" baseline="0" noProof="0" dirty="0">
                <a:ln>
                  <a:noFill/>
                </a:ln>
                <a:effectLst/>
                <a:uLnTx/>
                <a:uFillTx/>
                <a:latin typeface="Roboto Black" panose="02000000000000000000" pitchFamily="2" charset="0"/>
                <a:ea typeface="+mn-ea"/>
                <a:cs typeface="+mn-cs"/>
              </a:rPr>
              <a:t>Varför?</a:t>
            </a:r>
          </a:p>
        </p:txBody>
      </p:sp>
      <p:sp>
        <p:nvSpPr>
          <p:cNvPr id="144" name="textruta 143">
            <a:extLst>
              <a:ext uri="{FF2B5EF4-FFF2-40B4-BE49-F238E27FC236}">
                <a16:creationId xmlns:a16="http://schemas.microsoft.com/office/drawing/2014/main" id="{0BBFD906-0DB1-C20E-8131-564AC942D304}"/>
              </a:ext>
            </a:extLst>
          </p:cNvPr>
          <p:cNvSpPr txBox="1"/>
          <p:nvPr/>
        </p:nvSpPr>
        <p:spPr>
          <a:xfrm>
            <a:off x="1205484" y="5474563"/>
            <a:ext cx="1800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100" normalizeH="0" baseline="0" noProof="0" dirty="0">
                <a:ln>
                  <a:noFill/>
                </a:ln>
                <a:effectLst/>
                <a:uLnTx/>
                <a:uFillTx/>
                <a:latin typeface="Roboto Medium" panose="02000000000000000000" pitchFamily="2" charset="0"/>
                <a:ea typeface="Roboto Medium" panose="02000000000000000000" pitchFamily="2" charset="0"/>
                <a:cs typeface="Roboto Light" panose="02000000000000000000" pitchFamily="2" charset="0"/>
              </a:rPr>
              <a:t>VI HAR ÄTIT OCH SOVIT ORDENTLIGT</a:t>
            </a:r>
          </a:p>
        </p:txBody>
      </p:sp>
      <p:sp>
        <p:nvSpPr>
          <p:cNvPr id="145" name="textruta 144">
            <a:extLst>
              <a:ext uri="{FF2B5EF4-FFF2-40B4-BE49-F238E27FC236}">
                <a16:creationId xmlns:a16="http://schemas.microsoft.com/office/drawing/2014/main" id="{273AC43D-BDA9-AF32-32A7-DFF8DE3A83F4}"/>
              </a:ext>
            </a:extLst>
          </p:cNvPr>
          <p:cNvSpPr txBox="1"/>
          <p:nvPr/>
        </p:nvSpPr>
        <p:spPr>
          <a:xfrm>
            <a:off x="7276731" y="928140"/>
            <a:ext cx="1632246" cy="492443"/>
          </a:xfrm>
          <a:prstGeom prst="rect">
            <a:avLst/>
          </a:prstGeom>
        </p:spPr>
        <p:txBody>
          <a:bodyPr vert="horz"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1" u="none" strike="noStrike" kern="1200" cap="none" spc="0" normalizeH="0" baseline="0" noProof="0" dirty="0">
                <a:ln>
                  <a:noFill/>
                </a:ln>
                <a:effectLst/>
                <a:uLnTx/>
                <a:uFillTx/>
                <a:latin typeface="Roboto Black" panose="02000000000000000000" pitchFamily="2" charset="0"/>
                <a:ea typeface="+mn-ea"/>
                <a:cs typeface="+mn-cs"/>
              </a:rPr>
              <a:t>Hur?</a:t>
            </a:r>
          </a:p>
        </p:txBody>
      </p:sp>
      <p:sp>
        <p:nvSpPr>
          <p:cNvPr id="146" name="Rubrik 1">
            <a:extLst>
              <a:ext uri="{FF2B5EF4-FFF2-40B4-BE49-F238E27FC236}">
                <a16:creationId xmlns:a16="http://schemas.microsoft.com/office/drawing/2014/main" id="{8466CFC3-1EBE-A3FD-7ABF-6C5623E54A0F}"/>
              </a:ext>
            </a:extLst>
          </p:cNvPr>
          <p:cNvSpPr>
            <a:spLocks noGrp="1"/>
          </p:cNvSpPr>
          <p:nvPr>
            <p:ph type="title"/>
          </p:nvPr>
        </p:nvSpPr>
        <p:spPr>
          <a:xfrm>
            <a:off x="838200" y="1288588"/>
            <a:ext cx="4612341" cy="609398"/>
          </a:xfrm>
        </p:spPr>
        <p:txBody>
          <a:bodyPr/>
          <a:lstStyle/>
          <a:p>
            <a:r>
              <a:rPr lang="sv-SE" dirty="0"/>
              <a:t>Hur och varför?</a:t>
            </a:r>
          </a:p>
        </p:txBody>
      </p:sp>
      <p:grpSp>
        <p:nvGrpSpPr>
          <p:cNvPr id="5" name="Grupp 4">
            <a:extLst>
              <a:ext uri="{FF2B5EF4-FFF2-40B4-BE49-F238E27FC236}">
                <a16:creationId xmlns:a16="http://schemas.microsoft.com/office/drawing/2014/main" id="{3C521D52-8498-784E-9C20-5D569B383ACF}"/>
              </a:ext>
            </a:extLst>
          </p:cNvPr>
          <p:cNvGrpSpPr/>
          <p:nvPr/>
        </p:nvGrpSpPr>
        <p:grpSpPr>
          <a:xfrm>
            <a:off x="4496419" y="3188549"/>
            <a:ext cx="841875" cy="642497"/>
            <a:chOff x="7209886" y="1647885"/>
            <a:chExt cx="841875" cy="642497"/>
          </a:xfrm>
        </p:grpSpPr>
        <p:sp>
          <p:nvSpPr>
            <p:cNvPr id="6" name="Svängd 32">
              <a:extLst>
                <a:ext uri="{FF2B5EF4-FFF2-40B4-BE49-F238E27FC236}">
                  <a16:creationId xmlns:a16="http://schemas.microsoft.com/office/drawing/2014/main" id="{06B073A3-B1E8-2935-6A46-768266E6F8C8}"/>
                </a:ext>
              </a:extLst>
            </p:cNvPr>
            <p:cNvSpPr/>
            <p:nvPr/>
          </p:nvSpPr>
          <p:spPr>
            <a:xfrm rot="16200000" flipH="1">
              <a:off x="7272955" y="1584816"/>
              <a:ext cx="484373" cy="610511"/>
            </a:xfrm>
            <a:prstGeom prst="bentArrow">
              <a:avLst/>
            </a:prstGeom>
            <a:solidFill>
              <a:srgbClr val="3D3F42"/>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7" name="Svängd 32">
              <a:extLst>
                <a:ext uri="{FF2B5EF4-FFF2-40B4-BE49-F238E27FC236}">
                  <a16:creationId xmlns:a16="http://schemas.microsoft.com/office/drawing/2014/main" id="{1B8E442A-6FEF-8258-93F6-5FF586BBFD6C}"/>
                </a:ext>
              </a:extLst>
            </p:cNvPr>
            <p:cNvSpPr/>
            <p:nvPr/>
          </p:nvSpPr>
          <p:spPr>
            <a:xfrm rot="16200000" flipH="1">
              <a:off x="7386484" y="1661400"/>
              <a:ext cx="484373" cy="610511"/>
            </a:xfrm>
            <a:prstGeom prst="bentArrow">
              <a:avLst/>
            </a:prstGeom>
            <a:solidFill>
              <a:srgbClr val="596B73"/>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8" name="Svängd 32">
              <a:extLst>
                <a:ext uri="{FF2B5EF4-FFF2-40B4-BE49-F238E27FC236}">
                  <a16:creationId xmlns:a16="http://schemas.microsoft.com/office/drawing/2014/main" id="{3829D930-339D-B89E-2881-0D3B29C139B5}"/>
                </a:ext>
              </a:extLst>
            </p:cNvPr>
            <p:cNvSpPr/>
            <p:nvPr/>
          </p:nvSpPr>
          <p:spPr>
            <a:xfrm rot="16200000" flipH="1">
              <a:off x="7504319" y="1742940"/>
              <a:ext cx="484373" cy="610511"/>
            </a:xfrm>
            <a:prstGeom prst="bentArrow">
              <a:avLst/>
            </a:prstGeom>
            <a:solidFill>
              <a:schemeClr val="accent3"/>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grpSp>
      <p:grpSp>
        <p:nvGrpSpPr>
          <p:cNvPr id="9" name="Grupp 8">
            <a:extLst>
              <a:ext uri="{FF2B5EF4-FFF2-40B4-BE49-F238E27FC236}">
                <a16:creationId xmlns:a16="http://schemas.microsoft.com/office/drawing/2014/main" id="{C341C4F3-6164-842C-6536-923820D82E85}"/>
              </a:ext>
            </a:extLst>
          </p:cNvPr>
          <p:cNvGrpSpPr/>
          <p:nvPr/>
        </p:nvGrpSpPr>
        <p:grpSpPr>
          <a:xfrm>
            <a:off x="1741970" y="4728387"/>
            <a:ext cx="841875" cy="642497"/>
            <a:chOff x="7209886" y="1647885"/>
            <a:chExt cx="841875" cy="642497"/>
          </a:xfrm>
        </p:grpSpPr>
        <p:sp>
          <p:nvSpPr>
            <p:cNvPr id="10" name="Svängd 32">
              <a:extLst>
                <a:ext uri="{FF2B5EF4-FFF2-40B4-BE49-F238E27FC236}">
                  <a16:creationId xmlns:a16="http://schemas.microsoft.com/office/drawing/2014/main" id="{2B4DC327-F456-1629-8859-4FAF6461F602}"/>
                </a:ext>
              </a:extLst>
            </p:cNvPr>
            <p:cNvSpPr/>
            <p:nvPr/>
          </p:nvSpPr>
          <p:spPr>
            <a:xfrm rot="16200000" flipH="1">
              <a:off x="7272955" y="1584816"/>
              <a:ext cx="484373" cy="610511"/>
            </a:xfrm>
            <a:prstGeom prst="bentArrow">
              <a:avLst/>
            </a:prstGeom>
            <a:solidFill>
              <a:srgbClr val="3D3F42"/>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1" name="Svängd 32">
              <a:extLst>
                <a:ext uri="{FF2B5EF4-FFF2-40B4-BE49-F238E27FC236}">
                  <a16:creationId xmlns:a16="http://schemas.microsoft.com/office/drawing/2014/main" id="{63CDADF3-64ED-4D1D-7422-373A387EE75D}"/>
                </a:ext>
              </a:extLst>
            </p:cNvPr>
            <p:cNvSpPr/>
            <p:nvPr/>
          </p:nvSpPr>
          <p:spPr>
            <a:xfrm rot="16200000" flipH="1">
              <a:off x="7386484" y="1661400"/>
              <a:ext cx="484373" cy="610511"/>
            </a:xfrm>
            <a:prstGeom prst="bentArrow">
              <a:avLst/>
            </a:prstGeom>
            <a:solidFill>
              <a:srgbClr val="596B73"/>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2" name="Svängd 32">
              <a:extLst>
                <a:ext uri="{FF2B5EF4-FFF2-40B4-BE49-F238E27FC236}">
                  <a16:creationId xmlns:a16="http://schemas.microsoft.com/office/drawing/2014/main" id="{D9F8E761-F653-B639-CD8E-B7386A02BE91}"/>
                </a:ext>
              </a:extLst>
            </p:cNvPr>
            <p:cNvSpPr/>
            <p:nvPr/>
          </p:nvSpPr>
          <p:spPr>
            <a:xfrm rot="16200000" flipH="1">
              <a:off x="7504319" y="1742940"/>
              <a:ext cx="484373" cy="610511"/>
            </a:xfrm>
            <a:prstGeom prst="bentArrow">
              <a:avLst/>
            </a:prstGeom>
            <a:solidFill>
              <a:schemeClr val="accent3"/>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grpSp>
      <p:grpSp>
        <p:nvGrpSpPr>
          <p:cNvPr id="13" name="Grupp 12">
            <a:extLst>
              <a:ext uri="{FF2B5EF4-FFF2-40B4-BE49-F238E27FC236}">
                <a16:creationId xmlns:a16="http://schemas.microsoft.com/office/drawing/2014/main" id="{D2FB506B-EF2F-BB0B-5434-D8267E0A3631}"/>
              </a:ext>
            </a:extLst>
          </p:cNvPr>
          <p:cNvGrpSpPr/>
          <p:nvPr/>
        </p:nvGrpSpPr>
        <p:grpSpPr>
          <a:xfrm>
            <a:off x="3111720" y="3937073"/>
            <a:ext cx="841875" cy="642497"/>
            <a:chOff x="7209886" y="1647885"/>
            <a:chExt cx="841875" cy="642497"/>
          </a:xfrm>
        </p:grpSpPr>
        <p:sp>
          <p:nvSpPr>
            <p:cNvPr id="14" name="Svängd 32">
              <a:extLst>
                <a:ext uri="{FF2B5EF4-FFF2-40B4-BE49-F238E27FC236}">
                  <a16:creationId xmlns:a16="http://schemas.microsoft.com/office/drawing/2014/main" id="{B1784BB2-6CB4-24D6-C8F9-73DC225075C2}"/>
                </a:ext>
              </a:extLst>
            </p:cNvPr>
            <p:cNvSpPr/>
            <p:nvPr/>
          </p:nvSpPr>
          <p:spPr>
            <a:xfrm rot="16200000" flipH="1">
              <a:off x="7272955" y="1584816"/>
              <a:ext cx="484373" cy="610511"/>
            </a:xfrm>
            <a:prstGeom prst="bentArrow">
              <a:avLst/>
            </a:prstGeom>
            <a:solidFill>
              <a:srgbClr val="3D3F42"/>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5" name="Svängd 32">
              <a:extLst>
                <a:ext uri="{FF2B5EF4-FFF2-40B4-BE49-F238E27FC236}">
                  <a16:creationId xmlns:a16="http://schemas.microsoft.com/office/drawing/2014/main" id="{AA4D61FF-7181-ED13-145F-87FB25A52358}"/>
                </a:ext>
              </a:extLst>
            </p:cNvPr>
            <p:cNvSpPr/>
            <p:nvPr/>
          </p:nvSpPr>
          <p:spPr>
            <a:xfrm rot="16200000" flipH="1">
              <a:off x="7386484" y="1661400"/>
              <a:ext cx="484373" cy="610511"/>
            </a:xfrm>
            <a:prstGeom prst="bentArrow">
              <a:avLst/>
            </a:prstGeom>
            <a:solidFill>
              <a:srgbClr val="596B73"/>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6" name="Svängd 32">
              <a:extLst>
                <a:ext uri="{FF2B5EF4-FFF2-40B4-BE49-F238E27FC236}">
                  <a16:creationId xmlns:a16="http://schemas.microsoft.com/office/drawing/2014/main" id="{659BD1BE-343B-21DE-2E66-D2164C8494CE}"/>
                </a:ext>
              </a:extLst>
            </p:cNvPr>
            <p:cNvSpPr/>
            <p:nvPr/>
          </p:nvSpPr>
          <p:spPr>
            <a:xfrm rot="16200000" flipH="1">
              <a:off x="7504319" y="1742940"/>
              <a:ext cx="484373" cy="610511"/>
            </a:xfrm>
            <a:prstGeom prst="bentArrow">
              <a:avLst/>
            </a:prstGeom>
            <a:solidFill>
              <a:schemeClr val="accent3"/>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grpSp>
      <p:grpSp>
        <p:nvGrpSpPr>
          <p:cNvPr id="17" name="Grupp 16">
            <a:extLst>
              <a:ext uri="{FF2B5EF4-FFF2-40B4-BE49-F238E27FC236}">
                <a16:creationId xmlns:a16="http://schemas.microsoft.com/office/drawing/2014/main" id="{09399832-6801-8691-F970-A4CF81998A98}"/>
              </a:ext>
            </a:extLst>
          </p:cNvPr>
          <p:cNvGrpSpPr/>
          <p:nvPr/>
        </p:nvGrpSpPr>
        <p:grpSpPr>
          <a:xfrm>
            <a:off x="5863529" y="2348936"/>
            <a:ext cx="841875" cy="642497"/>
            <a:chOff x="7209886" y="1647885"/>
            <a:chExt cx="841875" cy="642497"/>
          </a:xfrm>
        </p:grpSpPr>
        <p:sp>
          <p:nvSpPr>
            <p:cNvPr id="18" name="Svängd 32">
              <a:extLst>
                <a:ext uri="{FF2B5EF4-FFF2-40B4-BE49-F238E27FC236}">
                  <a16:creationId xmlns:a16="http://schemas.microsoft.com/office/drawing/2014/main" id="{EEC05123-CC53-DA3B-80B4-CA3C35BFE4DC}"/>
                </a:ext>
              </a:extLst>
            </p:cNvPr>
            <p:cNvSpPr/>
            <p:nvPr/>
          </p:nvSpPr>
          <p:spPr>
            <a:xfrm rot="16200000" flipH="1">
              <a:off x="7272955" y="1584816"/>
              <a:ext cx="484373" cy="610511"/>
            </a:xfrm>
            <a:prstGeom prst="bentArrow">
              <a:avLst/>
            </a:prstGeom>
            <a:solidFill>
              <a:srgbClr val="3D3F42"/>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19" name="Svängd 32">
              <a:extLst>
                <a:ext uri="{FF2B5EF4-FFF2-40B4-BE49-F238E27FC236}">
                  <a16:creationId xmlns:a16="http://schemas.microsoft.com/office/drawing/2014/main" id="{BB1965ED-337D-4E34-29A1-B7CDF9330C34}"/>
                </a:ext>
              </a:extLst>
            </p:cNvPr>
            <p:cNvSpPr/>
            <p:nvPr/>
          </p:nvSpPr>
          <p:spPr>
            <a:xfrm rot="16200000" flipH="1">
              <a:off x="7386484" y="1661400"/>
              <a:ext cx="484373" cy="610511"/>
            </a:xfrm>
            <a:prstGeom prst="bentArrow">
              <a:avLst/>
            </a:prstGeom>
            <a:solidFill>
              <a:srgbClr val="596B73"/>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20" name="Svängd 32">
              <a:extLst>
                <a:ext uri="{FF2B5EF4-FFF2-40B4-BE49-F238E27FC236}">
                  <a16:creationId xmlns:a16="http://schemas.microsoft.com/office/drawing/2014/main" id="{9BCE838A-2BB2-A6D3-79D3-41A4EFDC5BDD}"/>
                </a:ext>
              </a:extLst>
            </p:cNvPr>
            <p:cNvSpPr/>
            <p:nvPr/>
          </p:nvSpPr>
          <p:spPr>
            <a:xfrm rot="16200000" flipH="1">
              <a:off x="7504319" y="1742940"/>
              <a:ext cx="484373" cy="610511"/>
            </a:xfrm>
            <a:prstGeom prst="bentArrow">
              <a:avLst/>
            </a:prstGeom>
            <a:solidFill>
              <a:schemeClr val="accent3"/>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grpSp>
      <p:grpSp>
        <p:nvGrpSpPr>
          <p:cNvPr id="21" name="Grupp 20">
            <a:extLst>
              <a:ext uri="{FF2B5EF4-FFF2-40B4-BE49-F238E27FC236}">
                <a16:creationId xmlns:a16="http://schemas.microsoft.com/office/drawing/2014/main" id="{7AD92674-A44C-DEB9-1523-6C2A4332D72D}"/>
              </a:ext>
            </a:extLst>
          </p:cNvPr>
          <p:cNvGrpSpPr/>
          <p:nvPr/>
        </p:nvGrpSpPr>
        <p:grpSpPr>
          <a:xfrm rot="10800000">
            <a:off x="8579001" y="2239726"/>
            <a:ext cx="841875" cy="642497"/>
            <a:chOff x="7209886" y="1647885"/>
            <a:chExt cx="841875" cy="642497"/>
          </a:xfrm>
        </p:grpSpPr>
        <p:sp>
          <p:nvSpPr>
            <p:cNvPr id="22" name="Svängd 32">
              <a:extLst>
                <a:ext uri="{FF2B5EF4-FFF2-40B4-BE49-F238E27FC236}">
                  <a16:creationId xmlns:a16="http://schemas.microsoft.com/office/drawing/2014/main" id="{5ECED471-06AE-1F04-940B-1471F49AC9B6}"/>
                </a:ext>
              </a:extLst>
            </p:cNvPr>
            <p:cNvSpPr/>
            <p:nvPr/>
          </p:nvSpPr>
          <p:spPr>
            <a:xfrm rot="16200000" flipH="1">
              <a:off x="7272955" y="1584816"/>
              <a:ext cx="484373" cy="610511"/>
            </a:xfrm>
            <a:prstGeom prst="bentArrow">
              <a:avLst/>
            </a:prstGeom>
            <a:solidFill>
              <a:srgbClr val="503E25"/>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23" name="Svängd 32">
              <a:extLst>
                <a:ext uri="{FF2B5EF4-FFF2-40B4-BE49-F238E27FC236}">
                  <a16:creationId xmlns:a16="http://schemas.microsoft.com/office/drawing/2014/main" id="{004492F7-9BC0-371A-578D-61E78BDAB128}"/>
                </a:ext>
              </a:extLst>
            </p:cNvPr>
            <p:cNvSpPr/>
            <p:nvPr/>
          </p:nvSpPr>
          <p:spPr>
            <a:xfrm rot="16200000" flipH="1">
              <a:off x="7386484" y="1661400"/>
              <a:ext cx="484373" cy="610511"/>
            </a:xfrm>
            <a:prstGeom prst="bentArrow">
              <a:avLst/>
            </a:prstGeom>
            <a:solidFill>
              <a:srgbClr val="896929"/>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24" name="Svängd 32">
              <a:extLst>
                <a:ext uri="{FF2B5EF4-FFF2-40B4-BE49-F238E27FC236}">
                  <a16:creationId xmlns:a16="http://schemas.microsoft.com/office/drawing/2014/main" id="{01113BA9-73BB-A9AF-A54D-EEE21F0D967A}"/>
                </a:ext>
              </a:extLst>
            </p:cNvPr>
            <p:cNvSpPr/>
            <p:nvPr/>
          </p:nvSpPr>
          <p:spPr>
            <a:xfrm rot="16200000" flipH="1">
              <a:off x="7504319" y="1742940"/>
              <a:ext cx="484373" cy="610511"/>
            </a:xfrm>
            <a:prstGeom prst="bentArrow">
              <a:avLst/>
            </a:prstGeom>
            <a:solidFill>
              <a:srgbClr val="E8B030"/>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grpSp>
      <p:grpSp>
        <p:nvGrpSpPr>
          <p:cNvPr id="54" name="Grupp 53">
            <a:extLst>
              <a:ext uri="{FF2B5EF4-FFF2-40B4-BE49-F238E27FC236}">
                <a16:creationId xmlns:a16="http://schemas.microsoft.com/office/drawing/2014/main" id="{1DB1954C-C945-3575-1840-DBD95D6653E0}"/>
              </a:ext>
            </a:extLst>
          </p:cNvPr>
          <p:cNvGrpSpPr/>
          <p:nvPr/>
        </p:nvGrpSpPr>
        <p:grpSpPr>
          <a:xfrm rot="10800000">
            <a:off x="7135997" y="2971811"/>
            <a:ext cx="841875" cy="642497"/>
            <a:chOff x="7209886" y="1647885"/>
            <a:chExt cx="841875" cy="642497"/>
          </a:xfrm>
        </p:grpSpPr>
        <p:sp>
          <p:nvSpPr>
            <p:cNvPr id="55" name="Svängd 32">
              <a:extLst>
                <a:ext uri="{FF2B5EF4-FFF2-40B4-BE49-F238E27FC236}">
                  <a16:creationId xmlns:a16="http://schemas.microsoft.com/office/drawing/2014/main" id="{EAF273C0-444D-38E2-208D-0AEC22231EA9}"/>
                </a:ext>
              </a:extLst>
            </p:cNvPr>
            <p:cNvSpPr/>
            <p:nvPr/>
          </p:nvSpPr>
          <p:spPr>
            <a:xfrm rot="16200000" flipH="1">
              <a:off x="7272955" y="1584816"/>
              <a:ext cx="484373" cy="610511"/>
            </a:xfrm>
            <a:prstGeom prst="bentArrow">
              <a:avLst/>
            </a:prstGeom>
            <a:solidFill>
              <a:srgbClr val="503E25"/>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56" name="Svängd 32">
              <a:extLst>
                <a:ext uri="{FF2B5EF4-FFF2-40B4-BE49-F238E27FC236}">
                  <a16:creationId xmlns:a16="http://schemas.microsoft.com/office/drawing/2014/main" id="{BF7CE60E-F9F7-6178-FC28-6086C708562E}"/>
                </a:ext>
              </a:extLst>
            </p:cNvPr>
            <p:cNvSpPr/>
            <p:nvPr/>
          </p:nvSpPr>
          <p:spPr>
            <a:xfrm rot="16200000" flipH="1">
              <a:off x="7386484" y="1661400"/>
              <a:ext cx="484373" cy="610511"/>
            </a:xfrm>
            <a:prstGeom prst="bentArrow">
              <a:avLst/>
            </a:prstGeom>
            <a:solidFill>
              <a:srgbClr val="896929"/>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sp>
          <p:nvSpPr>
            <p:cNvPr id="57" name="Svängd 32">
              <a:extLst>
                <a:ext uri="{FF2B5EF4-FFF2-40B4-BE49-F238E27FC236}">
                  <a16:creationId xmlns:a16="http://schemas.microsoft.com/office/drawing/2014/main" id="{C0E1BFBD-8DC2-7C35-E0D4-86D42E72641D}"/>
                </a:ext>
              </a:extLst>
            </p:cNvPr>
            <p:cNvSpPr/>
            <p:nvPr/>
          </p:nvSpPr>
          <p:spPr>
            <a:xfrm rot="16200000" flipH="1">
              <a:off x="7504319" y="1742940"/>
              <a:ext cx="484373" cy="610511"/>
            </a:xfrm>
            <a:prstGeom prst="bentArrow">
              <a:avLst/>
            </a:prstGeom>
            <a:solidFill>
              <a:srgbClr val="E8B030"/>
            </a:solidFill>
            <a:ln w="12700">
              <a:solidFill>
                <a:schemeClr val="bg1"/>
              </a:solidFill>
            </a:ln>
          </p:spPr>
          <p:style>
            <a:lnRef idx="1">
              <a:schemeClr val="accent2"/>
            </a:lnRef>
            <a:fillRef idx="3">
              <a:schemeClr val="accent2"/>
            </a:fillRef>
            <a:effectRef idx="2">
              <a:schemeClr val="accent2"/>
            </a:effectRef>
            <a:fontRef idx="minor">
              <a:schemeClr val="lt1"/>
            </a:fontRef>
          </p:style>
          <p:txBody>
            <a:bodyPr vert="vert" wrap="none" lIns="108000" tIns="108000" rIns="0" bIns="0"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w="19050">
                  <a:noFill/>
                  <a:prstDash val="solid"/>
                </a:ln>
                <a:solidFill>
                  <a:schemeClr val="tx1"/>
                </a:solidFill>
                <a:effectLst/>
                <a:uLnTx/>
                <a:uFillTx/>
                <a:latin typeface="Roboto Medium" panose="02000000000000000000" pitchFamily="2" charset="0"/>
                <a:ea typeface="Roboto Medium" panose="02000000000000000000" pitchFamily="2" charset="0"/>
                <a:cs typeface="Roboto Medium" panose="02000000000000000000" pitchFamily="2" charset="0"/>
              </a:endParaRPr>
            </a:p>
          </p:txBody>
        </p:sp>
      </p:grpSp>
      <p:sp>
        <p:nvSpPr>
          <p:cNvPr id="25" name="textruta 24">
            <a:extLst>
              <a:ext uri="{FF2B5EF4-FFF2-40B4-BE49-F238E27FC236}">
                <a16:creationId xmlns:a16="http://schemas.microsoft.com/office/drawing/2014/main" id="{D45A7709-3CA6-5C09-9EB3-28500149C1F5}"/>
              </a:ext>
            </a:extLst>
          </p:cNvPr>
          <p:cNvSpPr txBox="1"/>
          <p:nvPr/>
        </p:nvSpPr>
        <p:spPr>
          <a:xfrm>
            <a:off x="838200" y="422910"/>
            <a:ext cx="5414010" cy="769441"/>
          </a:xfrm>
          <a:prstGeom prst="rect">
            <a:avLst/>
          </a:prstGeom>
          <a:noFill/>
        </p:spPr>
        <p:txBody>
          <a:bodyPr wrap="square" rtlCol="0">
            <a:spAutoFit/>
          </a:bodyPr>
          <a:lstStyle/>
          <a:p>
            <a:r>
              <a:rPr lang="sv-SE" sz="4400" dirty="0">
                <a:latin typeface="Roboto Black" panose="02000000000000000000" pitchFamily="2" charset="0"/>
                <a:ea typeface="+mj-ea"/>
                <a:cs typeface="+mj-cs"/>
              </a:rPr>
              <a:t>Rätt förutsättningar</a:t>
            </a:r>
          </a:p>
        </p:txBody>
      </p:sp>
    </p:spTree>
    <p:extLst>
      <p:ext uri="{BB962C8B-B14F-4D97-AF65-F5344CB8AC3E}">
        <p14:creationId xmlns:p14="http://schemas.microsoft.com/office/powerpoint/2010/main" val="363523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9" grpId="0"/>
      <p:bldP spid="121" grpId="0"/>
      <p:bldP spid="126" grpId="0"/>
      <p:bldP spid="127" grpId="0"/>
      <p:bldP spid="134" grpId="0"/>
      <p:bldP spid="144" grpId="0"/>
      <p:bldP spid="145"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EF43CC509C744BA6F5C17FE21B8FA1" ma:contentTypeVersion="14" ma:contentTypeDescription="Create a new document." ma:contentTypeScope="" ma:versionID="03796d594b86c0beea5b9cd71858beee">
  <xsd:schema xmlns:xsd="http://www.w3.org/2001/XMLSchema" xmlns:xs="http://www.w3.org/2001/XMLSchema" xmlns:p="http://schemas.microsoft.com/office/2006/metadata/properties" xmlns:ns3="27588b36-c6a0-4b33-9601-7c3a27a8f0a6" xmlns:ns4="36788dd0-aab4-4e09-86ac-b4ff9ac582ee" targetNamespace="http://schemas.microsoft.com/office/2006/metadata/properties" ma:root="true" ma:fieldsID="8ea0b3973e029e594c0796978b2e2c80" ns3:_="" ns4:_="">
    <xsd:import namespace="27588b36-c6a0-4b33-9601-7c3a27a8f0a6"/>
    <xsd:import namespace="36788dd0-aab4-4e09-86ac-b4ff9ac582e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588b36-c6a0-4b33-9601-7c3a27a8f0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788dd0-aab4-4e09-86ac-b4ff9ac582e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7588b36-c6a0-4b33-9601-7c3a27a8f0a6" xsi:nil="true"/>
  </documentManagement>
</p:properties>
</file>

<file path=customXml/itemProps1.xml><?xml version="1.0" encoding="utf-8"?>
<ds:datastoreItem xmlns:ds="http://schemas.openxmlformats.org/officeDocument/2006/customXml" ds:itemID="{6E59437C-D43F-447A-A7E1-F640C35C0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588b36-c6a0-4b33-9601-7c3a27a8f0a6"/>
    <ds:schemaRef ds:uri="36788dd0-aab4-4e09-86ac-b4ff9ac582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B11131-ACE1-41E4-8EDA-3557688A1F66}">
  <ds:schemaRefs>
    <ds:schemaRef ds:uri="http://schemas.microsoft.com/sharepoint/v3/contenttype/forms"/>
  </ds:schemaRefs>
</ds:datastoreItem>
</file>

<file path=customXml/itemProps3.xml><?xml version="1.0" encoding="utf-8"?>
<ds:datastoreItem xmlns:ds="http://schemas.openxmlformats.org/officeDocument/2006/customXml" ds:itemID="{E9D102D2-D1CA-48E8-9378-A25F6E4C0B8C}">
  <ds:schemaRefs>
    <ds:schemaRef ds:uri="http://purl.org/dc/terms/"/>
    <ds:schemaRef ds:uri="http://purl.org/dc/dcmitype/"/>
    <ds:schemaRef ds:uri="36788dd0-aab4-4e09-86ac-b4ff9ac582ee"/>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27588b36-c6a0-4b33-9601-7c3a27a8f0a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9353</TotalTime>
  <Words>1348</Words>
  <Application>Microsoft Office PowerPoint</Application>
  <PresentationFormat>Bredbild</PresentationFormat>
  <Paragraphs>293</Paragraphs>
  <Slides>19</Slides>
  <Notes>4</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1</vt:i4>
      </vt:variant>
      <vt:variant>
        <vt:lpstr>Bildrubriker</vt:lpstr>
      </vt:variant>
      <vt:variant>
        <vt:i4>19</vt:i4>
      </vt:variant>
    </vt:vector>
  </HeadingPairs>
  <TitlesOfParts>
    <vt:vector size="27" baseType="lpstr">
      <vt:lpstr>Arial</vt:lpstr>
      <vt:lpstr>Calibri</vt:lpstr>
      <vt:lpstr>Calibri Light</vt:lpstr>
      <vt:lpstr>Roboto Black</vt:lpstr>
      <vt:lpstr>Roboto Light</vt:lpstr>
      <vt:lpstr>Roboto Medium</vt:lpstr>
      <vt:lpstr>Office-tema</vt:lpstr>
      <vt:lpstr>Microsoft Excel-kalkylblad</vt:lpstr>
      <vt:lpstr>Valbo FF Flickor 11 Team-2015</vt:lpstr>
      <vt:lpstr>Innehåll</vt:lpstr>
      <vt:lpstr>Svensk fotboll, Valbo FF och vårt lag</vt:lpstr>
      <vt:lpstr>Organisation</vt:lpstr>
      <vt:lpstr>Organisation</vt:lpstr>
      <vt:lpstr>Kommunikation</vt:lpstr>
      <vt:lpstr>Laget (22 spelare)</vt:lpstr>
      <vt:lpstr>Träningar</vt:lpstr>
      <vt:lpstr>Hur och varför?</vt:lpstr>
      <vt:lpstr>Matchspel</vt:lpstr>
      <vt:lpstr>PowerPoint-presentation</vt:lpstr>
      <vt:lpstr>Spelschema Våren</vt:lpstr>
      <vt:lpstr>Valloncuppen</vt:lpstr>
      <vt:lpstr>Vid hemmamatcher - aktiviteter</vt:lpstr>
      <vt:lpstr>Försäljning och Ekonomi</vt:lpstr>
      <vt:lpstr>Försäljning &amp; Ekonomi</vt:lpstr>
      <vt:lpstr>Diskussionspunkter och Övrigt</vt:lpstr>
      <vt:lpstr>Aktiviteter föreningen</vt:lpstr>
      <vt:lpstr>Tack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Valbo FF P-2013</dc:title>
  <dc:creator>Johan Lööke</dc:creator>
  <cp:lastModifiedBy>Martin Olsson Saebö</cp:lastModifiedBy>
  <cp:revision>52</cp:revision>
  <cp:lastPrinted>2024-09-09T11:56:09Z</cp:lastPrinted>
  <dcterms:created xsi:type="dcterms:W3CDTF">2021-06-06T18:52:55Z</dcterms:created>
  <dcterms:modified xsi:type="dcterms:W3CDTF">2026-04-23T14:12:35Z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295cc1-d279-42ac-ab4d-3b0f4fece050_Enabled">
    <vt:lpwstr>true</vt:lpwstr>
  </property>
  <property fmtid="{D5CDD505-2E9C-101B-9397-08002B2CF9AE}" pid="3" name="MSIP_Label_a7295cc1-d279-42ac-ab4d-3b0f4fece050_SetDate">
    <vt:lpwstr>2024-02-21T08:49:22Z</vt:lpwstr>
  </property>
  <property fmtid="{D5CDD505-2E9C-101B-9397-08002B2CF9AE}" pid="4" name="MSIP_Label_a7295cc1-d279-42ac-ab4d-3b0f4fece050_Method">
    <vt:lpwstr>Standard</vt:lpwstr>
  </property>
  <property fmtid="{D5CDD505-2E9C-101B-9397-08002B2CF9AE}" pid="5" name="MSIP_Label_a7295cc1-d279-42ac-ab4d-3b0f4fece050_Name">
    <vt:lpwstr>FUJITSU-RESTRICTED​</vt:lpwstr>
  </property>
  <property fmtid="{D5CDD505-2E9C-101B-9397-08002B2CF9AE}" pid="6" name="MSIP_Label_a7295cc1-d279-42ac-ab4d-3b0f4fece050_SiteId">
    <vt:lpwstr>a19f121d-81e1-4858-a9d8-736e267fd4c7</vt:lpwstr>
  </property>
  <property fmtid="{D5CDD505-2E9C-101B-9397-08002B2CF9AE}" pid="7" name="MSIP_Label_a7295cc1-d279-42ac-ab4d-3b0f4fece050_ActionId">
    <vt:lpwstr>ba1d875d-009f-48bb-ad65-00e332fd53b2</vt:lpwstr>
  </property>
  <property fmtid="{D5CDD505-2E9C-101B-9397-08002B2CF9AE}" pid="8" name="MSIP_Label_a7295cc1-d279-42ac-ab4d-3b0f4fece050_ContentBits">
    <vt:lpwstr>0</vt:lpwstr>
  </property>
  <property fmtid="{D5CDD505-2E9C-101B-9397-08002B2CF9AE}" pid="9" name="ContentTypeId">
    <vt:lpwstr>0x0101006FEF43CC509C744BA6F5C17FE21B8FA1</vt:lpwstr>
  </property>
</Properties>
</file>