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77" r:id="rId4"/>
    <p:sldId id="258" r:id="rId5"/>
    <p:sldId id="260" r:id="rId6"/>
    <p:sldId id="263" r:id="rId7"/>
    <p:sldId id="261" r:id="rId8"/>
    <p:sldId id="280" r:id="rId9"/>
    <p:sldId id="281" r:id="rId10"/>
    <p:sldId id="282" r:id="rId11"/>
    <p:sldId id="283" r:id="rId12"/>
    <p:sldId id="275" r:id="rId13"/>
    <p:sldId id="270" r:id="rId14"/>
    <p:sldId id="284" r:id="rId15"/>
    <p:sldId id="274" r:id="rId16"/>
    <p:sldId id="262" r:id="rId17"/>
    <p:sldId id="271" r:id="rId18"/>
    <p:sldId id="272" r:id="rId1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just format 1 - Dekorfär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varScale="1">
        <p:scale>
          <a:sx n="110" d="100"/>
          <a:sy n="110" d="100"/>
        </p:scale>
        <p:origin x="108"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e Mansour" userId="b74da0d0-37b4-46c9-9780-850910eb5dd0" providerId="ADAL" clId="{886E9072-D434-4B00-9031-57B0B990D996}"/>
    <pc:docChg chg="delSld modSld">
      <pc:chgData name="Alexandre Mansour" userId="b74da0d0-37b4-46c9-9780-850910eb5dd0" providerId="ADAL" clId="{886E9072-D434-4B00-9031-57B0B990D996}" dt="2025-03-19T13:44:28.328" v="3" actId="20577"/>
      <pc:docMkLst>
        <pc:docMk/>
      </pc:docMkLst>
      <pc:sldChg chg="del">
        <pc:chgData name="Alexandre Mansour" userId="b74da0d0-37b4-46c9-9780-850910eb5dd0" providerId="ADAL" clId="{886E9072-D434-4B00-9031-57B0B990D996}" dt="2025-03-19T13:44:18.029" v="1" actId="47"/>
        <pc:sldMkLst>
          <pc:docMk/>
          <pc:sldMk cId="3744941409" sldId="259"/>
        </pc:sldMkLst>
      </pc:sldChg>
      <pc:sldChg chg="modSp mod">
        <pc:chgData name="Alexandre Mansour" userId="b74da0d0-37b4-46c9-9780-850910eb5dd0" providerId="ADAL" clId="{886E9072-D434-4B00-9031-57B0B990D996}" dt="2025-03-19T13:44:28.328" v="3" actId="20577"/>
        <pc:sldMkLst>
          <pc:docMk/>
          <pc:sldMk cId="1132317847" sldId="262"/>
        </pc:sldMkLst>
        <pc:spChg chg="mod">
          <ac:chgData name="Alexandre Mansour" userId="b74da0d0-37b4-46c9-9780-850910eb5dd0" providerId="ADAL" clId="{886E9072-D434-4B00-9031-57B0B990D996}" dt="2025-03-19T13:44:28.328" v="3" actId="20577"/>
          <ac:spMkLst>
            <pc:docMk/>
            <pc:sldMk cId="1132317847" sldId="262"/>
            <ac:spMk id="2" creationId="{49E4387F-36AF-4CC7-8AA9-BF4D1C427E53}"/>
          </ac:spMkLst>
        </pc:spChg>
      </pc:sldChg>
      <pc:sldChg chg="del">
        <pc:chgData name="Alexandre Mansour" userId="b74da0d0-37b4-46c9-9780-850910eb5dd0" providerId="ADAL" clId="{886E9072-D434-4B00-9031-57B0B990D996}" dt="2025-03-19T13:44:12.526" v="0" actId="47"/>
        <pc:sldMkLst>
          <pc:docMk/>
          <pc:sldMk cId="3117575225"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2E5C68-DA11-42FE-8E9A-C06DDE934D7C}" type="datetimeFigureOut">
              <a:rPr lang="sv-SE" smtClean="0"/>
              <a:t>2025-03-19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C96FD2-C8B6-4E9D-8876-DB1310B037E4}" type="slidenum">
              <a:rPr lang="sv-SE" smtClean="0"/>
              <a:t>‹#›</a:t>
            </a:fld>
            <a:endParaRPr lang="sv-SE"/>
          </a:p>
        </p:txBody>
      </p:sp>
    </p:spTree>
    <p:extLst>
      <p:ext uri="{BB962C8B-B14F-4D97-AF65-F5344CB8AC3E}">
        <p14:creationId xmlns:p14="http://schemas.microsoft.com/office/powerpoint/2010/main" val="1711355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19B0C-42B5-43B5-B4C5-C70A0ABE22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C88408FF-BF57-4305-9734-4FCF9E25AF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20BA99B0-8CCB-400B-9B1A-D5F67CACDFD2}"/>
              </a:ext>
            </a:extLst>
          </p:cNvPr>
          <p:cNvSpPr>
            <a:spLocks noGrp="1"/>
          </p:cNvSpPr>
          <p:nvPr>
            <p:ph type="dt" sz="half" idx="10"/>
          </p:nvPr>
        </p:nvSpPr>
        <p:spPr/>
        <p:txBody>
          <a:bodyPr/>
          <a:lstStyle/>
          <a:p>
            <a:fld id="{1673BA52-7C14-4466-A773-CD5F5F502D94}" type="datetimeFigureOut">
              <a:rPr lang="sv-SE" smtClean="0"/>
              <a:t>2025-03-19</a:t>
            </a:fld>
            <a:endParaRPr lang="sv-SE"/>
          </a:p>
        </p:txBody>
      </p:sp>
      <p:sp>
        <p:nvSpPr>
          <p:cNvPr id="5" name="Footer Placeholder 4">
            <a:extLst>
              <a:ext uri="{FF2B5EF4-FFF2-40B4-BE49-F238E27FC236}">
                <a16:creationId xmlns:a16="http://schemas.microsoft.com/office/drawing/2014/main" id="{04682680-A2EF-4C83-8EFA-616B6716CC0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D2CD03B9-8B5A-457D-B0BC-7C94DBCF2893}"/>
              </a:ext>
            </a:extLst>
          </p:cNvPr>
          <p:cNvSpPr>
            <a:spLocks noGrp="1"/>
          </p:cNvSpPr>
          <p:nvPr>
            <p:ph type="sldNum" sz="quarter" idx="12"/>
          </p:nvPr>
        </p:nvSpPr>
        <p:spPr/>
        <p:txBody>
          <a:bodyPr/>
          <a:lstStyle/>
          <a:p>
            <a:fld id="{DDEEAC82-F405-4194-9165-3A07379272F6}" type="slidenum">
              <a:rPr lang="sv-SE" smtClean="0"/>
              <a:t>‹#›</a:t>
            </a:fld>
            <a:endParaRPr lang="sv-SE"/>
          </a:p>
        </p:txBody>
      </p:sp>
    </p:spTree>
    <p:extLst>
      <p:ext uri="{BB962C8B-B14F-4D97-AF65-F5344CB8AC3E}">
        <p14:creationId xmlns:p14="http://schemas.microsoft.com/office/powerpoint/2010/main" val="2161225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C6FCB-9697-4BCC-9F4F-D337472CBE34}"/>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6C9031CE-A8DA-40AD-8045-31C348C223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F9E566A6-B05D-4AD2-8E08-2F85E60A358F}"/>
              </a:ext>
            </a:extLst>
          </p:cNvPr>
          <p:cNvSpPr>
            <a:spLocks noGrp="1"/>
          </p:cNvSpPr>
          <p:nvPr>
            <p:ph type="dt" sz="half" idx="10"/>
          </p:nvPr>
        </p:nvSpPr>
        <p:spPr/>
        <p:txBody>
          <a:bodyPr/>
          <a:lstStyle/>
          <a:p>
            <a:fld id="{1673BA52-7C14-4466-A773-CD5F5F502D94}" type="datetimeFigureOut">
              <a:rPr lang="sv-SE" smtClean="0"/>
              <a:t>2025-03-19</a:t>
            </a:fld>
            <a:endParaRPr lang="sv-SE"/>
          </a:p>
        </p:txBody>
      </p:sp>
      <p:sp>
        <p:nvSpPr>
          <p:cNvPr id="5" name="Footer Placeholder 4">
            <a:extLst>
              <a:ext uri="{FF2B5EF4-FFF2-40B4-BE49-F238E27FC236}">
                <a16:creationId xmlns:a16="http://schemas.microsoft.com/office/drawing/2014/main" id="{6F4F7011-568C-4D79-91B4-7F9BDB8D686F}"/>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A7FAAC7F-64D6-4F5E-8A2C-57A3AAA4134B}"/>
              </a:ext>
            </a:extLst>
          </p:cNvPr>
          <p:cNvSpPr>
            <a:spLocks noGrp="1"/>
          </p:cNvSpPr>
          <p:nvPr>
            <p:ph type="sldNum" sz="quarter" idx="12"/>
          </p:nvPr>
        </p:nvSpPr>
        <p:spPr/>
        <p:txBody>
          <a:bodyPr/>
          <a:lstStyle/>
          <a:p>
            <a:fld id="{DDEEAC82-F405-4194-9165-3A07379272F6}" type="slidenum">
              <a:rPr lang="sv-SE" smtClean="0"/>
              <a:t>‹#›</a:t>
            </a:fld>
            <a:endParaRPr lang="sv-SE"/>
          </a:p>
        </p:txBody>
      </p:sp>
    </p:spTree>
    <p:extLst>
      <p:ext uri="{BB962C8B-B14F-4D97-AF65-F5344CB8AC3E}">
        <p14:creationId xmlns:p14="http://schemas.microsoft.com/office/powerpoint/2010/main" val="3287443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F3F297-CD3E-4672-913E-DFE9C9B517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222B831A-8861-4E50-8275-19D7D82F73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F7BA3BF1-51B4-4B88-8A7D-0CB56DAC5D25}"/>
              </a:ext>
            </a:extLst>
          </p:cNvPr>
          <p:cNvSpPr>
            <a:spLocks noGrp="1"/>
          </p:cNvSpPr>
          <p:nvPr>
            <p:ph type="dt" sz="half" idx="10"/>
          </p:nvPr>
        </p:nvSpPr>
        <p:spPr/>
        <p:txBody>
          <a:bodyPr/>
          <a:lstStyle/>
          <a:p>
            <a:fld id="{1673BA52-7C14-4466-A773-CD5F5F502D94}" type="datetimeFigureOut">
              <a:rPr lang="sv-SE" smtClean="0"/>
              <a:t>2025-03-19</a:t>
            </a:fld>
            <a:endParaRPr lang="sv-SE"/>
          </a:p>
        </p:txBody>
      </p:sp>
      <p:sp>
        <p:nvSpPr>
          <p:cNvPr id="5" name="Footer Placeholder 4">
            <a:extLst>
              <a:ext uri="{FF2B5EF4-FFF2-40B4-BE49-F238E27FC236}">
                <a16:creationId xmlns:a16="http://schemas.microsoft.com/office/drawing/2014/main" id="{A85549FF-E96F-48BC-83B9-AEC818A5C11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6B94848B-09A8-4239-A78E-8FAE76917E1E}"/>
              </a:ext>
            </a:extLst>
          </p:cNvPr>
          <p:cNvSpPr>
            <a:spLocks noGrp="1"/>
          </p:cNvSpPr>
          <p:nvPr>
            <p:ph type="sldNum" sz="quarter" idx="12"/>
          </p:nvPr>
        </p:nvSpPr>
        <p:spPr/>
        <p:txBody>
          <a:bodyPr/>
          <a:lstStyle/>
          <a:p>
            <a:fld id="{DDEEAC82-F405-4194-9165-3A07379272F6}" type="slidenum">
              <a:rPr lang="sv-SE" smtClean="0"/>
              <a:t>‹#›</a:t>
            </a:fld>
            <a:endParaRPr lang="sv-SE"/>
          </a:p>
        </p:txBody>
      </p:sp>
    </p:spTree>
    <p:extLst>
      <p:ext uri="{BB962C8B-B14F-4D97-AF65-F5344CB8AC3E}">
        <p14:creationId xmlns:p14="http://schemas.microsoft.com/office/powerpoint/2010/main" val="3451503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14FF2-127B-49B8-8DF4-0F005E5DD812}"/>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5D789515-5D07-4C63-9304-54D47FB95A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7941B292-4F35-4316-8790-4352B5FFC607}"/>
              </a:ext>
            </a:extLst>
          </p:cNvPr>
          <p:cNvSpPr>
            <a:spLocks noGrp="1"/>
          </p:cNvSpPr>
          <p:nvPr>
            <p:ph type="dt" sz="half" idx="10"/>
          </p:nvPr>
        </p:nvSpPr>
        <p:spPr/>
        <p:txBody>
          <a:bodyPr/>
          <a:lstStyle/>
          <a:p>
            <a:fld id="{1673BA52-7C14-4466-A773-CD5F5F502D94}" type="datetimeFigureOut">
              <a:rPr lang="sv-SE" smtClean="0"/>
              <a:t>2025-03-19</a:t>
            </a:fld>
            <a:endParaRPr lang="sv-SE"/>
          </a:p>
        </p:txBody>
      </p:sp>
      <p:sp>
        <p:nvSpPr>
          <p:cNvPr id="5" name="Footer Placeholder 4">
            <a:extLst>
              <a:ext uri="{FF2B5EF4-FFF2-40B4-BE49-F238E27FC236}">
                <a16:creationId xmlns:a16="http://schemas.microsoft.com/office/drawing/2014/main" id="{32B497A9-6F66-47FB-82EA-FEB3FDC5B3D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604051C-D239-459F-938C-5F4152366438}"/>
              </a:ext>
            </a:extLst>
          </p:cNvPr>
          <p:cNvSpPr>
            <a:spLocks noGrp="1"/>
          </p:cNvSpPr>
          <p:nvPr>
            <p:ph type="sldNum" sz="quarter" idx="12"/>
          </p:nvPr>
        </p:nvSpPr>
        <p:spPr/>
        <p:txBody>
          <a:bodyPr/>
          <a:lstStyle/>
          <a:p>
            <a:fld id="{DDEEAC82-F405-4194-9165-3A07379272F6}" type="slidenum">
              <a:rPr lang="sv-SE" smtClean="0"/>
              <a:t>‹#›</a:t>
            </a:fld>
            <a:endParaRPr lang="sv-SE"/>
          </a:p>
        </p:txBody>
      </p:sp>
    </p:spTree>
    <p:extLst>
      <p:ext uri="{BB962C8B-B14F-4D97-AF65-F5344CB8AC3E}">
        <p14:creationId xmlns:p14="http://schemas.microsoft.com/office/powerpoint/2010/main" val="3201502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39C7F-31A2-4E19-9DBF-9C522C0923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E9530164-0101-4CC6-BFD1-C8EF20B5D9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D0861A-C062-45FA-AD30-144F8C2B7F88}"/>
              </a:ext>
            </a:extLst>
          </p:cNvPr>
          <p:cNvSpPr>
            <a:spLocks noGrp="1"/>
          </p:cNvSpPr>
          <p:nvPr>
            <p:ph type="dt" sz="half" idx="10"/>
          </p:nvPr>
        </p:nvSpPr>
        <p:spPr/>
        <p:txBody>
          <a:bodyPr/>
          <a:lstStyle/>
          <a:p>
            <a:fld id="{1673BA52-7C14-4466-A773-CD5F5F502D94}" type="datetimeFigureOut">
              <a:rPr lang="sv-SE" smtClean="0"/>
              <a:t>2025-03-19</a:t>
            </a:fld>
            <a:endParaRPr lang="sv-SE"/>
          </a:p>
        </p:txBody>
      </p:sp>
      <p:sp>
        <p:nvSpPr>
          <p:cNvPr id="5" name="Footer Placeholder 4">
            <a:extLst>
              <a:ext uri="{FF2B5EF4-FFF2-40B4-BE49-F238E27FC236}">
                <a16:creationId xmlns:a16="http://schemas.microsoft.com/office/drawing/2014/main" id="{44209408-028B-423B-AC8A-E0047910F069}"/>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B38B087B-EDA0-4B63-99F8-C3C13F1532EF}"/>
              </a:ext>
            </a:extLst>
          </p:cNvPr>
          <p:cNvSpPr>
            <a:spLocks noGrp="1"/>
          </p:cNvSpPr>
          <p:nvPr>
            <p:ph type="sldNum" sz="quarter" idx="12"/>
          </p:nvPr>
        </p:nvSpPr>
        <p:spPr/>
        <p:txBody>
          <a:bodyPr/>
          <a:lstStyle/>
          <a:p>
            <a:fld id="{DDEEAC82-F405-4194-9165-3A07379272F6}" type="slidenum">
              <a:rPr lang="sv-SE" smtClean="0"/>
              <a:t>‹#›</a:t>
            </a:fld>
            <a:endParaRPr lang="sv-SE"/>
          </a:p>
        </p:txBody>
      </p:sp>
    </p:spTree>
    <p:extLst>
      <p:ext uri="{BB962C8B-B14F-4D97-AF65-F5344CB8AC3E}">
        <p14:creationId xmlns:p14="http://schemas.microsoft.com/office/powerpoint/2010/main" val="1596288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7C441-FE00-499C-9A2A-574DD5EA340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9363735D-F8EC-4F21-847D-9279D2EECF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E83F4311-2024-477A-BDD8-61F522D2EF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1E323493-50BC-4B22-AB1A-0FA17B0B5241}"/>
              </a:ext>
            </a:extLst>
          </p:cNvPr>
          <p:cNvSpPr>
            <a:spLocks noGrp="1"/>
          </p:cNvSpPr>
          <p:nvPr>
            <p:ph type="dt" sz="half" idx="10"/>
          </p:nvPr>
        </p:nvSpPr>
        <p:spPr/>
        <p:txBody>
          <a:bodyPr/>
          <a:lstStyle/>
          <a:p>
            <a:fld id="{1673BA52-7C14-4466-A773-CD5F5F502D94}" type="datetimeFigureOut">
              <a:rPr lang="sv-SE" smtClean="0"/>
              <a:t>2025-03-19</a:t>
            </a:fld>
            <a:endParaRPr lang="sv-SE"/>
          </a:p>
        </p:txBody>
      </p:sp>
      <p:sp>
        <p:nvSpPr>
          <p:cNvPr id="6" name="Footer Placeholder 5">
            <a:extLst>
              <a:ext uri="{FF2B5EF4-FFF2-40B4-BE49-F238E27FC236}">
                <a16:creationId xmlns:a16="http://schemas.microsoft.com/office/drawing/2014/main" id="{C3767B2E-CE37-4726-B6D5-BDB4912B392D}"/>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5EA5134-796E-4568-9CD8-E24CA51EF653}"/>
              </a:ext>
            </a:extLst>
          </p:cNvPr>
          <p:cNvSpPr>
            <a:spLocks noGrp="1"/>
          </p:cNvSpPr>
          <p:nvPr>
            <p:ph type="sldNum" sz="quarter" idx="12"/>
          </p:nvPr>
        </p:nvSpPr>
        <p:spPr/>
        <p:txBody>
          <a:bodyPr/>
          <a:lstStyle/>
          <a:p>
            <a:fld id="{DDEEAC82-F405-4194-9165-3A07379272F6}" type="slidenum">
              <a:rPr lang="sv-SE" smtClean="0"/>
              <a:t>‹#›</a:t>
            </a:fld>
            <a:endParaRPr lang="sv-SE"/>
          </a:p>
        </p:txBody>
      </p:sp>
    </p:spTree>
    <p:extLst>
      <p:ext uri="{BB962C8B-B14F-4D97-AF65-F5344CB8AC3E}">
        <p14:creationId xmlns:p14="http://schemas.microsoft.com/office/powerpoint/2010/main" val="4269188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C0F35-4D07-49E1-857F-BD841C2263AF}"/>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827B4E02-BFE7-41A5-AFA4-BD9BB50699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9383CE-0F44-476B-9028-9420B4129E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DF0922CB-190E-4828-86DE-96585EE407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C6AAB7-FAD7-4415-B22B-329C8B489A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E123AFD4-6086-4F80-8354-52E8ABCD8FE8}"/>
              </a:ext>
            </a:extLst>
          </p:cNvPr>
          <p:cNvSpPr>
            <a:spLocks noGrp="1"/>
          </p:cNvSpPr>
          <p:nvPr>
            <p:ph type="dt" sz="half" idx="10"/>
          </p:nvPr>
        </p:nvSpPr>
        <p:spPr/>
        <p:txBody>
          <a:bodyPr/>
          <a:lstStyle/>
          <a:p>
            <a:fld id="{1673BA52-7C14-4466-A773-CD5F5F502D94}" type="datetimeFigureOut">
              <a:rPr lang="sv-SE" smtClean="0"/>
              <a:t>2025-03-19</a:t>
            </a:fld>
            <a:endParaRPr lang="sv-SE"/>
          </a:p>
        </p:txBody>
      </p:sp>
      <p:sp>
        <p:nvSpPr>
          <p:cNvPr id="8" name="Footer Placeholder 7">
            <a:extLst>
              <a:ext uri="{FF2B5EF4-FFF2-40B4-BE49-F238E27FC236}">
                <a16:creationId xmlns:a16="http://schemas.microsoft.com/office/drawing/2014/main" id="{0294B14E-9AD4-4945-AF02-9EA4B3180F58}"/>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53FC5145-1F5B-4E1D-B93B-BAAF111070D9}"/>
              </a:ext>
            </a:extLst>
          </p:cNvPr>
          <p:cNvSpPr>
            <a:spLocks noGrp="1"/>
          </p:cNvSpPr>
          <p:nvPr>
            <p:ph type="sldNum" sz="quarter" idx="12"/>
          </p:nvPr>
        </p:nvSpPr>
        <p:spPr/>
        <p:txBody>
          <a:bodyPr/>
          <a:lstStyle/>
          <a:p>
            <a:fld id="{DDEEAC82-F405-4194-9165-3A07379272F6}" type="slidenum">
              <a:rPr lang="sv-SE" smtClean="0"/>
              <a:t>‹#›</a:t>
            </a:fld>
            <a:endParaRPr lang="sv-SE"/>
          </a:p>
        </p:txBody>
      </p:sp>
    </p:spTree>
    <p:extLst>
      <p:ext uri="{BB962C8B-B14F-4D97-AF65-F5344CB8AC3E}">
        <p14:creationId xmlns:p14="http://schemas.microsoft.com/office/powerpoint/2010/main" val="764010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FF1D0-3EFB-4648-BD22-4CD077014A40}"/>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69A4F101-EF19-45D3-8B62-2B4BE1A96873}"/>
              </a:ext>
            </a:extLst>
          </p:cNvPr>
          <p:cNvSpPr>
            <a:spLocks noGrp="1"/>
          </p:cNvSpPr>
          <p:nvPr>
            <p:ph type="dt" sz="half" idx="10"/>
          </p:nvPr>
        </p:nvSpPr>
        <p:spPr/>
        <p:txBody>
          <a:bodyPr/>
          <a:lstStyle/>
          <a:p>
            <a:fld id="{1673BA52-7C14-4466-A773-CD5F5F502D94}" type="datetimeFigureOut">
              <a:rPr lang="sv-SE" smtClean="0"/>
              <a:t>2025-03-19</a:t>
            </a:fld>
            <a:endParaRPr lang="sv-SE"/>
          </a:p>
        </p:txBody>
      </p:sp>
      <p:sp>
        <p:nvSpPr>
          <p:cNvPr id="4" name="Footer Placeholder 3">
            <a:extLst>
              <a:ext uri="{FF2B5EF4-FFF2-40B4-BE49-F238E27FC236}">
                <a16:creationId xmlns:a16="http://schemas.microsoft.com/office/drawing/2014/main" id="{975F5605-4C37-483B-899A-E5C55B3554BB}"/>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29CB66CB-41C6-4909-B8D3-33DE7E4486EA}"/>
              </a:ext>
            </a:extLst>
          </p:cNvPr>
          <p:cNvSpPr>
            <a:spLocks noGrp="1"/>
          </p:cNvSpPr>
          <p:nvPr>
            <p:ph type="sldNum" sz="quarter" idx="12"/>
          </p:nvPr>
        </p:nvSpPr>
        <p:spPr/>
        <p:txBody>
          <a:bodyPr/>
          <a:lstStyle/>
          <a:p>
            <a:fld id="{DDEEAC82-F405-4194-9165-3A07379272F6}" type="slidenum">
              <a:rPr lang="sv-SE" smtClean="0"/>
              <a:t>‹#›</a:t>
            </a:fld>
            <a:endParaRPr lang="sv-SE"/>
          </a:p>
        </p:txBody>
      </p:sp>
    </p:spTree>
    <p:extLst>
      <p:ext uri="{BB962C8B-B14F-4D97-AF65-F5344CB8AC3E}">
        <p14:creationId xmlns:p14="http://schemas.microsoft.com/office/powerpoint/2010/main" val="1516946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359180-3DB6-47C8-B108-F6F265B21A68}"/>
              </a:ext>
            </a:extLst>
          </p:cNvPr>
          <p:cNvSpPr>
            <a:spLocks noGrp="1"/>
          </p:cNvSpPr>
          <p:nvPr>
            <p:ph type="dt" sz="half" idx="10"/>
          </p:nvPr>
        </p:nvSpPr>
        <p:spPr/>
        <p:txBody>
          <a:bodyPr/>
          <a:lstStyle/>
          <a:p>
            <a:fld id="{1673BA52-7C14-4466-A773-CD5F5F502D94}" type="datetimeFigureOut">
              <a:rPr lang="sv-SE" smtClean="0"/>
              <a:t>2025-03-19</a:t>
            </a:fld>
            <a:endParaRPr lang="sv-SE"/>
          </a:p>
        </p:txBody>
      </p:sp>
      <p:sp>
        <p:nvSpPr>
          <p:cNvPr id="3" name="Footer Placeholder 2">
            <a:extLst>
              <a:ext uri="{FF2B5EF4-FFF2-40B4-BE49-F238E27FC236}">
                <a16:creationId xmlns:a16="http://schemas.microsoft.com/office/drawing/2014/main" id="{191DBAD1-74DE-456F-89DC-E3C4B11A1195}"/>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37790D39-3162-4385-9F02-ED26E5ECD9C2}"/>
              </a:ext>
            </a:extLst>
          </p:cNvPr>
          <p:cNvSpPr>
            <a:spLocks noGrp="1"/>
          </p:cNvSpPr>
          <p:nvPr>
            <p:ph type="sldNum" sz="quarter" idx="12"/>
          </p:nvPr>
        </p:nvSpPr>
        <p:spPr/>
        <p:txBody>
          <a:bodyPr/>
          <a:lstStyle/>
          <a:p>
            <a:fld id="{DDEEAC82-F405-4194-9165-3A07379272F6}" type="slidenum">
              <a:rPr lang="sv-SE" smtClean="0"/>
              <a:t>‹#›</a:t>
            </a:fld>
            <a:endParaRPr lang="sv-SE"/>
          </a:p>
        </p:txBody>
      </p:sp>
    </p:spTree>
    <p:extLst>
      <p:ext uri="{BB962C8B-B14F-4D97-AF65-F5344CB8AC3E}">
        <p14:creationId xmlns:p14="http://schemas.microsoft.com/office/powerpoint/2010/main" val="632431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A5519-37D9-422D-8C77-268CB3275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3EBFB23F-95CE-4D02-9278-4DCA7C71E5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084A0D8E-5FE2-4EE4-B3AF-50E9DEABBB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C7D459-DE0E-4223-9A0E-C5D7A0436B0E}"/>
              </a:ext>
            </a:extLst>
          </p:cNvPr>
          <p:cNvSpPr>
            <a:spLocks noGrp="1"/>
          </p:cNvSpPr>
          <p:nvPr>
            <p:ph type="dt" sz="half" idx="10"/>
          </p:nvPr>
        </p:nvSpPr>
        <p:spPr/>
        <p:txBody>
          <a:bodyPr/>
          <a:lstStyle/>
          <a:p>
            <a:fld id="{1673BA52-7C14-4466-A773-CD5F5F502D94}" type="datetimeFigureOut">
              <a:rPr lang="sv-SE" smtClean="0"/>
              <a:t>2025-03-19</a:t>
            </a:fld>
            <a:endParaRPr lang="sv-SE"/>
          </a:p>
        </p:txBody>
      </p:sp>
      <p:sp>
        <p:nvSpPr>
          <p:cNvPr id="6" name="Footer Placeholder 5">
            <a:extLst>
              <a:ext uri="{FF2B5EF4-FFF2-40B4-BE49-F238E27FC236}">
                <a16:creationId xmlns:a16="http://schemas.microsoft.com/office/drawing/2014/main" id="{EE1171D8-FD91-4118-8C23-FEDB457571BF}"/>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CB63633F-FB65-4F02-8D83-09CB1976B913}"/>
              </a:ext>
            </a:extLst>
          </p:cNvPr>
          <p:cNvSpPr>
            <a:spLocks noGrp="1"/>
          </p:cNvSpPr>
          <p:nvPr>
            <p:ph type="sldNum" sz="quarter" idx="12"/>
          </p:nvPr>
        </p:nvSpPr>
        <p:spPr/>
        <p:txBody>
          <a:bodyPr/>
          <a:lstStyle/>
          <a:p>
            <a:fld id="{DDEEAC82-F405-4194-9165-3A07379272F6}" type="slidenum">
              <a:rPr lang="sv-SE" smtClean="0"/>
              <a:t>‹#›</a:t>
            </a:fld>
            <a:endParaRPr lang="sv-SE"/>
          </a:p>
        </p:txBody>
      </p:sp>
    </p:spTree>
    <p:extLst>
      <p:ext uri="{BB962C8B-B14F-4D97-AF65-F5344CB8AC3E}">
        <p14:creationId xmlns:p14="http://schemas.microsoft.com/office/powerpoint/2010/main" val="101132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6CF95-C828-4D54-A556-A6E9EDD18E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2C32650F-7EDA-4A6C-A004-942B9D3DE6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29728071-4ED2-4DFB-AD40-990FD469DB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05C6C2-C2CF-4057-8058-067C31B23AAF}"/>
              </a:ext>
            </a:extLst>
          </p:cNvPr>
          <p:cNvSpPr>
            <a:spLocks noGrp="1"/>
          </p:cNvSpPr>
          <p:nvPr>
            <p:ph type="dt" sz="half" idx="10"/>
          </p:nvPr>
        </p:nvSpPr>
        <p:spPr/>
        <p:txBody>
          <a:bodyPr/>
          <a:lstStyle/>
          <a:p>
            <a:fld id="{1673BA52-7C14-4466-A773-CD5F5F502D94}" type="datetimeFigureOut">
              <a:rPr lang="sv-SE" smtClean="0"/>
              <a:t>2025-03-19</a:t>
            </a:fld>
            <a:endParaRPr lang="sv-SE"/>
          </a:p>
        </p:txBody>
      </p:sp>
      <p:sp>
        <p:nvSpPr>
          <p:cNvPr id="6" name="Footer Placeholder 5">
            <a:extLst>
              <a:ext uri="{FF2B5EF4-FFF2-40B4-BE49-F238E27FC236}">
                <a16:creationId xmlns:a16="http://schemas.microsoft.com/office/drawing/2014/main" id="{120E4A6B-849A-4DF7-A3E4-F63F012CB474}"/>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F4CD15CC-52B9-4863-B1EF-84FCD4A774B4}"/>
              </a:ext>
            </a:extLst>
          </p:cNvPr>
          <p:cNvSpPr>
            <a:spLocks noGrp="1"/>
          </p:cNvSpPr>
          <p:nvPr>
            <p:ph type="sldNum" sz="quarter" idx="12"/>
          </p:nvPr>
        </p:nvSpPr>
        <p:spPr/>
        <p:txBody>
          <a:bodyPr/>
          <a:lstStyle/>
          <a:p>
            <a:fld id="{DDEEAC82-F405-4194-9165-3A07379272F6}" type="slidenum">
              <a:rPr lang="sv-SE" smtClean="0"/>
              <a:t>‹#›</a:t>
            </a:fld>
            <a:endParaRPr lang="sv-SE"/>
          </a:p>
        </p:txBody>
      </p:sp>
    </p:spTree>
    <p:extLst>
      <p:ext uri="{BB962C8B-B14F-4D97-AF65-F5344CB8AC3E}">
        <p14:creationId xmlns:p14="http://schemas.microsoft.com/office/powerpoint/2010/main" val="135149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2F7C4C-2CEA-49A2-BF9A-61BC71949C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E453F888-ED7B-465E-9B8A-758F76665E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B5D21874-6020-4CAE-9026-5E5566C1A2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3BA52-7C14-4466-A773-CD5F5F502D94}" type="datetimeFigureOut">
              <a:rPr lang="sv-SE" smtClean="0"/>
              <a:t>2025-03-19</a:t>
            </a:fld>
            <a:endParaRPr lang="sv-SE"/>
          </a:p>
        </p:txBody>
      </p:sp>
      <p:sp>
        <p:nvSpPr>
          <p:cNvPr id="5" name="Footer Placeholder 4">
            <a:extLst>
              <a:ext uri="{FF2B5EF4-FFF2-40B4-BE49-F238E27FC236}">
                <a16:creationId xmlns:a16="http://schemas.microsoft.com/office/drawing/2014/main" id="{3B6FD569-C7CB-4BE6-A59D-7A5BD25AAE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54DD07DD-067C-468E-A40F-5DEC50EBE4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EAC82-F405-4194-9165-3A07379272F6}" type="slidenum">
              <a:rPr lang="sv-SE" smtClean="0"/>
              <a:t>‹#›</a:t>
            </a:fld>
            <a:endParaRPr lang="sv-SE"/>
          </a:p>
        </p:txBody>
      </p:sp>
    </p:spTree>
    <p:extLst>
      <p:ext uri="{BB962C8B-B14F-4D97-AF65-F5344CB8AC3E}">
        <p14:creationId xmlns:p14="http://schemas.microsoft.com/office/powerpoint/2010/main" val="4060559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467A7B-FE57-4D30-A948-571FB9D4A833}"/>
              </a:ext>
            </a:extLst>
          </p:cNvPr>
          <p:cNvSpPr>
            <a:spLocks noGrp="1"/>
          </p:cNvSpPr>
          <p:nvPr>
            <p:ph type="ctrTitle"/>
          </p:nvPr>
        </p:nvSpPr>
        <p:spPr>
          <a:xfrm>
            <a:off x="6746628" y="1783959"/>
            <a:ext cx="4645250" cy="2889114"/>
          </a:xfrm>
        </p:spPr>
        <p:txBody>
          <a:bodyPr anchor="b">
            <a:normAutofit/>
          </a:bodyPr>
          <a:lstStyle/>
          <a:p>
            <a:pPr algn="l"/>
            <a:r>
              <a:rPr lang="sv-SE" sz="4700" dirty="0">
                <a:solidFill>
                  <a:schemeClr val="bg1"/>
                </a:solidFill>
              </a:rPr>
              <a:t>Föräldramöte VSK P15</a:t>
            </a:r>
            <a:br>
              <a:rPr lang="sv-SE" sz="4700" dirty="0">
                <a:solidFill>
                  <a:schemeClr val="bg1"/>
                </a:solidFill>
              </a:rPr>
            </a:br>
            <a:r>
              <a:rPr lang="sv-SE" sz="4700" dirty="0">
                <a:solidFill>
                  <a:schemeClr val="bg1"/>
                </a:solidFill>
              </a:rPr>
              <a:t>2025-03-19</a:t>
            </a:r>
            <a:br>
              <a:rPr lang="sv-SE" sz="4700" dirty="0">
                <a:solidFill>
                  <a:schemeClr val="bg1"/>
                </a:solidFill>
              </a:rPr>
            </a:br>
            <a:endParaRPr lang="sv-SE" sz="4700" dirty="0">
              <a:solidFill>
                <a:schemeClr val="bg1"/>
              </a:solidFill>
            </a:endParaRPr>
          </a:p>
        </p:txBody>
      </p:sp>
      <p:sp>
        <p:nvSpPr>
          <p:cNvPr id="3" name="Subtitle 2">
            <a:extLst>
              <a:ext uri="{FF2B5EF4-FFF2-40B4-BE49-F238E27FC236}">
                <a16:creationId xmlns:a16="http://schemas.microsoft.com/office/drawing/2014/main" id="{FC792DB3-F8FE-4C1F-A7BE-6BCB88263C63}"/>
              </a:ext>
            </a:extLst>
          </p:cNvPr>
          <p:cNvSpPr>
            <a:spLocks noGrp="1"/>
          </p:cNvSpPr>
          <p:nvPr>
            <p:ph type="subTitle" idx="1"/>
          </p:nvPr>
        </p:nvSpPr>
        <p:spPr>
          <a:xfrm>
            <a:off x="6746627" y="4750893"/>
            <a:ext cx="4645250" cy="1147863"/>
          </a:xfrm>
        </p:spPr>
        <p:txBody>
          <a:bodyPr anchor="t">
            <a:normAutofit/>
          </a:bodyPr>
          <a:lstStyle/>
          <a:p>
            <a:pPr algn="l"/>
            <a:endParaRPr lang="sv-SE" sz="2000">
              <a:solidFill>
                <a:schemeClr val="bg1"/>
              </a:solidFill>
            </a:endParaRPr>
          </a:p>
        </p:txBody>
      </p:sp>
      <p:sp>
        <p:nvSpPr>
          <p:cNvPr id="73" name="Freeform: Shape 7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VSK Fotboll">
            <a:extLst>
              <a:ext uri="{FF2B5EF4-FFF2-40B4-BE49-F238E27FC236}">
                <a16:creationId xmlns:a16="http://schemas.microsoft.com/office/drawing/2014/main" id="{77867E6E-D121-4682-8F6D-2BD7D4EAD1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382" y="720993"/>
            <a:ext cx="4047843" cy="4047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9022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p:nvPr/>
        </p:nvSpPr>
        <p:spPr>
          <a:xfrm>
            <a:off x="1321162" y="2170975"/>
            <a:ext cx="9677037" cy="378565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2000" b="1" i="0" u="none" strike="noStrike" kern="0" cap="none" spc="0" normalizeH="0" baseline="0" noProof="0">
                <a:ln>
                  <a:noFill/>
                </a:ln>
                <a:solidFill>
                  <a:srgbClr val="000000"/>
                </a:solidFill>
                <a:effectLst/>
                <a:uLnTx/>
                <a:uFillTx/>
                <a:latin typeface="Calibri"/>
                <a:ea typeface="Calibri"/>
                <a:cs typeface="Calibri"/>
                <a:sym typeface="Calibri"/>
              </a:rPr>
              <a:t>Värdeord – Ansvar</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000" b="1" i="0" u="none" strike="noStrike" kern="0" cap="none" spc="0" normalizeH="0" baseline="0" noProof="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2000" b="0" i="0" u="none" strike="noStrike" kern="0" cap="none" spc="0" normalizeH="0" baseline="0" noProof="0">
                <a:ln>
                  <a:noFill/>
                </a:ln>
                <a:solidFill>
                  <a:srgbClr val="000000"/>
                </a:solidFill>
                <a:effectLst/>
                <a:uLnTx/>
                <a:uFillTx/>
                <a:latin typeface="Calibri"/>
                <a:ea typeface="Calibri"/>
                <a:cs typeface="Calibri"/>
                <a:sym typeface="Calibri"/>
              </a:rPr>
              <a:t>Föreningslivet har unika möjligheter att bygga broar mellan människor i en värld där handlingar är viktigare än ord. I Västerås SK FK vill vi ta ansvar både på och vid sidan av planen och arenorna. </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000" b="0" i="0" u="none" strike="noStrike" kern="0" cap="none" spc="0" normalizeH="0" baseline="0" noProof="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2000" b="0" i="0" u="none" strike="noStrike" kern="0" cap="none" spc="0" normalizeH="0" baseline="0" noProof="0">
                <a:ln>
                  <a:noFill/>
                </a:ln>
                <a:solidFill>
                  <a:srgbClr val="000000"/>
                </a:solidFill>
                <a:effectLst/>
                <a:uLnTx/>
                <a:uFillTx/>
                <a:latin typeface="Calibri"/>
                <a:ea typeface="Calibri"/>
                <a:cs typeface="Calibri"/>
                <a:sym typeface="Calibri"/>
              </a:rPr>
              <a:t>Vi erbjuder en plats där värdet på människor är lika oavsett kön, etnicitet, religion, läggning, funktionsnedsättning eller ålder. Genom samarbete med skolor, andra idrotter och övriga samhället så pratar vi inte bara om integration utan lever med den i vår vardag. </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000" b="0" i="0" u="none" strike="noStrike" kern="0" cap="none" spc="0" normalizeH="0" baseline="0" noProof="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2000" b="0" i="0" u="none" strike="noStrike" kern="0" cap="none" spc="0" normalizeH="0" baseline="0" noProof="0">
                <a:ln>
                  <a:noFill/>
                </a:ln>
                <a:solidFill>
                  <a:srgbClr val="000000"/>
                </a:solidFill>
                <a:effectLst/>
                <a:uLnTx/>
                <a:uFillTx/>
                <a:latin typeface="Calibri"/>
                <a:ea typeface="Calibri"/>
                <a:cs typeface="Calibri"/>
                <a:sym typeface="Calibri"/>
              </a:rPr>
              <a:t>Genom ett starkt varumärke så ger det oss en unik möjlighet att få flera att idrotta, engagera sig och växa som människor.</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pic>
        <p:nvPicPr>
          <p:cNvPr id="109" name="Google Shape;109;p4"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110" name="Google Shape;110;p4"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p:nvPr/>
        </p:nvSpPr>
        <p:spPr>
          <a:xfrm>
            <a:off x="1321163" y="2170975"/>
            <a:ext cx="9664338" cy="4401205"/>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2000" b="1" i="0" u="none" strike="noStrike" kern="0" cap="none" spc="0" normalizeH="0" baseline="0" noProof="0">
                <a:ln>
                  <a:noFill/>
                </a:ln>
                <a:solidFill>
                  <a:srgbClr val="000000"/>
                </a:solidFill>
                <a:effectLst/>
                <a:uLnTx/>
                <a:uFillTx/>
                <a:latin typeface="Calibri"/>
                <a:ea typeface="Calibri"/>
                <a:cs typeface="Calibri"/>
                <a:sym typeface="Calibri"/>
              </a:rPr>
              <a:t>Värdeord – Gemenskap</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000" b="1" i="0" u="none" strike="noStrike" kern="0" cap="none" spc="0" normalizeH="0" baseline="0" noProof="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2000" b="0" i="0" u="none" strike="noStrike" kern="0" cap="none" spc="0" normalizeH="0" baseline="0" noProof="0">
                <a:ln>
                  <a:noFill/>
                </a:ln>
                <a:solidFill>
                  <a:srgbClr val="000000"/>
                </a:solidFill>
                <a:effectLst/>
                <a:uLnTx/>
                <a:uFillTx/>
                <a:latin typeface="Calibri"/>
                <a:ea typeface="Calibri"/>
                <a:cs typeface="Calibri"/>
                <a:sym typeface="Calibri"/>
              </a:rPr>
              <a:t>Västerås SK FK är en gemenskap där vi gör varandra bättre och idrottsupplevelsen till något större. Hen hjälper och stöttar varandra i alla lägen. Med vår energi och engagemang kan hen skapa oförglömliga minnen. Det kommer ibland att bli fel på vägen men då förenas vi tillsammans i kärleken till Västerås SK FK. </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000" b="0" i="0" u="none" strike="noStrike" kern="0" cap="none" spc="0" normalizeH="0" baseline="0" noProof="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2000" b="0" i="0" u="none" strike="noStrike" kern="0" cap="none" spc="0" normalizeH="0" baseline="0" noProof="0">
                <a:ln>
                  <a:noFill/>
                </a:ln>
                <a:solidFill>
                  <a:srgbClr val="000000"/>
                </a:solidFill>
                <a:effectLst/>
                <a:uLnTx/>
                <a:uFillTx/>
                <a:latin typeface="Calibri"/>
                <a:ea typeface="Calibri"/>
                <a:cs typeface="Calibri"/>
                <a:sym typeface="Calibri"/>
              </a:rPr>
              <a:t>En VSK:are står för ett helhetsgrepp, som omfattar alla som är i verksamma inom Västerås SK FK. Vi vill framstå som goda förebilder både på och vid sidan av planen och det är därför viktigt för oss som förening att detta efterlevs och följs. </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000" b="0" i="0" u="none" strike="noStrike" kern="0" cap="none" spc="0" normalizeH="0" baseline="0" noProof="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2000" b="0" i="0" u="none" strike="noStrike" kern="0" cap="none" spc="0" normalizeH="0" baseline="0" noProof="0">
                <a:ln>
                  <a:noFill/>
                </a:ln>
                <a:solidFill>
                  <a:srgbClr val="000000"/>
                </a:solidFill>
                <a:effectLst/>
                <a:uLnTx/>
                <a:uFillTx/>
                <a:latin typeface="Calibri"/>
                <a:ea typeface="Calibri"/>
                <a:cs typeface="Calibri"/>
                <a:sym typeface="Calibri"/>
              </a:rPr>
              <a:t>En VSK:are står upp för föreningens grundläggande värderingar och skall prägla uppträdande både på och vid sidan av träningar och matcher samt i andra sammanhang där man representerar Västerås SK FK. </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pic>
        <p:nvPicPr>
          <p:cNvPr id="116" name="Google Shape;116;p5"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117" name="Google Shape;117;p5"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04AC4C-0357-BF45-873F-03C5915DC341}"/>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598D5C6F-74FD-49E4-D980-22084CDB5C43}"/>
              </a:ext>
            </a:extLst>
          </p:cNvPr>
          <p:cNvSpPr/>
          <p:nvPr/>
        </p:nvSpPr>
        <p:spPr>
          <a:xfrm>
            <a:off x="2893112" y="1053962"/>
            <a:ext cx="6096000" cy="5940088"/>
          </a:xfrm>
          <a:prstGeom prst="rect">
            <a:avLst/>
          </a:prstGeom>
        </p:spPr>
        <p:txBody>
          <a:bodyPr>
            <a:spAutoFit/>
          </a:bodyPr>
          <a:lstStyle/>
          <a:p>
            <a:pPr>
              <a:spcAft>
                <a:spcPts val="0"/>
              </a:spcAft>
            </a:pPr>
            <a:r>
              <a:rPr lang="sv-SE" dirty="0">
                <a:latin typeface="Calibri" panose="020F0502020204030204" pitchFamily="34" charset="0"/>
                <a:ea typeface="Calibri" panose="020F0502020204030204" pitchFamily="34" charset="0"/>
                <a:cs typeface="Calibri" panose="020F0502020204030204" pitchFamily="34" charset="0"/>
              </a:rPr>
              <a:t>		</a:t>
            </a:r>
            <a:r>
              <a:rPr lang="sv-SE" sz="2400" b="1" dirty="0">
                <a:latin typeface="Calibri" panose="020F0502020204030204" pitchFamily="34" charset="0"/>
                <a:ea typeface="Calibri" panose="020F0502020204030204" pitchFamily="34" charset="0"/>
                <a:cs typeface="Calibri" panose="020F0502020204030204" pitchFamily="34" charset="0"/>
              </a:rPr>
              <a:t>FÖRÄLDRAANSVAR</a:t>
            </a:r>
          </a:p>
          <a:p>
            <a:pPr>
              <a:spcAft>
                <a:spcPts val="0"/>
              </a:spcAft>
            </a:pPr>
            <a:endParaRPr lang="sv-SE" sz="2000" b="1"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Påminn </a:t>
            </a:r>
            <a:r>
              <a:rPr lang="sv-SE" dirty="0">
                <a:effectLst/>
                <a:latin typeface="Calibri" panose="020F0502020204030204" pitchFamily="34" charset="0"/>
                <a:ea typeface="Calibri" panose="020F0502020204030204" pitchFamily="34" charset="0"/>
                <a:cs typeface="Times New Roman" panose="02020603050405020304" pitchFamily="18" charset="0"/>
              </a:rPr>
              <a:t>om förhållningssättet kring matcher. Inte coacha, bara peppa. Ansvar att alla i </a:t>
            </a:r>
            <a:r>
              <a:rPr lang="sv-SE" kern="100" dirty="0">
                <a:effectLst/>
                <a:latin typeface="Calibri" panose="020F0502020204030204" pitchFamily="34" charset="0"/>
                <a:ea typeface="Calibri" panose="020F0502020204030204" pitchFamily="34" charset="0"/>
                <a:cs typeface="Times New Roman" panose="02020603050405020304" pitchFamily="18" charset="0"/>
              </a:rPr>
              <a:t>familjen som tittar (också farfar </a:t>
            </a:r>
            <a:r>
              <a:rPr lang="sv-SE" kern="100" dirty="0" err="1">
                <a:effectLst/>
                <a:latin typeface="Calibri" panose="020F0502020204030204" pitchFamily="34" charset="0"/>
                <a:ea typeface="Calibri" panose="020F0502020204030204" pitchFamily="34" charset="0"/>
                <a:cs typeface="Times New Roman" panose="02020603050405020304" pitchFamily="18" charset="0"/>
              </a:rPr>
              <a:t>etc</a:t>
            </a:r>
            <a:r>
              <a:rPr lang="sv-SE" kern="100" dirty="0">
                <a:effectLst/>
                <a:latin typeface="Calibri" panose="020F0502020204030204" pitchFamily="34" charset="0"/>
                <a:ea typeface="Calibri" panose="020F0502020204030204" pitchFamily="34" charset="0"/>
                <a:cs typeface="Times New Roman" panose="02020603050405020304" pitchFamily="18" charset="0"/>
              </a:rPr>
              <a:t>) har koll och håller sig till detta.</a:t>
            </a:r>
          </a:p>
          <a:p>
            <a:pPr marL="285750" indent="-285750">
              <a:buFont typeface="Arial" panose="020B0604020202020204" pitchFamily="34" charset="0"/>
              <a:buChar char="•"/>
            </a:pPr>
            <a:endParaRPr lang="sv-SE"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sv-SE" kern="100" dirty="0">
                <a:effectLst/>
                <a:latin typeface="Calibri" panose="020F0502020204030204" pitchFamily="34" charset="0"/>
                <a:ea typeface="Calibri" panose="020F0502020204030204" pitchFamily="34" charset="0"/>
                <a:cs typeface="Times New Roman" panose="02020603050405020304" pitchFamily="18" charset="0"/>
              </a:rPr>
              <a:t>Svara på alla kallelser i tid så att vi kan planera.</a:t>
            </a:r>
          </a:p>
          <a:p>
            <a:pPr marL="285750" indent="-285750">
              <a:buFont typeface="Arial" panose="020B0604020202020204" pitchFamily="34" charset="0"/>
              <a:buChar char="•"/>
            </a:pPr>
            <a:endParaRPr lang="sv-SE"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sv-SE" dirty="0">
                <a:effectLst/>
                <a:latin typeface="Calibri" panose="020F0502020204030204" pitchFamily="34" charset="0"/>
                <a:ea typeface="Calibri" panose="020F0502020204030204" pitchFamily="34" charset="0"/>
                <a:cs typeface="Times New Roman" panose="02020603050405020304" pitchFamily="18" charset="0"/>
              </a:rPr>
              <a:t>Kom i tid. Gäller både match och träning. </a:t>
            </a:r>
            <a:r>
              <a:rPr lang="sv-SE" dirty="0">
                <a:latin typeface="Calibri" panose="020F0502020204030204" pitchFamily="34" charset="0"/>
                <a:ea typeface="Calibri" panose="020F0502020204030204" pitchFamily="34" charset="0"/>
                <a:cs typeface="Calibri" panose="020F0502020204030204" pitchFamily="34" charset="0"/>
              </a:rPr>
              <a:t>Samling kommer ske 10 minuter innan träningarna så att vi kan börja på utsatt tid. Viktigt för att använda tiden.</a:t>
            </a:r>
          </a:p>
          <a:p>
            <a:pPr marL="285750" indent="-285750">
              <a:buFont typeface="Arial" panose="020B0604020202020204" pitchFamily="34" charset="0"/>
              <a:buChar char="•"/>
            </a:pPr>
            <a:endParaRPr lang="sv-SE"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Kom med rätt utrustning, vattenflaska och ordentligt knutna skor!</a:t>
            </a:r>
          </a:p>
          <a:p>
            <a:pPr marL="285750" indent="-285750">
              <a:buFont typeface="Arial" panose="020B0604020202020204" pitchFamily="34" charset="0"/>
              <a:buChar char="•"/>
            </a:pPr>
            <a:endParaRPr lang="sv-SE"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Övriga kommunikationskanaler för sena återbud etc.</a:t>
            </a:r>
          </a:p>
          <a:p>
            <a:pPr marL="285750" indent="-285750">
              <a:buFont typeface="Arial" panose="020B0604020202020204" pitchFamily="34" charset="0"/>
              <a:buChar char="•"/>
            </a:pPr>
            <a:endParaRPr lang="sv-SE"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Medverka vid försäljningar och aktiviteter </a:t>
            </a:r>
            <a:r>
              <a:rPr lang="sv-SE" dirty="0" err="1">
                <a:latin typeface="Calibri" panose="020F0502020204030204" pitchFamily="34" charset="0"/>
                <a:ea typeface="Calibri" panose="020F0502020204030204" pitchFamily="34" charset="0"/>
                <a:cs typeface="Calibri" panose="020F0502020204030204" pitchFamily="34" charset="0"/>
              </a:rPr>
              <a:t>etc</a:t>
            </a:r>
            <a:endParaRPr lang="sv-SE"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sv-SE" sz="1600" b="1"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sv-SE" sz="1600" b="1"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sv-SE" sz="1600" dirty="0">
              <a:latin typeface="Calibri" panose="020F0502020204030204" pitchFamily="34" charset="0"/>
              <a:ea typeface="Calibri" panose="020F0502020204030204" pitchFamily="34" charset="0"/>
              <a:cs typeface="Calibri" panose="020F0502020204030204" pitchFamily="34" charset="0"/>
            </a:endParaRPr>
          </a:p>
        </p:txBody>
      </p:sp>
      <p:pic>
        <p:nvPicPr>
          <p:cNvPr id="3" name="Picture 2" descr="VSK Fotboll">
            <a:extLst>
              <a:ext uri="{FF2B5EF4-FFF2-40B4-BE49-F238E27FC236}">
                <a16:creationId xmlns:a16="http://schemas.microsoft.com/office/drawing/2014/main" id="{F1ECCBA9-D696-C2F0-7B3E-B8727E8EBD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VSK Fotboll">
            <a:extLst>
              <a:ext uri="{FF2B5EF4-FFF2-40B4-BE49-F238E27FC236}">
                <a16:creationId xmlns:a16="http://schemas.microsoft.com/office/drawing/2014/main" id="{02374E9A-2497-D858-D692-63156B4B4A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103" y="0"/>
            <a:ext cx="2333897" cy="1802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7331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SK Fotboll">
            <a:extLst>
              <a:ext uri="{FF2B5EF4-FFF2-40B4-BE49-F238E27FC236}">
                <a16:creationId xmlns:a16="http://schemas.microsoft.com/office/drawing/2014/main" id="{4A4FD209-C6D1-4E29-8E36-3198CABEBA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VSK Fotboll">
            <a:extLst>
              <a:ext uri="{FF2B5EF4-FFF2-40B4-BE49-F238E27FC236}">
                <a16:creationId xmlns:a16="http://schemas.microsoft.com/office/drawing/2014/main" id="{49DD4766-FF8A-47DE-A1C4-4874AB6E36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103" y="0"/>
            <a:ext cx="2333897" cy="180267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E5D1C8B3-4798-4005-B753-9DE57E2FC1A7}"/>
              </a:ext>
            </a:extLst>
          </p:cNvPr>
          <p:cNvSpPr/>
          <p:nvPr/>
        </p:nvSpPr>
        <p:spPr>
          <a:xfrm>
            <a:off x="2914261" y="1687362"/>
            <a:ext cx="6096000" cy="2062103"/>
          </a:xfrm>
          <a:prstGeom prst="rect">
            <a:avLst/>
          </a:prstGeom>
        </p:spPr>
        <p:txBody>
          <a:bodyPr>
            <a:spAutoFit/>
          </a:bodyPr>
          <a:lstStyle/>
          <a:p>
            <a:pPr algn="ctr">
              <a:spcAft>
                <a:spcPts val="0"/>
              </a:spcAft>
            </a:pPr>
            <a:r>
              <a:rPr lang="sv-SE" sz="2000" b="1" dirty="0">
                <a:latin typeface="Calibri" panose="020F0502020204030204" pitchFamily="34" charset="0"/>
                <a:ea typeface="Calibri" panose="020F0502020204030204" pitchFamily="34" charset="0"/>
                <a:cs typeface="Calibri" panose="020F0502020204030204" pitchFamily="34" charset="0"/>
              </a:rPr>
              <a:t>Andra aktiviteter</a:t>
            </a:r>
            <a:endParaRPr lang="sv-SE" sz="2000" dirty="0">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sv-SE" dirty="0">
                <a:latin typeface="Calibri" panose="020F0502020204030204" pitchFamily="34" charset="0"/>
                <a:ea typeface="Calibri" panose="020F0502020204030204" pitchFamily="34" charset="0"/>
                <a:cs typeface="Calibri" panose="020F0502020204030204" pitchFamily="34" charset="0"/>
              </a:rPr>
              <a:t>    </a:t>
            </a: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Bingolotter (frivilligt) </a:t>
            </a:r>
          </a:p>
          <a:p>
            <a:pPr marL="285750" indent="-285750">
              <a:spcAft>
                <a:spcPts val="0"/>
              </a:spcAft>
              <a:buFont typeface="Arial" panose="020B0604020202020204" pitchFamily="34" charset="0"/>
              <a:buChar char="•"/>
            </a:pPr>
            <a:endParaRPr lang="sv-SE" dirty="0">
              <a:latin typeface="Calibri" panose="020F0502020204030204" pitchFamily="34" charset="0"/>
              <a:ea typeface="Calibri" panose="020F0502020204030204" pitchFamily="34" charset="0"/>
              <a:cs typeface="Calibri" panose="020F0502020204030204" pitchFamily="34" charset="0"/>
            </a:endParaRP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Ställa upp o hjälpa till på Höstturneringen</a:t>
            </a:r>
          </a:p>
          <a:p>
            <a:pPr marL="285750" indent="-285750">
              <a:spcAft>
                <a:spcPts val="0"/>
              </a:spcAft>
              <a:buFont typeface="Arial" panose="020B0604020202020204" pitchFamily="34" charset="0"/>
              <a:buChar char="•"/>
            </a:pPr>
            <a:endParaRPr lang="sv-SE" dirty="0">
              <a:latin typeface="Calibri" panose="020F0502020204030204" pitchFamily="34" charset="0"/>
              <a:ea typeface="Calibri" panose="020F0502020204030204" pitchFamily="34" charset="0"/>
              <a:cs typeface="Calibri" panose="020F0502020204030204" pitchFamily="34" charset="0"/>
            </a:endParaRP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Pizzabottnar? </a:t>
            </a:r>
          </a:p>
        </p:txBody>
      </p:sp>
    </p:spTree>
    <p:extLst>
      <p:ext uri="{BB962C8B-B14F-4D97-AF65-F5344CB8AC3E}">
        <p14:creationId xmlns:p14="http://schemas.microsoft.com/office/powerpoint/2010/main" val="749510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B11891-91AE-9A63-CDAB-B6249D498EF9}"/>
            </a:ext>
          </a:extLst>
        </p:cNvPr>
        <p:cNvGrpSpPr/>
        <p:nvPr/>
      </p:nvGrpSpPr>
      <p:grpSpPr>
        <a:xfrm>
          <a:off x="0" y="0"/>
          <a:ext cx="0" cy="0"/>
          <a:chOff x="0" y="0"/>
          <a:chExt cx="0" cy="0"/>
        </a:xfrm>
      </p:grpSpPr>
      <p:pic>
        <p:nvPicPr>
          <p:cNvPr id="2" name="Picture 1" descr="VSK Fotboll">
            <a:extLst>
              <a:ext uri="{FF2B5EF4-FFF2-40B4-BE49-F238E27FC236}">
                <a16:creationId xmlns:a16="http://schemas.microsoft.com/office/drawing/2014/main" id="{ABA9950B-C866-ECAF-4AFA-E3DCDB8601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VSK Fotboll">
            <a:extLst>
              <a:ext uri="{FF2B5EF4-FFF2-40B4-BE49-F238E27FC236}">
                <a16:creationId xmlns:a16="http://schemas.microsoft.com/office/drawing/2014/main" id="{BF5BB283-0A24-A805-1509-E71E692A47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103" y="0"/>
            <a:ext cx="2333897" cy="180267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49F4BAA5-EF38-8352-4925-3ABB449C89B2}"/>
              </a:ext>
            </a:extLst>
          </p:cNvPr>
          <p:cNvSpPr/>
          <p:nvPr/>
        </p:nvSpPr>
        <p:spPr>
          <a:xfrm>
            <a:off x="2914261" y="1687362"/>
            <a:ext cx="6096000" cy="3447098"/>
          </a:xfrm>
          <a:prstGeom prst="rect">
            <a:avLst/>
          </a:prstGeom>
        </p:spPr>
        <p:txBody>
          <a:bodyPr>
            <a:spAutoFit/>
          </a:bodyPr>
          <a:lstStyle/>
          <a:p>
            <a:pPr algn="ctr">
              <a:spcAft>
                <a:spcPts val="0"/>
              </a:spcAft>
            </a:pPr>
            <a:r>
              <a:rPr lang="sv-SE" sz="2000" b="1" dirty="0">
                <a:latin typeface="Calibri" panose="020F0502020204030204" pitchFamily="34" charset="0"/>
                <a:ea typeface="Calibri" panose="020F0502020204030204" pitchFamily="34" charset="0"/>
                <a:cs typeface="Calibri" panose="020F0502020204030204" pitchFamily="34" charset="0"/>
              </a:rPr>
              <a:t>Krav från föreningen</a:t>
            </a:r>
            <a:endParaRPr lang="sv-SE" sz="2000" dirty="0">
              <a:latin typeface="Calibri" panose="020F0502020204030204" pitchFamily="34" charset="0"/>
              <a:ea typeface="Calibri" panose="020F0502020204030204" pitchFamily="34" charset="0"/>
              <a:cs typeface="Calibri" panose="020F0502020204030204" pitchFamily="34" charset="0"/>
            </a:endParaRPr>
          </a:p>
          <a:p>
            <a:pPr marL="285750" indent="-285750">
              <a:spcAft>
                <a:spcPts val="0"/>
              </a:spcAft>
              <a:buFont typeface="Arial" panose="020B0604020202020204" pitchFamily="34" charset="0"/>
              <a:buChar char="•"/>
            </a:pPr>
            <a:endParaRPr lang="sv-SE" dirty="0">
              <a:latin typeface="Calibri" panose="020F0502020204030204" pitchFamily="34" charset="0"/>
              <a:ea typeface="Calibri" panose="020F0502020204030204" pitchFamily="34" charset="0"/>
              <a:cs typeface="Calibri" panose="020F0502020204030204" pitchFamily="34" charset="0"/>
            </a:endParaRP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Funktionärer VSK matcherna KIOSK(Väntar på info från föreningen)?</a:t>
            </a:r>
          </a:p>
          <a:p>
            <a:pPr marL="285750" indent="-285750">
              <a:spcAft>
                <a:spcPts val="0"/>
              </a:spcAft>
              <a:buFont typeface="Arial" panose="020B0604020202020204" pitchFamily="34" charset="0"/>
              <a:buChar char="•"/>
            </a:pPr>
            <a:endParaRPr lang="sv-SE"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Restaurangchansen – utgår men kommer troligtvis ersättas av annat. (Väntar på info från föreningen)?</a:t>
            </a:r>
          </a:p>
          <a:p>
            <a:pPr>
              <a:spcAft>
                <a:spcPts val="0"/>
              </a:spcAft>
            </a:pPr>
            <a:endParaRPr lang="sv-SE" dirty="0">
              <a:latin typeface="Calibri" panose="020F0502020204030204" pitchFamily="34" charset="0"/>
              <a:ea typeface="Calibri" panose="020F0502020204030204" pitchFamily="34" charset="0"/>
              <a:cs typeface="Calibri" panose="020F0502020204030204" pitchFamily="34" charset="0"/>
            </a:endParaRP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Maskotar eller Bollkallar? </a:t>
            </a:r>
          </a:p>
          <a:p>
            <a:pPr>
              <a:spcAft>
                <a:spcPts val="0"/>
              </a:spcAft>
            </a:pPr>
            <a:r>
              <a:rPr lang="sv-SE" dirty="0">
                <a:latin typeface="Calibri" panose="020F0502020204030204" pitchFamily="34" charset="0"/>
                <a:ea typeface="Calibri" panose="020F0502020204030204" pitchFamily="34" charset="0"/>
                <a:cs typeface="Calibri" panose="020F0502020204030204" pitchFamily="34" charset="0"/>
              </a:rPr>
              <a:t>   </a:t>
            </a:r>
          </a:p>
          <a:p>
            <a:pPr>
              <a:spcAft>
                <a:spcPts val="0"/>
              </a:spcAft>
            </a:pPr>
            <a:endParaRPr lang="sv-SE" dirty="0">
              <a:latin typeface="Calibri" panose="020F0502020204030204" pitchFamily="34" charset="0"/>
              <a:ea typeface="Calibri" panose="020F0502020204030204" pitchFamily="34" charset="0"/>
              <a:cs typeface="Calibri" panose="020F0502020204030204" pitchFamily="34" charset="0"/>
            </a:endParaRPr>
          </a:p>
          <a:p>
            <a:pPr>
              <a:spcAft>
                <a:spcPts val="0"/>
              </a:spcAft>
            </a:pPr>
            <a:endParaRPr lang="sv-SE"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70932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D15F-2F3D-0322-D2E7-B0E5C561BC90}"/>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EE201F8E-9A34-F3D4-E219-350D4B7C5CA2}"/>
              </a:ext>
            </a:extLst>
          </p:cNvPr>
          <p:cNvSpPr/>
          <p:nvPr/>
        </p:nvSpPr>
        <p:spPr>
          <a:xfrm>
            <a:off x="3048000" y="1584960"/>
            <a:ext cx="6096000" cy="5632311"/>
          </a:xfrm>
          <a:prstGeom prst="rect">
            <a:avLst/>
          </a:prstGeom>
        </p:spPr>
        <p:txBody>
          <a:bodyPr>
            <a:spAutoFit/>
          </a:bodyPr>
          <a:lstStyle/>
          <a:p>
            <a:pPr algn="ctr">
              <a:spcAft>
                <a:spcPts val="0"/>
              </a:spcAft>
            </a:pPr>
            <a:r>
              <a:rPr lang="sv-SE" sz="2000" b="1" dirty="0">
                <a:latin typeface="Calibri" panose="020F0502020204030204" pitchFamily="34" charset="0"/>
                <a:ea typeface="Calibri" panose="020F0502020204030204" pitchFamily="34" charset="0"/>
                <a:cs typeface="Calibri" panose="020F0502020204030204" pitchFamily="34" charset="0"/>
              </a:rPr>
              <a:t>MATERIAL</a:t>
            </a:r>
          </a:p>
          <a:p>
            <a:pPr>
              <a:spcAft>
                <a:spcPts val="0"/>
              </a:spcAft>
            </a:pPr>
            <a:endParaRPr lang="sv-SE" sz="2000" dirty="0">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0"/>
              </a:spcAft>
              <a:buFont typeface="Arial" panose="020B0604020202020204" pitchFamily="34" charset="0"/>
              <a:buChar char="•"/>
            </a:pPr>
            <a:r>
              <a:rPr lang="sv-SE" sz="2000" dirty="0">
                <a:latin typeface="Calibri" panose="020F0502020204030204" pitchFamily="34" charset="0"/>
                <a:ea typeface="Calibri" panose="020F0502020204030204" pitchFamily="34" charset="0"/>
                <a:cs typeface="Calibri" panose="020F0502020204030204" pitchFamily="34" charset="0"/>
              </a:rPr>
              <a:t>Klubben står för bollar, koner, västar, målvaktshandskar och medicinväska</a:t>
            </a:r>
          </a:p>
          <a:p>
            <a:pPr marL="342900" indent="-342900">
              <a:spcAft>
                <a:spcPts val="0"/>
              </a:spcAft>
              <a:buFont typeface="Arial" panose="020B0604020202020204" pitchFamily="34" charset="0"/>
              <a:buChar char="•"/>
            </a:pPr>
            <a:r>
              <a:rPr lang="sv-SE" sz="2000" dirty="0">
                <a:latin typeface="Calibri" panose="020F0502020204030204" pitchFamily="34" charset="0"/>
                <a:ea typeface="Calibri" panose="020F0502020204030204" pitchFamily="34" charset="0"/>
                <a:cs typeface="Calibri" panose="020F0502020204030204" pitchFamily="34" charset="0"/>
              </a:rPr>
              <a:t>Matchtröjor – Alla får ny matchtröja i år som man får låna av klubben. </a:t>
            </a:r>
          </a:p>
          <a:p>
            <a:pPr marL="342900" indent="-342900">
              <a:spcAft>
                <a:spcPts val="0"/>
              </a:spcAft>
              <a:buFont typeface="Arial" panose="020B0604020202020204" pitchFamily="34" charset="0"/>
              <a:buChar char="•"/>
            </a:pPr>
            <a:r>
              <a:rPr lang="sv-SE" sz="2000" dirty="0">
                <a:latin typeface="Calibri" panose="020F0502020204030204" pitchFamily="34" charset="0"/>
                <a:ea typeface="Calibri" panose="020F0502020204030204" pitchFamily="34" charset="0"/>
                <a:cs typeface="Calibri" panose="020F0502020204030204" pitchFamily="34" charset="0"/>
              </a:rPr>
              <a:t>I medlemsavgiften ingår träningströja, shorts &amp; strumpor </a:t>
            </a:r>
          </a:p>
          <a:p>
            <a:pPr marL="342900" indent="-342900">
              <a:spcAft>
                <a:spcPts val="0"/>
              </a:spcAft>
              <a:buFont typeface="Arial" panose="020B0604020202020204" pitchFamily="34" charset="0"/>
              <a:buChar char="•"/>
            </a:pPr>
            <a:r>
              <a:rPr lang="sv-SE" sz="2000" dirty="0">
                <a:latin typeface="Calibri" panose="020F0502020204030204" pitchFamily="34" charset="0"/>
                <a:ea typeface="Calibri" panose="020F0502020204030204" pitchFamily="34" charset="0"/>
                <a:cs typeface="Calibri" panose="020F0502020204030204" pitchFamily="34" charset="0"/>
              </a:rPr>
              <a:t>Avbytarbänkar (behövs 4 nya) någon sponsor? </a:t>
            </a:r>
          </a:p>
          <a:p>
            <a:pPr marL="342900" indent="-342900">
              <a:spcAft>
                <a:spcPts val="0"/>
              </a:spcAft>
              <a:buFont typeface="Arial" panose="020B0604020202020204" pitchFamily="34" charset="0"/>
              <a:buChar char="•"/>
            </a:pPr>
            <a:r>
              <a:rPr lang="sv-SE" sz="2000" dirty="0">
                <a:latin typeface="Calibri" panose="020F0502020204030204" pitchFamily="34" charset="0"/>
                <a:ea typeface="Calibri" panose="020F0502020204030204" pitchFamily="34" charset="0"/>
                <a:cs typeface="Calibri" panose="020F0502020204030204" pitchFamily="34" charset="0"/>
              </a:rPr>
              <a:t>Ny träningsoverall som ska räcka i 2 år (sponsor sökes) </a:t>
            </a:r>
          </a:p>
          <a:p>
            <a:pPr>
              <a:spcAft>
                <a:spcPts val="0"/>
              </a:spcAft>
            </a:pPr>
            <a:endParaRPr lang="sv-SE" sz="2000" dirty="0">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0"/>
              </a:spcAft>
              <a:buFont typeface="Arial" panose="020B0604020202020204" pitchFamily="34" charset="0"/>
              <a:buChar char="•"/>
            </a:pPr>
            <a:endParaRPr lang="sv-SE" sz="2000" dirty="0">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0"/>
              </a:spcAft>
              <a:buFont typeface="Arial" panose="020B0604020202020204" pitchFamily="34" charset="0"/>
              <a:buChar char="•"/>
            </a:pPr>
            <a:endParaRPr lang="sv-SE" sz="2000" dirty="0">
              <a:latin typeface="Calibri" panose="020F0502020204030204" pitchFamily="34" charset="0"/>
              <a:ea typeface="Calibri" panose="020F0502020204030204" pitchFamily="34" charset="0"/>
              <a:cs typeface="Calibri" panose="020F0502020204030204" pitchFamily="34" charset="0"/>
            </a:endParaRPr>
          </a:p>
          <a:p>
            <a:pPr>
              <a:spcAft>
                <a:spcPts val="0"/>
              </a:spcAft>
            </a:pPr>
            <a:endParaRPr lang="sv-SE" sz="2000" dirty="0">
              <a:latin typeface="Calibri" panose="020F0502020204030204" pitchFamily="34" charset="0"/>
              <a:ea typeface="Calibri" panose="020F0502020204030204" pitchFamily="34" charset="0"/>
              <a:cs typeface="Calibri" panose="020F0502020204030204" pitchFamily="34" charset="0"/>
            </a:endParaRPr>
          </a:p>
          <a:p>
            <a:pPr>
              <a:spcAft>
                <a:spcPts val="0"/>
              </a:spcAft>
            </a:pPr>
            <a:endParaRPr lang="sv-SE" sz="2000" dirty="0">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endParaRPr lang="sv-SE" sz="2000" dirty="0">
              <a:latin typeface="Calibri" panose="020F0502020204030204" pitchFamily="34" charset="0"/>
              <a:ea typeface="Calibri" panose="020F0502020204030204" pitchFamily="34" charset="0"/>
              <a:cs typeface="Calibri" panose="020F0502020204030204" pitchFamily="34" charset="0"/>
            </a:endParaRPr>
          </a:p>
          <a:p>
            <a:pPr>
              <a:spcAft>
                <a:spcPts val="0"/>
              </a:spcAft>
            </a:pPr>
            <a:endParaRPr lang="sv-SE" sz="2000" dirty="0">
              <a:latin typeface="Calibri" panose="020F0502020204030204" pitchFamily="34" charset="0"/>
              <a:ea typeface="Calibri" panose="020F0502020204030204" pitchFamily="34" charset="0"/>
              <a:cs typeface="Calibri" panose="020F0502020204030204" pitchFamily="34" charset="0"/>
            </a:endParaRPr>
          </a:p>
        </p:txBody>
      </p:sp>
      <p:pic>
        <p:nvPicPr>
          <p:cNvPr id="3" name="Picture 2" descr="VSK Fotboll">
            <a:extLst>
              <a:ext uri="{FF2B5EF4-FFF2-40B4-BE49-F238E27FC236}">
                <a16:creationId xmlns:a16="http://schemas.microsoft.com/office/drawing/2014/main" id="{C84F72F7-B9D3-8EEB-A263-6B168F57E1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VSK Fotboll">
            <a:extLst>
              <a:ext uri="{FF2B5EF4-FFF2-40B4-BE49-F238E27FC236}">
                <a16:creationId xmlns:a16="http://schemas.microsoft.com/office/drawing/2014/main" id="{6F277B26-A3B1-2850-EBF0-0CCEFBB62B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103" y="0"/>
            <a:ext cx="2333897" cy="1802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4666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E4387F-36AF-4CC7-8AA9-BF4D1C427E53}"/>
              </a:ext>
            </a:extLst>
          </p:cNvPr>
          <p:cNvSpPr/>
          <p:nvPr/>
        </p:nvSpPr>
        <p:spPr>
          <a:xfrm>
            <a:off x="3048000" y="1722848"/>
            <a:ext cx="6096000" cy="3498265"/>
          </a:xfrm>
          <a:prstGeom prst="rect">
            <a:avLst/>
          </a:prstGeom>
        </p:spPr>
        <p:txBody>
          <a:bodyPr>
            <a:spAutoFit/>
          </a:bodyPr>
          <a:lstStyle/>
          <a:p>
            <a:pPr>
              <a:spcAft>
                <a:spcPts val="0"/>
              </a:spcAft>
            </a:pPr>
            <a:r>
              <a:rPr lang="sv-SE" sz="2800" b="1" dirty="0">
                <a:latin typeface="Calibri" panose="020F0502020204030204" pitchFamily="34" charset="0"/>
                <a:ea typeface="Calibri" panose="020F0502020204030204" pitchFamily="34" charset="0"/>
                <a:cs typeface="Calibri" panose="020F0502020204030204" pitchFamily="34" charset="0"/>
              </a:rPr>
              <a:t>		Ekonomi</a:t>
            </a:r>
          </a:p>
          <a:p>
            <a:pPr marL="285750" indent="-285750">
              <a:lnSpc>
                <a:spcPct val="107000"/>
              </a:lnSpc>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Nuläge (SEB</a:t>
            </a:r>
            <a:r>
              <a:rPr lang="sv-SE">
                <a:latin typeface="Calibri" panose="020F0502020204030204" pitchFamily="34" charset="0"/>
                <a:ea typeface="Calibri" panose="020F0502020204030204" pitchFamily="34" charset="0"/>
                <a:cs typeface="Calibri" panose="020F0502020204030204" pitchFamily="34" charset="0"/>
              </a:rPr>
              <a:t>) </a:t>
            </a:r>
          </a:p>
          <a:p>
            <a:pPr marL="285750" indent="-285750">
              <a:lnSpc>
                <a:spcPct val="107000"/>
              </a:lnSpc>
              <a:buFont typeface="Arial" panose="020B0604020202020204" pitchFamily="34" charset="0"/>
              <a:buChar char="•"/>
            </a:pPr>
            <a:r>
              <a:rPr lang="sv-SE">
                <a:latin typeface="Calibri" panose="020F0502020204030204" pitchFamily="34" charset="0"/>
                <a:ea typeface="Calibri" panose="020F0502020204030204" pitchFamily="34" charset="0"/>
                <a:cs typeface="Calibri" panose="020F0502020204030204" pitchFamily="34" charset="0"/>
              </a:rPr>
              <a:t>Hur </a:t>
            </a:r>
            <a:r>
              <a:rPr lang="sv-SE" dirty="0">
                <a:latin typeface="Calibri" panose="020F0502020204030204" pitchFamily="34" charset="0"/>
                <a:ea typeface="Calibri" panose="020F0502020204030204" pitchFamily="34" charset="0"/>
                <a:cs typeface="Calibri" panose="020F0502020204030204" pitchFamily="34" charset="0"/>
              </a:rPr>
              <a:t>får vi in pengar (sponsorer, Bidrag VSK, Försäljning)</a:t>
            </a:r>
          </a:p>
          <a:p>
            <a:pPr>
              <a:lnSpc>
                <a:spcPct val="107000"/>
              </a:lnSpc>
            </a:pPr>
            <a:r>
              <a:rPr lang="sv-SE" dirty="0">
                <a:latin typeface="Calibri" panose="020F0502020204030204" pitchFamily="34" charset="0"/>
                <a:ea typeface="Calibri" panose="020F0502020204030204" pitchFamily="34" charset="0"/>
                <a:cs typeface="Calibri" panose="020F0502020204030204" pitchFamily="34" charset="0"/>
              </a:rPr>
              <a:t>	Bingolotter</a:t>
            </a:r>
          </a:p>
          <a:p>
            <a:pPr>
              <a:lnSpc>
                <a:spcPct val="107000"/>
              </a:lnSpc>
            </a:pPr>
            <a:r>
              <a:rPr lang="sv-SE" dirty="0">
                <a:latin typeface="Calibri" panose="020F0502020204030204" pitchFamily="34" charset="0"/>
                <a:ea typeface="Calibri" panose="020F0502020204030204" pitchFamily="34" charset="0"/>
                <a:cs typeface="Calibri" panose="020F0502020204030204" pitchFamily="34" charset="0"/>
              </a:rPr>
              <a:t>	Egen turnering kioskförsäljning</a:t>
            </a:r>
          </a:p>
          <a:p>
            <a:pPr>
              <a:lnSpc>
                <a:spcPct val="107000"/>
              </a:lnSpc>
            </a:pPr>
            <a:r>
              <a:rPr lang="sv-SE" dirty="0">
                <a:latin typeface="Calibri" panose="020F0502020204030204" pitchFamily="34" charset="0"/>
                <a:ea typeface="Calibri" panose="020F0502020204030204" pitchFamily="34" charset="0"/>
                <a:cs typeface="Calibri" panose="020F0502020204030204" pitchFamily="34" charset="0"/>
              </a:rPr>
              <a:t>	Bidrag VSK i år??? (Förra året 3500kr) </a:t>
            </a:r>
          </a:p>
          <a:p>
            <a:pPr>
              <a:lnSpc>
                <a:spcPct val="107000"/>
              </a:lnSpc>
            </a:pPr>
            <a:r>
              <a:rPr lang="sv-SE" dirty="0">
                <a:latin typeface="Calibri" panose="020F0502020204030204" pitchFamily="34" charset="0"/>
                <a:ea typeface="Calibri" panose="020F0502020204030204" pitchFamily="34" charset="0"/>
                <a:cs typeface="Calibri" panose="020F0502020204030204" pitchFamily="34" charset="0"/>
              </a:rPr>
              <a:t>	Andra förslag????</a:t>
            </a:r>
          </a:p>
          <a:p>
            <a:pPr>
              <a:lnSpc>
                <a:spcPct val="107000"/>
              </a:lnSpc>
            </a:pPr>
            <a:r>
              <a:rPr lang="sv-SE" dirty="0">
                <a:latin typeface="Calibri" panose="020F0502020204030204" pitchFamily="34" charset="0"/>
                <a:ea typeface="Calibri" panose="020F0502020204030204" pitchFamily="34" charset="0"/>
                <a:cs typeface="Calibri" panose="020F0502020204030204" pitchFamily="34" charset="0"/>
              </a:rPr>
              <a:t>	Jobba på VSK A-</a:t>
            </a:r>
            <a:r>
              <a:rPr lang="sv-SE" dirty="0" err="1">
                <a:latin typeface="Calibri" panose="020F0502020204030204" pitchFamily="34" charset="0"/>
                <a:ea typeface="Calibri" panose="020F0502020204030204" pitchFamily="34" charset="0"/>
                <a:cs typeface="Calibri" panose="020F0502020204030204" pitchFamily="34" charset="0"/>
              </a:rPr>
              <a:t>lagsmather</a:t>
            </a:r>
            <a:endParaRPr lang="sv-SE"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r>
              <a:rPr lang="sv-SE" dirty="0">
                <a:latin typeface="Calibri" panose="020F0502020204030204" pitchFamily="34" charset="0"/>
                <a:ea typeface="Calibri" panose="020F0502020204030204" pitchFamily="34" charset="0"/>
                <a:cs typeface="Calibri" panose="020F0502020204030204" pitchFamily="34" charset="0"/>
              </a:rPr>
              <a:t>	Pizzabottnar</a:t>
            </a:r>
          </a:p>
          <a:p>
            <a:pPr>
              <a:lnSpc>
                <a:spcPct val="107000"/>
              </a:lnSpc>
            </a:pPr>
            <a:r>
              <a:rPr lang="sv-SE" dirty="0">
                <a:latin typeface="Calibri" panose="020F0502020204030204" pitchFamily="34" charset="0"/>
                <a:ea typeface="Calibri" panose="020F0502020204030204" pitchFamily="34" charset="0"/>
                <a:cs typeface="Calibri" panose="020F0502020204030204" pitchFamily="34" charset="0"/>
              </a:rPr>
              <a:t>	</a:t>
            </a:r>
          </a:p>
          <a:p>
            <a:pPr algn="ctr">
              <a:spcAft>
                <a:spcPts val="0"/>
              </a:spcAft>
            </a:pPr>
            <a:endParaRPr lang="sv-SE" sz="2000" b="1" dirty="0">
              <a:latin typeface="Calibri" panose="020F0502020204030204" pitchFamily="34" charset="0"/>
              <a:ea typeface="Calibri" panose="020F0502020204030204" pitchFamily="34" charset="0"/>
              <a:cs typeface="Calibri" panose="020F0502020204030204" pitchFamily="34" charset="0"/>
            </a:endParaRPr>
          </a:p>
        </p:txBody>
      </p:sp>
      <p:pic>
        <p:nvPicPr>
          <p:cNvPr id="3" name="Picture 2" descr="VSK Fotboll">
            <a:extLst>
              <a:ext uri="{FF2B5EF4-FFF2-40B4-BE49-F238E27FC236}">
                <a16:creationId xmlns:a16="http://schemas.microsoft.com/office/drawing/2014/main" id="{59297112-BB89-4708-9438-7859A2A953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VSK Fotboll">
            <a:extLst>
              <a:ext uri="{FF2B5EF4-FFF2-40B4-BE49-F238E27FC236}">
                <a16:creationId xmlns:a16="http://schemas.microsoft.com/office/drawing/2014/main" id="{B4FDEF0A-564E-4EBE-B79B-89298858C1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103" y="0"/>
            <a:ext cx="2333897" cy="1802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2317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D31AF4-24A6-41F4-90CA-95EC41404899}"/>
              </a:ext>
            </a:extLst>
          </p:cNvPr>
          <p:cNvSpPr/>
          <p:nvPr/>
        </p:nvSpPr>
        <p:spPr>
          <a:xfrm>
            <a:off x="3047999" y="2828835"/>
            <a:ext cx="6200503" cy="923330"/>
          </a:xfrm>
          <a:prstGeom prst="rect">
            <a:avLst/>
          </a:prstGeom>
        </p:spPr>
        <p:txBody>
          <a:bodyPr wrap="square">
            <a:spAutoFit/>
          </a:bodyPr>
          <a:lstStyle/>
          <a:p>
            <a:pPr algn="ctr">
              <a:spcAft>
                <a:spcPts val="0"/>
              </a:spcAft>
            </a:pPr>
            <a:r>
              <a:rPr lang="sv-SE" sz="5400" b="1" dirty="0">
                <a:latin typeface="Calibri" panose="020F0502020204030204" pitchFamily="34" charset="0"/>
                <a:ea typeface="Calibri" panose="020F0502020204030204" pitchFamily="34" charset="0"/>
                <a:cs typeface="Calibri" panose="020F0502020204030204" pitchFamily="34" charset="0"/>
              </a:rPr>
              <a:t>ÖVRIGT</a:t>
            </a:r>
          </a:p>
        </p:txBody>
      </p:sp>
      <p:pic>
        <p:nvPicPr>
          <p:cNvPr id="4" name="Picture 3" descr="VSK Fotboll">
            <a:extLst>
              <a:ext uri="{FF2B5EF4-FFF2-40B4-BE49-F238E27FC236}">
                <a16:creationId xmlns:a16="http://schemas.microsoft.com/office/drawing/2014/main" id="{A337322F-C987-4C20-8B34-9F9D4FF1A9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VSK Fotboll">
            <a:extLst>
              <a:ext uri="{FF2B5EF4-FFF2-40B4-BE49-F238E27FC236}">
                <a16:creationId xmlns:a16="http://schemas.microsoft.com/office/drawing/2014/main" id="{CE5FE910-1060-4E88-BF63-E2A26F0C4E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103" y="5055326"/>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VSK Fotboll">
            <a:extLst>
              <a:ext uri="{FF2B5EF4-FFF2-40B4-BE49-F238E27FC236}">
                <a16:creationId xmlns:a16="http://schemas.microsoft.com/office/drawing/2014/main" id="{AA8C9AFC-3545-4163-A291-801B210D7E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055326"/>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VSK Fotboll">
            <a:extLst>
              <a:ext uri="{FF2B5EF4-FFF2-40B4-BE49-F238E27FC236}">
                <a16:creationId xmlns:a16="http://schemas.microsoft.com/office/drawing/2014/main" id="{999E8FBA-DF75-4EAE-B990-13DD82B2B3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103" y="0"/>
            <a:ext cx="2333897" cy="1802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765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9E78DC-6EEC-454D-AE08-0975D76C3877}"/>
              </a:ext>
            </a:extLst>
          </p:cNvPr>
          <p:cNvSpPr/>
          <p:nvPr/>
        </p:nvSpPr>
        <p:spPr>
          <a:xfrm>
            <a:off x="4667597" y="3244334"/>
            <a:ext cx="2856808" cy="707886"/>
          </a:xfrm>
          <a:prstGeom prst="rect">
            <a:avLst/>
          </a:prstGeom>
        </p:spPr>
        <p:txBody>
          <a:bodyPr wrap="none">
            <a:spAutoFit/>
          </a:bodyPr>
          <a:lstStyle/>
          <a:p>
            <a:pPr algn="ctr">
              <a:spcAft>
                <a:spcPts val="0"/>
              </a:spcAft>
            </a:pPr>
            <a:r>
              <a:rPr lang="sv-SE" sz="4000" b="1" dirty="0">
                <a:latin typeface="Calibri" panose="020F0502020204030204" pitchFamily="34" charset="0"/>
                <a:ea typeface="Calibri" panose="020F0502020204030204" pitchFamily="34" charset="0"/>
                <a:cs typeface="Calibri" panose="020F0502020204030204" pitchFamily="34" charset="0"/>
              </a:rPr>
              <a:t>Tack för idag</a:t>
            </a:r>
          </a:p>
        </p:txBody>
      </p:sp>
      <p:pic>
        <p:nvPicPr>
          <p:cNvPr id="3" name="Picture 2" descr="VSK Fotboll">
            <a:extLst>
              <a:ext uri="{FF2B5EF4-FFF2-40B4-BE49-F238E27FC236}">
                <a16:creationId xmlns:a16="http://schemas.microsoft.com/office/drawing/2014/main" id="{2E8FE0F4-F4CF-4356-B9D6-83ACA7960D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VSK Fotboll">
            <a:extLst>
              <a:ext uri="{FF2B5EF4-FFF2-40B4-BE49-F238E27FC236}">
                <a16:creationId xmlns:a16="http://schemas.microsoft.com/office/drawing/2014/main" id="{CEA1CCBF-C6C7-4A03-873B-11C6E7C99E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102" y="5055327"/>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VSK Fotboll">
            <a:extLst>
              <a:ext uri="{FF2B5EF4-FFF2-40B4-BE49-F238E27FC236}">
                <a16:creationId xmlns:a16="http://schemas.microsoft.com/office/drawing/2014/main" id="{147364EB-8FD9-42FB-9689-B1BB0E5105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103" y="0"/>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VSK Fotboll">
            <a:extLst>
              <a:ext uri="{FF2B5EF4-FFF2-40B4-BE49-F238E27FC236}">
                <a16:creationId xmlns:a16="http://schemas.microsoft.com/office/drawing/2014/main" id="{BE05773A-419A-4870-8DD1-8C4FB80264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055327"/>
            <a:ext cx="2333897" cy="1802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2793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36CE283-D3FF-4D7A-9224-2724649CF30F}"/>
              </a:ext>
            </a:extLst>
          </p:cNvPr>
          <p:cNvSpPr/>
          <p:nvPr/>
        </p:nvSpPr>
        <p:spPr>
          <a:xfrm>
            <a:off x="3413760" y="1380931"/>
            <a:ext cx="7017863" cy="4093428"/>
          </a:xfrm>
          <a:prstGeom prst="rect">
            <a:avLst/>
          </a:prstGeom>
        </p:spPr>
        <p:txBody>
          <a:bodyPr wrap="square">
            <a:spAutoFit/>
          </a:bodyPr>
          <a:lstStyle/>
          <a:p>
            <a:pPr lvl="0"/>
            <a:r>
              <a:rPr lang="sv-SE" sz="2000" b="1" dirty="0"/>
              <a:t>Agenda</a:t>
            </a:r>
          </a:p>
          <a:p>
            <a:pPr marL="457200" lvl="0" indent="-457200">
              <a:buFont typeface="Arial" panose="020B0604020202020204" pitchFamily="34" charset="0"/>
              <a:buChar char="•"/>
            </a:pPr>
            <a:r>
              <a:rPr lang="sv-SE" sz="2000" dirty="0"/>
              <a:t>Spelartruppen &amp; Kort presentation Ledarna</a:t>
            </a:r>
          </a:p>
          <a:p>
            <a:pPr marL="457200" lvl="0" indent="-457200">
              <a:buFont typeface="Arial" panose="020B0604020202020204" pitchFamily="34" charset="0"/>
              <a:buChar char="•"/>
            </a:pPr>
            <a:r>
              <a:rPr lang="sv-SE" sz="2000" dirty="0"/>
              <a:t>Ledare (roller)</a:t>
            </a:r>
          </a:p>
          <a:p>
            <a:pPr marL="457200" indent="-457200">
              <a:buFont typeface="Arial" panose="020B0604020202020204" pitchFamily="34" charset="0"/>
              <a:buChar char="•"/>
            </a:pPr>
            <a:r>
              <a:rPr lang="sv-SE" sz="2000" dirty="0"/>
              <a:t>Träningar</a:t>
            </a:r>
          </a:p>
          <a:p>
            <a:pPr marL="457200" indent="-457200">
              <a:buFont typeface="Arial" panose="020B0604020202020204" pitchFamily="34" charset="0"/>
              <a:buChar char="•"/>
            </a:pPr>
            <a:r>
              <a:rPr lang="sv-SE" sz="2000" dirty="0"/>
              <a:t>Matcher (Seriespel) </a:t>
            </a:r>
          </a:p>
          <a:p>
            <a:pPr marL="457200" indent="-457200">
              <a:buFont typeface="Arial" panose="020B0604020202020204" pitchFamily="34" charset="0"/>
              <a:buChar char="•"/>
            </a:pPr>
            <a:r>
              <a:rPr lang="sv-SE" sz="2000" dirty="0"/>
              <a:t>CUPER</a:t>
            </a:r>
          </a:p>
          <a:p>
            <a:pPr marL="457200" indent="-457200">
              <a:buFont typeface="Arial" panose="020B0604020202020204" pitchFamily="34" charset="0"/>
              <a:buChar char="•"/>
            </a:pPr>
            <a:r>
              <a:rPr lang="sv-SE" sz="2000" dirty="0"/>
              <a:t>Värdegrund </a:t>
            </a:r>
          </a:p>
          <a:p>
            <a:pPr marL="457200" indent="-457200">
              <a:buFont typeface="Arial" panose="020B0604020202020204" pitchFamily="34" charset="0"/>
              <a:buChar char="•"/>
            </a:pPr>
            <a:r>
              <a:rPr lang="sv-SE" sz="2000" dirty="0"/>
              <a:t>Föräldraansvar	</a:t>
            </a:r>
          </a:p>
          <a:p>
            <a:pPr marL="457200" indent="-457200">
              <a:buFont typeface="Arial" panose="020B0604020202020204" pitchFamily="34" charset="0"/>
              <a:buChar char="•"/>
            </a:pPr>
            <a:r>
              <a:rPr lang="sv-SE" sz="2000" dirty="0"/>
              <a:t>Andra aktiviteter</a:t>
            </a:r>
          </a:p>
          <a:p>
            <a:pPr marL="457200" indent="-457200">
              <a:buFont typeface="Arial" panose="020B0604020202020204" pitchFamily="34" charset="0"/>
              <a:buChar char="•"/>
            </a:pPr>
            <a:r>
              <a:rPr lang="sv-SE" sz="2000" dirty="0"/>
              <a:t>Krav från föreningen</a:t>
            </a:r>
          </a:p>
          <a:p>
            <a:pPr marL="457200" indent="-457200">
              <a:buFont typeface="Arial" panose="020B0604020202020204" pitchFamily="34" charset="0"/>
              <a:buChar char="•"/>
            </a:pPr>
            <a:r>
              <a:rPr lang="sv-SE" sz="2000" dirty="0"/>
              <a:t>Material</a:t>
            </a:r>
          </a:p>
          <a:p>
            <a:pPr marL="457200" indent="-457200">
              <a:buFont typeface="Arial" panose="020B0604020202020204" pitchFamily="34" charset="0"/>
              <a:buChar char="•"/>
            </a:pPr>
            <a:r>
              <a:rPr lang="sv-SE" sz="2000" dirty="0"/>
              <a:t>Ekonomi</a:t>
            </a:r>
          </a:p>
          <a:p>
            <a:pPr marL="457200" indent="-457200">
              <a:buFont typeface="Arial" panose="020B0604020202020204" pitchFamily="34" charset="0"/>
              <a:buChar char="•"/>
            </a:pPr>
            <a:r>
              <a:rPr lang="sv-SE" sz="2000" dirty="0"/>
              <a:t>Övrigt</a:t>
            </a:r>
          </a:p>
        </p:txBody>
      </p:sp>
      <p:pic>
        <p:nvPicPr>
          <p:cNvPr id="4" name="Picture 2" descr="VSK Fotboll">
            <a:extLst>
              <a:ext uri="{FF2B5EF4-FFF2-40B4-BE49-F238E27FC236}">
                <a16:creationId xmlns:a16="http://schemas.microsoft.com/office/drawing/2014/main" id="{6076C308-1049-4600-8A2A-26166FB3AA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103" y="1"/>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VSK Fotboll">
            <a:extLst>
              <a:ext uri="{FF2B5EF4-FFF2-40B4-BE49-F238E27FC236}">
                <a16:creationId xmlns:a16="http://schemas.microsoft.com/office/drawing/2014/main" id="{F04E2041-D989-455D-970D-62D8C20005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333897" cy="1802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5878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93670C17-71F7-9562-217B-083ACE432E4B}"/>
              </a:ext>
            </a:extLst>
          </p:cNvPr>
          <p:cNvSpPr>
            <a:spLocks noGrp="1"/>
          </p:cNvSpPr>
          <p:nvPr>
            <p:ph type="title"/>
          </p:nvPr>
        </p:nvSpPr>
        <p:spPr>
          <a:xfrm>
            <a:off x="2267338" y="139586"/>
            <a:ext cx="6531429" cy="1131430"/>
          </a:xfrm>
        </p:spPr>
        <p:txBody>
          <a:bodyPr anchor="b">
            <a:normAutofit fontScale="90000"/>
          </a:bodyPr>
          <a:lstStyle/>
          <a:p>
            <a:pPr algn="ctr"/>
            <a:r>
              <a:rPr lang="sv-SE" dirty="0"/>
              <a:t>Spelartrupp VSK P15 2025</a:t>
            </a:r>
            <a:br>
              <a:rPr lang="sv-SE" dirty="0"/>
            </a:br>
            <a:r>
              <a:rPr lang="sv-SE" dirty="0"/>
              <a:t>43 spelare</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Platshållare för innehåll 3">
            <a:extLst>
              <a:ext uri="{FF2B5EF4-FFF2-40B4-BE49-F238E27FC236}">
                <a16:creationId xmlns:a16="http://schemas.microsoft.com/office/drawing/2014/main" id="{C24257B6-1173-31AE-B7B6-A6CE48BF8E1E}"/>
              </a:ext>
            </a:extLst>
          </p:cNvPr>
          <p:cNvGraphicFramePr>
            <a:graphicFrameLocks noGrp="1"/>
          </p:cNvGraphicFramePr>
          <p:nvPr>
            <p:ph idx="1"/>
            <p:extLst>
              <p:ext uri="{D42A27DB-BD31-4B8C-83A1-F6EECF244321}">
                <p14:modId xmlns:p14="http://schemas.microsoft.com/office/powerpoint/2010/main" val="3783689195"/>
              </p:ext>
            </p:extLst>
          </p:nvPr>
        </p:nvGraphicFramePr>
        <p:xfrm>
          <a:off x="1473868" y="1926266"/>
          <a:ext cx="9241629" cy="4357530"/>
        </p:xfrm>
        <a:graphic>
          <a:graphicData uri="http://schemas.openxmlformats.org/drawingml/2006/table">
            <a:tbl>
              <a:tblPr>
                <a:tableStyleId>{5C22544A-7EE6-4342-B048-85BDC9FD1C3A}</a:tableStyleId>
              </a:tblPr>
              <a:tblGrid>
                <a:gridCol w="2718887">
                  <a:extLst>
                    <a:ext uri="{9D8B030D-6E8A-4147-A177-3AD203B41FA5}">
                      <a16:colId xmlns:a16="http://schemas.microsoft.com/office/drawing/2014/main" val="612691688"/>
                    </a:ext>
                  </a:extLst>
                </a:gridCol>
                <a:gridCol w="595633">
                  <a:extLst>
                    <a:ext uri="{9D8B030D-6E8A-4147-A177-3AD203B41FA5}">
                      <a16:colId xmlns:a16="http://schemas.microsoft.com/office/drawing/2014/main" val="566627693"/>
                    </a:ext>
                  </a:extLst>
                </a:gridCol>
                <a:gridCol w="2833053">
                  <a:extLst>
                    <a:ext uri="{9D8B030D-6E8A-4147-A177-3AD203B41FA5}">
                      <a16:colId xmlns:a16="http://schemas.microsoft.com/office/drawing/2014/main" val="3217647873"/>
                    </a:ext>
                  </a:extLst>
                </a:gridCol>
                <a:gridCol w="595633">
                  <a:extLst>
                    <a:ext uri="{9D8B030D-6E8A-4147-A177-3AD203B41FA5}">
                      <a16:colId xmlns:a16="http://schemas.microsoft.com/office/drawing/2014/main" val="1423873731"/>
                    </a:ext>
                  </a:extLst>
                </a:gridCol>
                <a:gridCol w="2498423">
                  <a:extLst>
                    <a:ext uri="{9D8B030D-6E8A-4147-A177-3AD203B41FA5}">
                      <a16:colId xmlns:a16="http://schemas.microsoft.com/office/drawing/2014/main" val="81047813"/>
                    </a:ext>
                  </a:extLst>
                </a:gridCol>
              </a:tblGrid>
              <a:tr h="290502">
                <a:tc>
                  <a:txBody>
                    <a:bodyPr/>
                    <a:lstStyle/>
                    <a:p>
                      <a:pPr algn="l" fontAlgn="b"/>
                      <a:r>
                        <a:rPr lang="sv-SE" sz="1500" u="none" strike="noStrike" dirty="0" err="1">
                          <a:effectLst/>
                        </a:rPr>
                        <a:t>Acha</a:t>
                      </a:r>
                      <a:r>
                        <a:rPr lang="sv-SE" sz="1500" u="none" strike="noStrike" dirty="0">
                          <a:effectLst/>
                        </a:rPr>
                        <a:t> </a:t>
                      </a:r>
                      <a:r>
                        <a:rPr lang="sv-SE" sz="1500" u="none" strike="noStrike" dirty="0" err="1">
                          <a:effectLst/>
                        </a:rPr>
                        <a:t>Monah</a:t>
                      </a:r>
                      <a:endParaRPr lang="sv-SE" sz="1500" b="0" i="0" u="none" strike="noStrike" dirty="0">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a:effectLst/>
                        </a:rPr>
                        <a:t>Elias Holmgren</a:t>
                      </a:r>
                      <a:endParaRPr lang="sv-SE" sz="1500" b="0" i="0" u="none" strike="noStrike">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dirty="0">
                          <a:effectLst/>
                        </a:rPr>
                        <a:t>Max Abrahamsson</a:t>
                      </a:r>
                      <a:endParaRPr lang="sv-SE" sz="1500" b="0" i="0" u="none" strike="noStrike" dirty="0">
                        <a:effectLst/>
                        <a:latin typeface="Calibri" panose="020F0502020204030204" pitchFamily="34" charset="0"/>
                      </a:endParaRPr>
                    </a:p>
                  </a:txBody>
                  <a:tcPr marL="10450" marR="10450" marT="10450" marB="0" anchor="b"/>
                </a:tc>
                <a:extLst>
                  <a:ext uri="{0D108BD9-81ED-4DB2-BD59-A6C34878D82A}">
                    <a16:rowId xmlns:a16="http://schemas.microsoft.com/office/drawing/2014/main" val="3599621399"/>
                  </a:ext>
                </a:extLst>
              </a:tr>
              <a:tr h="290502">
                <a:tc>
                  <a:txBody>
                    <a:bodyPr/>
                    <a:lstStyle/>
                    <a:p>
                      <a:pPr algn="l" fontAlgn="b"/>
                      <a:r>
                        <a:rPr lang="sv-SE" sz="1500" u="none" strike="noStrike">
                          <a:effectLst/>
                        </a:rPr>
                        <a:t>Adam Alrubaye</a:t>
                      </a:r>
                      <a:endParaRPr lang="sv-SE" sz="1500" b="0" i="0" u="none" strike="noStrike">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a:effectLst/>
                        </a:rPr>
                        <a:t>Elliot Lindgren</a:t>
                      </a:r>
                      <a:endParaRPr lang="sv-SE" sz="1500" b="0" i="0" u="none" strike="noStrike">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dirty="0">
                          <a:effectLst/>
                        </a:rPr>
                        <a:t>Melker Påsse</a:t>
                      </a:r>
                      <a:endParaRPr lang="sv-SE" sz="1500" b="0" i="0" u="none" strike="noStrike" dirty="0">
                        <a:effectLst/>
                        <a:latin typeface="Calibri" panose="020F0502020204030204" pitchFamily="34" charset="0"/>
                      </a:endParaRPr>
                    </a:p>
                  </a:txBody>
                  <a:tcPr marL="10450" marR="10450" marT="10450" marB="0" anchor="b"/>
                </a:tc>
                <a:extLst>
                  <a:ext uri="{0D108BD9-81ED-4DB2-BD59-A6C34878D82A}">
                    <a16:rowId xmlns:a16="http://schemas.microsoft.com/office/drawing/2014/main" val="3939277161"/>
                  </a:ext>
                </a:extLst>
              </a:tr>
              <a:tr h="290502">
                <a:tc>
                  <a:txBody>
                    <a:bodyPr/>
                    <a:lstStyle/>
                    <a:p>
                      <a:pPr algn="l" fontAlgn="b"/>
                      <a:r>
                        <a:rPr lang="sv-SE" sz="1500" b="0" i="0" u="none" strike="noStrike" dirty="0">
                          <a:effectLst/>
                          <a:latin typeface="Calibri" panose="020F0502020204030204" pitchFamily="34" charset="0"/>
                        </a:rPr>
                        <a:t>Adam </a:t>
                      </a:r>
                      <a:r>
                        <a:rPr lang="sv-SE" sz="1500" b="0" i="0" u="none" strike="noStrike" dirty="0" err="1">
                          <a:effectLst/>
                          <a:latin typeface="Calibri" panose="020F0502020204030204" pitchFamily="34" charset="0"/>
                        </a:rPr>
                        <a:t>Kadhem</a:t>
                      </a:r>
                      <a:endParaRPr lang="sv-SE" sz="1500" b="0" i="0" u="none" strike="noStrike" dirty="0">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a:effectLst/>
                        </a:rPr>
                        <a:t>Elton Karlsson</a:t>
                      </a:r>
                      <a:endParaRPr lang="sv-SE" sz="1500" b="0" i="0" u="none" strike="noStrike">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b="0" i="0" u="none" strike="noStrike" dirty="0">
                          <a:effectLst/>
                          <a:latin typeface="Calibri" panose="020F0502020204030204" pitchFamily="34" charset="0"/>
                        </a:rPr>
                        <a:t>Mohammed </a:t>
                      </a:r>
                      <a:r>
                        <a:rPr lang="sv-SE" sz="1500" b="0" i="0" u="none" strike="noStrike" dirty="0" err="1">
                          <a:effectLst/>
                          <a:latin typeface="Calibri" panose="020F0502020204030204" pitchFamily="34" charset="0"/>
                        </a:rPr>
                        <a:t>Aldoski</a:t>
                      </a:r>
                      <a:endParaRPr lang="sv-SE" sz="1500" b="0" i="0" u="none" strike="noStrike" dirty="0">
                        <a:effectLst/>
                        <a:latin typeface="Calibri" panose="020F0502020204030204" pitchFamily="34" charset="0"/>
                      </a:endParaRPr>
                    </a:p>
                  </a:txBody>
                  <a:tcPr marL="10450" marR="10450" marT="10450" marB="0" anchor="b"/>
                </a:tc>
                <a:extLst>
                  <a:ext uri="{0D108BD9-81ED-4DB2-BD59-A6C34878D82A}">
                    <a16:rowId xmlns:a16="http://schemas.microsoft.com/office/drawing/2014/main" val="4036955390"/>
                  </a:ext>
                </a:extLst>
              </a:tr>
              <a:tr h="290502">
                <a:tc>
                  <a:txBody>
                    <a:bodyPr/>
                    <a:lstStyle/>
                    <a:p>
                      <a:pPr algn="l" fontAlgn="b"/>
                      <a:r>
                        <a:rPr lang="sv-SE" sz="1500" u="none" strike="noStrike" dirty="0">
                          <a:effectLst/>
                        </a:rPr>
                        <a:t>Adrian Sander</a:t>
                      </a:r>
                      <a:endParaRPr lang="sv-SE" sz="1500" b="0" i="0" u="none" strike="noStrike" dirty="0">
                        <a:effectLst/>
                        <a:latin typeface="Calibri" panose="020F0502020204030204" pitchFamily="34" charset="0"/>
                      </a:endParaRPr>
                    </a:p>
                  </a:txBody>
                  <a:tcPr marL="10450" marR="10450" marT="10450" marB="0" anchor="b"/>
                </a:tc>
                <a:tc>
                  <a:txBody>
                    <a:bodyPr/>
                    <a:lstStyle/>
                    <a:p>
                      <a:pPr algn="l" fontAlgn="b"/>
                      <a:endParaRPr lang="sv-SE" sz="1500" b="0" i="0" u="none" strike="noStrike" dirty="0">
                        <a:effectLst/>
                        <a:latin typeface="Calibri" panose="020F0502020204030204" pitchFamily="34" charset="0"/>
                      </a:endParaRPr>
                    </a:p>
                  </a:txBody>
                  <a:tcPr marL="10450" marR="10450" marT="10450" marB="0" anchor="b"/>
                </a:tc>
                <a:tc>
                  <a:txBody>
                    <a:bodyPr/>
                    <a:lstStyle/>
                    <a:p>
                      <a:pPr algn="l" fontAlgn="b"/>
                      <a:r>
                        <a:rPr lang="sv-SE" sz="1500" u="none" strike="noStrike">
                          <a:effectLst/>
                        </a:rPr>
                        <a:t>Enzo Ortega Holm</a:t>
                      </a:r>
                      <a:endParaRPr lang="sv-SE" sz="1500" b="0" i="0" u="none" strike="noStrike">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dirty="0">
                          <a:effectLst/>
                        </a:rPr>
                        <a:t>Morris Pucher</a:t>
                      </a:r>
                      <a:endParaRPr lang="sv-SE" sz="1500" b="0" i="0" u="none" strike="noStrike" dirty="0">
                        <a:effectLst/>
                        <a:latin typeface="Calibri" panose="020F0502020204030204" pitchFamily="34" charset="0"/>
                      </a:endParaRPr>
                    </a:p>
                  </a:txBody>
                  <a:tcPr marL="10450" marR="10450" marT="10450" marB="0" anchor="b"/>
                </a:tc>
                <a:extLst>
                  <a:ext uri="{0D108BD9-81ED-4DB2-BD59-A6C34878D82A}">
                    <a16:rowId xmlns:a16="http://schemas.microsoft.com/office/drawing/2014/main" val="171974427"/>
                  </a:ext>
                </a:extLst>
              </a:tr>
              <a:tr h="290502">
                <a:tc>
                  <a:txBody>
                    <a:bodyPr/>
                    <a:lstStyle/>
                    <a:p>
                      <a:pPr algn="l" fontAlgn="b"/>
                      <a:r>
                        <a:rPr lang="sv-SE" sz="1500" u="none" strike="noStrike" dirty="0">
                          <a:effectLst/>
                        </a:rPr>
                        <a:t>Adrian Ström</a:t>
                      </a:r>
                      <a:endParaRPr lang="sv-SE" sz="1500" b="0" i="0" u="none" strike="noStrike" dirty="0">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a:effectLst/>
                        </a:rPr>
                        <a:t>Ethan D´Cruze</a:t>
                      </a:r>
                      <a:endParaRPr lang="sv-SE" sz="1500" b="0" i="0" u="none" strike="noStrike">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dirty="0" err="1">
                          <a:effectLst/>
                        </a:rPr>
                        <a:t>Narek</a:t>
                      </a:r>
                      <a:r>
                        <a:rPr lang="sv-SE" sz="1500" u="none" strike="noStrike" dirty="0">
                          <a:effectLst/>
                        </a:rPr>
                        <a:t> </a:t>
                      </a:r>
                      <a:r>
                        <a:rPr lang="sv-SE" sz="1500" u="none" strike="noStrike" dirty="0" err="1">
                          <a:effectLst/>
                        </a:rPr>
                        <a:t>Yeghiazaryan</a:t>
                      </a:r>
                      <a:endParaRPr lang="sv-SE" sz="1500" b="0" i="0" u="none" strike="noStrike" dirty="0">
                        <a:effectLst/>
                        <a:latin typeface="Calibri" panose="020F0502020204030204" pitchFamily="34" charset="0"/>
                      </a:endParaRPr>
                    </a:p>
                  </a:txBody>
                  <a:tcPr marL="10450" marR="10450" marT="10450" marB="0" anchor="b"/>
                </a:tc>
                <a:extLst>
                  <a:ext uri="{0D108BD9-81ED-4DB2-BD59-A6C34878D82A}">
                    <a16:rowId xmlns:a16="http://schemas.microsoft.com/office/drawing/2014/main" val="2559933719"/>
                  </a:ext>
                </a:extLst>
              </a:tr>
              <a:tr h="290502">
                <a:tc>
                  <a:txBody>
                    <a:bodyPr/>
                    <a:lstStyle/>
                    <a:p>
                      <a:pPr algn="l" fontAlgn="b"/>
                      <a:r>
                        <a:rPr lang="sv-SE" sz="1500" u="none" strike="noStrike">
                          <a:effectLst/>
                        </a:rPr>
                        <a:t>Arian Rahimi</a:t>
                      </a:r>
                      <a:endParaRPr lang="sv-SE" sz="1500" b="0" i="0" u="none" strike="noStrike">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a:effectLst/>
                        </a:rPr>
                        <a:t>Hadi Ali</a:t>
                      </a:r>
                      <a:endParaRPr lang="sv-SE" sz="1500" b="0" i="0" u="none" strike="noStrike">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dirty="0" err="1">
                          <a:effectLst/>
                        </a:rPr>
                        <a:t>Nelio</a:t>
                      </a:r>
                      <a:r>
                        <a:rPr lang="sv-SE" sz="1500" u="none" strike="noStrike" dirty="0">
                          <a:effectLst/>
                        </a:rPr>
                        <a:t> Thomson</a:t>
                      </a:r>
                      <a:endParaRPr lang="sv-SE" sz="1500" b="0" i="0" u="none" strike="noStrike" dirty="0">
                        <a:effectLst/>
                        <a:latin typeface="Calibri" panose="020F0502020204030204" pitchFamily="34" charset="0"/>
                      </a:endParaRPr>
                    </a:p>
                  </a:txBody>
                  <a:tcPr marL="10450" marR="10450" marT="10450" marB="0" anchor="b"/>
                </a:tc>
                <a:extLst>
                  <a:ext uri="{0D108BD9-81ED-4DB2-BD59-A6C34878D82A}">
                    <a16:rowId xmlns:a16="http://schemas.microsoft.com/office/drawing/2014/main" val="4111732564"/>
                  </a:ext>
                </a:extLst>
              </a:tr>
              <a:tr h="290502">
                <a:tc>
                  <a:txBody>
                    <a:bodyPr/>
                    <a:lstStyle/>
                    <a:p>
                      <a:pPr algn="l" fontAlgn="b"/>
                      <a:r>
                        <a:rPr lang="sv-SE" sz="1500" u="none" strike="noStrike" dirty="0" err="1">
                          <a:effectLst/>
                        </a:rPr>
                        <a:t>Aryan</a:t>
                      </a:r>
                      <a:r>
                        <a:rPr lang="sv-SE" sz="1500" u="none" strike="noStrike" dirty="0">
                          <a:effectLst/>
                        </a:rPr>
                        <a:t> </a:t>
                      </a:r>
                      <a:r>
                        <a:rPr lang="sv-SE" sz="1500" u="none" strike="noStrike" dirty="0" err="1">
                          <a:effectLst/>
                        </a:rPr>
                        <a:t>Yari</a:t>
                      </a:r>
                      <a:endParaRPr lang="sv-SE" sz="1500" b="0" i="0" u="none" strike="noStrike" dirty="0">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a:effectLst/>
                        </a:rPr>
                        <a:t>Hugo Secic Blomstrand</a:t>
                      </a:r>
                      <a:endParaRPr lang="sv-SE" sz="1500" b="0" i="0" u="none" strike="noStrike">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dirty="0" err="1">
                          <a:effectLst/>
                        </a:rPr>
                        <a:t>Ramiar</a:t>
                      </a:r>
                      <a:r>
                        <a:rPr lang="sv-SE" sz="1500" u="none" strike="noStrike" dirty="0">
                          <a:effectLst/>
                        </a:rPr>
                        <a:t> Mohammed</a:t>
                      </a:r>
                      <a:endParaRPr lang="sv-SE" sz="1500" b="0" i="0" u="none" strike="noStrike" dirty="0">
                        <a:effectLst/>
                        <a:latin typeface="Calibri" panose="020F0502020204030204" pitchFamily="34" charset="0"/>
                      </a:endParaRPr>
                    </a:p>
                  </a:txBody>
                  <a:tcPr marL="10450" marR="10450" marT="10450" marB="0" anchor="b"/>
                </a:tc>
                <a:extLst>
                  <a:ext uri="{0D108BD9-81ED-4DB2-BD59-A6C34878D82A}">
                    <a16:rowId xmlns:a16="http://schemas.microsoft.com/office/drawing/2014/main" val="2850363489"/>
                  </a:ext>
                </a:extLst>
              </a:tr>
              <a:tr h="290502">
                <a:tc>
                  <a:txBody>
                    <a:bodyPr/>
                    <a:lstStyle/>
                    <a:p>
                      <a:pPr algn="l" fontAlgn="b"/>
                      <a:r>
                        <a:rPr lang="sv-SE" sz="1500" u="none" strike="noStrike">
                          <a:effectLst/>
                        </a:rPr>
                        <a:t>Axel Svensson</a:t>
                      </a:r>
                      <a:endParaRPr lang="sv-SE" sz="1500" b="0" i="0" u="none" strike="noStrike">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dirty="0">
                          <a:effectLst/>
                        </a:rPr>
                        <a:t>Jakob </a:t>
                      </a:r>
                      <a:r>
                        <a:rPr lang="sv-SE" sz="1500" u="none" strike="noStrike" dirty="0" err="1">
                          <a:effectLst/>
                        </a:rPr>
                        <a:t>Lahusen</a:t>
                      </a:r>
                      <a:endParaRPr lang="sv-SE" sz="1500" b="0" i="0" u="none" strike="noStrike" dirty="0">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a:effectLst/>
                        </a:rPr>
                        <a:t>Shad Salih</a:t>
                      </a:r>
                      <a:endParaRPr lang="sv-SE" sz="1500" b="0" i="0" u="none" strike="noStrike">
                        <a:effectLst/>
                        <a:latin typeface="Calibri" panose="020F0502020204030204" pitchFamily="34" charset="0"/>
                      </a:endParaRPr>
                    </a:p>
                  </a:txBody>
                  <a:tcPr marL="10450" marR="10450" marT="10450" marB="0" anchor="b"/>
                </a:tc>
                <a:extLst>
                  <a:ext uri="{0D108BD9-81ED-4DB2-BD59-A6C34878D82A}">
                    <a16:rowId xmlns:a16="http://schemas.microsoft.com/office/drawing/2014/main" val="4054286182"/>
                  </a:ext>
                </a:extLst>
              </a:tr>
              <a:tr h="290502">
                <a:tc>
                  <a:txBody>
                    <a:bodyPr/>
                    <a:lstStyle/>
                    <a:p>
                      <a:pPr algn="l" fontAlgn="b"/>
                      <a:r>
                        <a:rPr lang="sv-SE" sz="1500" u="none" strike="noStrike" dirty="0">
                          <a:effectLst/>
                        </a:rPr>
                        <a:t>Benjamin Brandel</a:t>
                      </a:r>
                      <a:endParaRPr lang="sv-SE" sz="1500" b="0" i="0" u="none" strike="noStrike" dirty="0">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dirty="0" err="1">
                          <a:effectLst/>
                        </a:rPr>
                        <a:t>Jax</a:t>
                      </a:r>
                      <a:r>
                        <a:rPr lang="sv-SE" sz="1500" u="none" strike="noStrike" dirty="0">
                          <a:effectLst/>
                        </a:rPr>
                        <a:t> Jansson</a:t>
                      </a:r>
                      <a:endParaRPr lang="sv-SE" sz="1500" b="0" i="0" u="none" strike="noStrike" dirty="0">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a:effectLst/>
                        </a:rPr>
                        <a:t>Tage Thor</a:t>
                      </a:r>
                      <a:endParaRPr lang="sv-SE" sz="1500" b="0" i="0" u="none" strike="noStrike">
                        <a:effectLst/>
                        <a:latin typeface="Calibri" panose="020F0502020204030204" pitchFamily="34" charset="0"/>
                      </a:endParaRPr>
                    </a:p>
                  </a:txBody>
                  <a:tcPr marL="10450" marR="10450" marT="10450" marB="0" anchor="b"/>
                </a:tc>
                <a:extLst>
                  <a:ext uri="{0D108BD9-81ED-4DB2-BD59-A6C34878D82A}">
                    <a16:rowId xmlns:a16="http://schemas.microsoft.com/office/drawing/2014/main" val="4243724341"/>
                  </a:ext>
                </a:extLst>
              </a:tr>
              <a:tr h="290502">
                <a:tc>
                  <a:txBody>
                    <a:bodyPr/>
                    <a:lstStyle/>
                    <a:p>
                      <a:pPr algn="l" fontAlgn="b"/>
                      <a:r>
                        <a:rPr lang="sv-SE" sz="1500" u="none" strike="noStrike" dirty="0">
                          <a:effectLst/>
                        </a:rPr>
                        <a:t>Charlie Ramstad Rydh</a:t>
                      </a:r>
                      <a:endParaRPr lang="sv-SE" sz="1500" b="0" i="0" u="none" strike="noStrike" dirty="0">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b="0" i="0" u="none" strike="noStrike" dirty="0">
                          <a:effectLst/>
                          <a:latin typeface="Calibri" panose="020F0502020204030204" pitchFamily="34" charset="0"/>
                        </a:rPr>
                        <a:t>Jonathan Vesterlund</a:t>
                      </a: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a:effectLst/>
                        </a:rPr>
                        <a:t>Theo Holmström</a:t>
                      </a:r>
                      <a:endParaRPr lang="sv-SE" sz="1500" b="0" i="0" u="none" strike="noStrike">
                        <a:effectLst/>
                        <a:latin typeface="Calibri" panose="020F0502020204030204" pitchFamily="34" charset="0"/>
                      </a:endParaRPr>
                    </a:p>
                  </a:txBody>
                  <a:tcPr marL="10450" marR="10450" marT="10450" marB="0" anchor="b"/>
                </a:tc>
                <a:extLst>
                  <a:ext uri="{0D108BD9-81ED-4DB2-BD59-A6C34878D82A}">
                    <a16:rowId xmlns:a16="http://schemas.microsoft.com/office/drawing/2014/main" val="43661911"/>
                  </a:ext>
                </a:extLst>
              </a:tr>
              <a:tr h="290502">
                <a:tc>
                  <a:txBody>
                    <a:bodyPr/>
                    <a:lstStyle/>
                    <a:p>
                      <a:pPr algn="l" fontAlgn="b"/>
                      <a:r>
                        <a:rPr lang="sv-SE" sz="1500" u="none" strike="noStrike" dirty="0">
                          <a:effectLst/>
                        </a:rPr>
                        <a:t>Daniel </a:t>
                      </a:r>
                      <a:r>
                        <a:rPr lang="sv-SE" sz="1500" u="none" strike="noStrike" dirty="0" err="1">
                          <a:effectLst/>
                        </a:rPr>
                        <a:t>Zaiton</a:t>
                      </a:r>
                      <a:endParaRPr lang="sv-SE" sz="1500" b="0" i="0" u="none" strike="noStrike" dirty="0">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500" u="none" strike="noStrike" dirty="0">
                          <a:effectLst/>
                        </a:rPr>
                        <a:t>Kalle Axlund</a:t>
                      </a:r>
                      <a:endParaRPr lang="sv-SE" sz="1500" b="0" i="0" u="none" strike="noStrike" dirty="0">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a:effectLst/>
                        </a:rPr>
                        <a:t>Tiger Söderqvist</a:t>
                      </a:r>
                      <a:endParaRPr lang="sv-SE" sz="1500" b="0" i="0" u="none" strike="noStrike">
                        <a:effectLst/>
                        <a:latin typeface="Calibri" panose="020F0502020204030204" pitchFamily="34" charset="0"/>
                      </a:endParaRPr>
                    </a:p>
                  </a:txBody>
                  <a:tcPr marL="10450" marR="10450" marT="10450" marB="0" anchor="b"/>
                </a:tc>
                <a:extLst>
                  <a:ext uri="{0D108BD9-81ED-4DB2-BD59-A6C34878D82A}">
                    <a16:rowId xmlns:a16="http://schemas.microsoft.com/office/drawing/2014/main" val="3984613441"/>
                  </a:ext>
                </a:extLst>
              </a:tr>
              <a:tr h="290502">
                <a:tc>
                  <a:txBody>
                    <a:bodyPr/>
                    <a:lstStyle/>
                    <a:p>
                      <a:pPr algn="l" fontAlgn="b"/>
                      <a:r>
                        <a:rPr lang="sv-SE" sz="1500" u="none" strike="noStrike" dirty="0">
                          <a:effectLst/>
                        </a:rPr>
                        <a:t>David </a:t>
                      </a:r>
                      <a:r>
                        <a:rPr lang="sv-SE" sz="1500" u="none" strike="noStrike" dirty="0" err="1">
                          <a:effectLst/>
                        </a:rPr>
                        <a:t>Alowo</a:t>
                      </a:r>
                      <a:endParaRPr lang="sv-SE" sz="1500" b="0" i="0" u="none" strike="noStrike" dirty="0">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a:effectLst/>
                        </a:rPr>
                        <a:t>Leon Skönkvist</a:t>
                      </a:r>
                      <a:endParaRPr lang="sv-SE" sz="1500" b="0" i="0" u="none" strike="noStrike">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a:effectLst/>
                        </a:rPr>
                        <a:t>Vidar Sköld</a:t>
                      </a:r>
                      <a:endParaRPr lang="sv-SE" sz="1500" b="0" i="0" u="none" strike="noStrike">
                        <a:effectLst/>
                        <a:latin typeface="Calibri" panose="020F0502020204030204" pitchFamily="34" charset="0"/>
                      </a:endParaRPr>
                    </a:p>
                  </a:txBody>
                  <a:tcPr marL="10450" marR="10450" marT="10450" marB="0" anchor="b"/>
                </a:tc>
                <a:extLst>
                  <a:ext uri="{0D108BD9-81ED-4DB2-BD59-A6C34878D82A}">
                    <a16:rowId xmlns:a16="http://schemas.microsoft.com/office/drawing/2014/main" val="673905096"/>
                  </a:ext>
                </a:extLst>
              </a:tr>
              <a:tr h="290502">
                <a:tc>
                  <a:txBody>
                    <a:bodyPr/>
                    <a:lstStyle/>
                    <a:p>
                      <a:pPr algn="l" fontAlgn="b"/>
                      <a:r>
                        <a:rPr lang="sv-SE" sz="1500" u="none" strike="noStrike" dirty="0">
                          <a:effectLst/>
                        </a:rPr>
                        <a:t>Didrik Mathisen</a:t>
                      </a:r>
                      <a:endParaRPr lang="sv-SE" sz="1500" b="0" i="0" u="none" strike="noStrike" dirty="0">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b="0" i="0" u="none" strike="noStrike" dirty="0">
                          <a:effectLst/>
                          <a:latin typeface="Calibri" panose="020F0502020204030204" pitchFamily="34" charset="0"/>
                        </a:rPr>
                        <a:t>Leon Strindberg</a:t>
                      </a: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a:effectLst/>
                        </a:rPr>
                        <a:t>Viggo Mansour</a:t>
                      </a:r>
                      <a:endParaRPr lang="sv-SE" sz="1500" b="0" i="0" u="none" strike="noStrike">
                        <a:effectLst/>
                        <a:latin typeface="Calibri" panose="020F0502020204030204" pitchFamily="34" charset="0"/>
                      </a:endParaRPr>
                    </a:p>
                  </a:txBody>
                  <a:tcPr marL="10450" marR="10450" marT="10450" marB="0" anchor="b"/>
                </a:tc>
                <a:extLst>
                  <a:ext uri="{0D108BD9-81ED-4DB2-BD59-A6C34878D82A}">
                    <a16:rowId xmlns:a16="http://schemas.microsoft.com/office/drawing/2014/main" val="387966196"/>
                  </a:ext>
                </a:extLst>
              </a:tr>
              <a:tr h="290502">
                <a:tc>
                  <a:txBody>
                    <a:bodyPr/>
                    <a:lstStyle/>
                    <a:p>
                      <a:pPr algn="l" fontAlgn="b"/>
                      <a:r>
                        <a:rPr lang="sv-SE" sz="1500" u="none" strike="noStrike" dirty="0">
                          <a:effectLst/>
                        </a:rPr>
                        <a:t>Eddie Berg</a:t>
                      </a:r>
                      <a:endParaRPr lang="sv-SE" sz="1500" b="0" i="0" u="none" strike="noStrike" dirty="0">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500" u="none" strike="noStrike" dirty="0">
                          <a:effectLst/>
                        </a:rPr>
                        <a:t>Lionel </a:t>
                      </a:r>
                      <a:r>
                        <a:rPr lang="sv-SE" sz="1500" u="none" strike="noStrike" dirty="0" err="1">
                          <a:effectLst/>
                        </a:rPr>
                        <a:t>Özgun</a:t>
                      </a:r>
                      <a:endParaRPr lang="sv-SE" sz="1500" b="0" i="0" u="none" strike="noStrike" dirty="0">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u="none" strike="noStrike">
                          <a:effectLst/>
                        </a:rPr>
                        <a:t>Vilhelm Ritzén</a:t>
                      </a:r>
                      <a:endParaRPr lang="sv-SE" sz="1500" b="0" i="0" u="none" strike="noStrike">
                        <a:effectLst/>
                        <a:latin typeface="Calibri" panose="020F0502020204030204" pitchFamily="34" charset="0"/>
                      </a:endParaRPr>
                    </a:p>
                  </a:txBody>
                  <a:tcPr marL="10450" marR="10450" marT="10450" marB="0" anchor="b"/>
                </a:tc>
                <a:extLst>
                  <a:ext uri="{0D108BD9-81ED-4DB2-BD59-A6C34878D82A}">
                    <a16:rowId xmlns:a16="http://schemas.microsoft.com/office/drawing/2014/main" val="173003781"/>
                  </a:ext>
                </a:extLst>
              </a:tr>
              <a:tr h="290502">
                <a:tc>
                  <a:txBody>
                    <a:bodyPr/>
                    <a:lstStyle/>
                    <a:p>
                      <a:pPr algn="l" fontAlgn="b"/>
                      <a:endParaRPr lang="sv-SE" sz="1500" b="0" i="0" u="none" strike="noStrike" dirty="0">
                        <a:effectLst/>
                        <a:latin typeface="Calibri" panose="020F0502020204030204" pitchFamily="34" charset="0"/>
                      </a:endParaRP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r>
                        <a:rPr lang="sv-SE" sz="1500" b="0" i="0" u="none" strike="noStrike" dirty="0" err="1">
                          <a:effectLst/>
                          <a:latin typeface="Calibri" panose="020F0502020204030204" pitchFamily="34" charset="0"/>
                        </a:rPr>
                        <a:t>Lors</a:t>
                      </a:r>
                      <a:r>
                        <a:rPr lang="sv-SE" sz="1500" b="0" i="0" u="none" strike="noStrike" dirty="0">
                          <a:effectLst/>
                          <a:latin typeface="Calibri" panose="020F0502020204030204" pitchFamily="34" charset="0"/>
                        </a:rPr>
                        <a:t> Chaniev</a:t>
                      </a:r>
                    </a:p>
                  </a:txBody>
                  <a:tcPr marL="10450" marR="10450" marT="10450" marB="0" anchor="b"/>
                </a:tc>
                <a:tc>
                  <a:txBody>
                    <a:bodyPr/>
                    <a:lstStyle/>
                    <a:p>
                      <a:pPr algn="l" fontAlgn="b"/>
                      <a:endParaRPr lang="sv-SE" sz="1500" b="0" i="0" u="none" strike="noStrike">
                        <a:effectLst/>
                        <a:latin typeface="Calibri" panose="020F0502020204030204" pitchFamily="34" charset="0"/>
                      </a:endParaRPr>
                    </a:p>
                  </a:txBody>
                  <a:tcPr marL="10450" marR="10450" marT="10450" marB="0" anchor="b"/>
                </a:tc>
                <a:tc>
                  <a:txBody>
                    <a:bodyPr/>
                    <a:lstStyle/>
                    <a:p>
                      <a:pPr algn="l" fontAlgn="b"/>
                      <a:endParaRPr lang="sv-SE" sz="1500" b="0" i="0" u="none" strike="noStrike" dirty="0">
                        <a:effectLst/>
                        <a:latin typeface="Calibri" panose="020F0502020204030204" pitchFamily="34" charset="0"/>
                      </a:endParaRPr>
                    </a:p>
                  </a:txBody>
                  <a:tcPr marL="10450" marR="10450" marT="10450" marB="0" anchor="b"/>
                </a:tc>
                <a:extLst>
                  <a:ext uri="{0D108BD9-81ED-4DB2-BD59-A6C34878D82A}">
                    <a16:rowId xmlns:a16="http://schemas.microsoft.com/office/drawing/2014/main" val="1532816997"/>
                  </a:ext>
                </a:extLst>
              </a:tr>
            </a:tbl>
          </a:graphicData>
        </a:graphic>
      </p:graphicFrame>
      <p:pic>
        <p:nvPicPr>
          <p:cNvPr id="5" name="Picture 2" descr="VSK Fotboll">
            <a:extLst>
              <a:ext uri="{FF2B5EF4-FFF2-40B4-BE49-F238E27FC236}">
                <a16:creationId xmlns:a16="http://schemas.microsoft.com/office/drawing/2014/main" id="{8F5F0FE4-B93D-9626-7911-E6D6C8288B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VSK Fotboll">
            <a:extLst>
              <a:ext uri="{FF2B5EF4-FFF2-40B4-BE49-F238E27FC236}">
                <a16:creationId xmlns:a16="http://schemas.microsoft.com/office/drawing/2014/main" id="{6922F850-6136-A181-9B85-6D1E67B363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9601" y="29049"/>
            <a:ext cx="2333897" cy="1802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3424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VSK Fotboll">
            <a:extLst>
              <a:ext uri="{FF2B5EF4-FFF2-40B4-BE49-F238E27FC236}">
                <a16:creationId xmlns:a16="http://schemas.microsoft.com/office/drawing/2014/main" id="{6C0C4E68-C067-4988-B553-9189ACF42C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103" y="0"/>
            <a:ext cx="2333897" cy="180267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5267D08F-D0F0-46D0-9BF9-267D039474A6}"/>
              </a:ext>
            </a:extLst>
          </p:cNvPr>
          <p:cNvSpPr/>
          <p:nvPr/>
        </p:nvSpPr>
        <p:spPr>
          <a:xfrm>
            <a:off x="2792212" y="901337"/>
            <a:ext cx="6096000" cy="59093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sv-SE" sz="2400" b="1" dirty="0">
                <a:ln w="0"/>
                <a:solidFill>
                  <a:schemeClr val="tx1"/>
                </a:solidFill>
                <a:effectLst>
                  <a:outerShdw blurRad="38100" dist="19050" dir="2700000" algn="tl" rotWithShape="0">
                    <a:schemeClr val="dk1">
                      <a:alpha val="40000"/>
                    </a:schemeClr>
                  </a:outerShdw>
                </a:effectLst>
              </a:rPr>
              <a:t>11 Ledare</a:t>
            </a:r>
          </a:p>
          <a:p>
            <a:pPr lvl="0"/>
            <a:endParaRPr lang="sv-SE" b="1" dirty="0"/>
          </a:p>
          <a:p>
            <a:pPr lvl="0" algn="ctr"/>
            <a:r>
              <a:rPr lang="sv-SE" b="1" dirty="0"/>
              <a:t>Andi Mansour</a:t>
            </a:r>
          </a:p>
          <a:p>
            <a:pPr lvl="0" algn="ctr"/>
            <a:r>
              <a:rPr lang="sv-SE" b="1" dirty="0"/>
              <a:t>Fredrik Persson-</a:t>
            </a:r>
            <a:r>
              <a:rPr lang="sv-SE" b="1" dirty="0" err="1"/>
              <a:t>Lahusen</a:t>
            </a:r>
            <a:endParaRPr lang="sv-SE" b="1" dirty="0"/>
          </a:p>
          <a:p>
            <a:pPr algn="ctr"/>
            <a:r>
              <a:rPr lang="sv-SE" b="1" dirty="0"/>
              <a:t>Johan Vesterlund</a:t>
            </a:r>
          </a:p>
          <a:p>
            <a:pPr algn="ctr"/>
            <a:r>
              <a:rPr lang="sv-SE" b="1" dirty="0"/>
              <a:t>Martin Axlund</a:t>
            </a:r>
          </a:p>
          <a:p>
            <a:pPr lvl="0" algn="ctr"/>
            <a:r>
              <a:rPr lang="sv-SE" b="1" dirty="0"/>
              <a:t>Oskar Påsse</a:t>
            </a:r>
          </a:p>
          <a:p>
            <a:pPr lvl="0" algn="ctr"/>
            <a:r>
              <a:rPr lang="sv-SE" b="1" dirty="0"/>
              <a:t>Pernilla </a:t>
            </a:r>
            <a:r>
              <a:rPr lang="sv-SE" b="1" dirty="0" err="1"/>
              <a:t>Skönkvist</a:t>
            </a:r>
            <a:endParaRPr lang="sv-SE" b="1" dirty="0"/>
          </a:p>
          <a:p>
            <a:pPr lvl="0" algn="ctr"/>
            <a:r>
              <a:rPr lang="sv-SE" b="1" dirty="0"/>
              <a:t>Patricia </a:t>
            </a:r>
            <a:r>
              <a:rPr lang="sv-SE" b="1" dirty="0" err="1"/>
              <a:t>Skönkvist</a:t>
            </a:r>
            <a:endParaRPr lang="sv-SE" b="1" dirty="0"/>
          </a:p>
          <a:p>
            <a:pPr algn="ctr"/>
            <a:r>
              <a:rPr lang="sv-SE" b="1" dirty="0" err="1">
                <a:solidFill>
                  <a:schemeClr val="tx1"/>
                </a:solidFill>
              </a:rPr>
              <a:t>Rifet</a:t>
            </a:r>
            <a:r>
              <a:rPr lang="sv-SE" b="1" dirty="0">
                <a:solidFill>
                  <a:schemeClr val="tx1"/>
                </a:solidFill>
              </a:rPr>
              <a:t> </a:t>
            </a:r>
            <a:r>
              <a:rPr lang="sv-SE" b="1" dirty="0" err="1">
                <a:solidFill>
                  <a:schemeClr val="tx1"/>
                </a:solidFill>
              </a:rPr>
              <a:t>Secic</a:t>
            </a:r>
            <a:endParaRPr lang="sv-SE" b="1" dirty="0">
              <a:solidFill>
                <a:schemeClr val="tx1"/>
              </a:solidFill>
            </a:endParaRPr>
          </a:p>
          <a:p>
            <a:pPr lvl="0" algn="ctr"/>
            <a:r>
              <a:rPr lang="sv-SE" b="1" dirty="0"/>
              <a:t>Shirin </a:t>
            </a:r>
            <a:r>
              <a:rPr lang="sv-SE" b="1" dirty="0" err="1"/>
              <a:t>Nabez</a:t>
            </a:r>
            <a:endParaRPr lang="sv-SE" b="1" dirty="0"/>
          </a:p>
          <a:p>
            <a:pPr lvl="0" algn="ctr"/>
            <a:endParaRPr lang="sv-SE" b="1" dirty="0"/>
          </a:p>
          <a:p>
            <a:pPr lvl="0" algn="ctr"/>
            <a:r>
              <a:rPr lang="sv-SE" sz="2400" b="1" dirty="0">
                <a:ln w="0"/>
                <a:solidFill>
                  <a:schemeClr val="tx1"/>
                </a:solidFill>
                <a:effectLst>
                  <a:outerShdw blurRad="38100" dist="19050" dir="2700000" algn="tl" rotWithShape="0">
                    <a:schemeClr val="dk1">
                      <a:alpha val="40000"/>
                    </a:schemeClr>
                  </a:outerShdw>
                </a:effectLst>
              </a:rPr>
              <a:t>2 Lagledare</a:t>
            </a:r>
          </a:p>
          <a:p>
            <a:pPr algn="ctr"/>
            <a:r>
              <a:rPr lang="sv-SE" b="1" dirty="0"/>
              <a:t>Per-Lorenz Pucher</a:t>
            </a:r>
          </a:p>
          <a:p>
            <a:pPr algn="ctr"/>
            <a:r>
              <a:rPr lang="sv-SE" b="1" dirty="0"/>
              <a:t>Mats Petersson</a:t>
            </a:r>
          </a:p>
          <a:p>
            <a:pPr algn="ctr"/>
            <a:endParaRPr lang="sv-SE" b="1" dirty="0"/>
          </a:p>
          <a:p>
            <a:pPr algn="ctr"/>
            <a:r>
              <a:rPr lang="sv-SE" sz="2400" b="1" dirty="0">
                <a:ln w="0"/>
                <a:solidFill>
                  <a:srgbClr val="FF0000"/>
                </a:solidFill>
                <a:effectLst>
                  <a:outerShdw blurRad="38100" dist="19050" dir="2700000" algn="tl" rotWithShape="0">
                    <a:schemeClr val="dk1">
                      <a:alpha val="40000"/>
                    </a:schemeClr>
                  </a:outerShdw>
                </a:effectLst>
              </a:rPr>
              <a:t>CUPANSVARIG</a:t>
            </a:r>
          </a:p>
          <a:p>
            <a:pPr algn="ctr"/>
            <a:endParaRPr lang="sv-SE" b="1" dirty="0"/>
          </a:p>
          <a:p>
            <a:pPr lvl="0" algn="ctr"/>
            <a:endParaRPr lang="sv-SE" b="1" dirty="0"/>
          </a:p>
          <a:p>
            <a:pPr lvl="0" algn="ctr"/>
            <a:r>
              <a:rPr lang="sv-SE" b="1" dirty="0"/>
              <a:t> </a:t>
            </a:r>
          </a:p>
        </p:txBody>
      </p:sp>
      <p:pic>
        <p:nvPicPr>
          <p:cNvPr id="4" name="Picture 2" descr="VSK Fotboll">
            <a:extLst>
              <a:ext uri="{FF2B5EF4-FFF2-40B4-BE49-F238E27FC236}">
                <a16:creationId xmlns:a16="http://schemas.microsoft.com/office/drawing/2014/main" id="{AA0B6673-534F-4B88-B312-5FBE083DA2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33897" cy="1802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31B10B-A632-4791-A36B-A26F975D61F6}"/>
              </a:ext>
            </a:extLst>
          </p:cNvPr>
          <p:cNvSpPr/>
          <p:nvPr/>
        </p:nvSpPr>
        <p:spPr>
          <a:xfrm>
            <a:off x="2778034" y="1643896"/>
            <a:ext cx="6096000" cy="3724096"/>
          </a:xfrm>
          <a:prstGeom prst="rect">
            <a:avLst/>
          </a:prstGeom>
        </p:spPr>
        <p:txBody>
          <a:bodyPr>
            <a:spAutoFit/>
          </a:bodyPr>
          <a:lstStyle/>
          <a:p>
            <a:pPr algn="ctr">
              <a:spcAft>
                <a:spcPts val="0"/>
              </a:spcAft>
            </a:pPr>
            <a:r>
              <a:rPr lang="sv-SE" sz="2000" b="1" dirty="0">
                <a:latin typeface="Calibri" panose="020F0502020204030204" pitchFamily="34" charset="0"/>
                <a:ea typeface="Calibri" panose="020F0502020204030204" pitchFamily="34" charset="0"/>
                <a:cs typeface="Calibri" panose="020F0502020204030204" pitchFamily="34" charset="0"/>
              </a:rPr>
              <a:t>Träningar</a:t>
            </a:r>
          </a:p>
          <a:p>
            <a:pPr algn="ctr">
              <a:spcAft>
                <a:spcPts val="0"/>
              </a:spcAft>
            </a:pPr>
            <a:endParaRPr lang="sv-SE" dirty="0">
              <a:latin typeface="Calibri" panose="020F0502020204030204" pitchFamily="34" charset="0"/>
              <a:ea typeface="Calibri" panose="020F0502020204030204" pitchFamily="34" charset="0"/>
              <a:cs typeface="Calibri" panose="020F0502020204030204" pitchFamily="34" charset="0"/>
            </a:endParaRPr>
          </a:p>
          <a:p>
            <a:pPr algn="ctr"/>
            <a:r>
              <a:rPr lang="sv-SE" dirty="0">
                <a:latin typeface="Calibri" panose="020F0502020204030204" pitchFamily="34" charset="0"/>
                <a:ea typeface="Calibri" panose="020F0502020204030204" pitchFamily="34" charset="0"/>
                <a:cs typeface="Calibri" panose="020F0502020204030204" pitchFamily="34" charset="0"/>
              </a:rPr>
              <a:t>Utgår från Övningar i </a:t>
            </a:r>
            <a:r>
              <a:rPr lang="sv-SE" dirty="0" err="1">
                <a:latin typeface="Calibri" panose="020F0502020204030204" pitchFamily="34" charset="0"/>
                <a:ea typeface="Calibri" panose="020F0502020204030204" pitchFamily="34" charset="0"/>
                <a:cs typeface="Calibri" panose="020F0502020204030204" pitchFamily="34" charset="0"/>
              </a:rPr>
              <a:t>SVFAs</a:t>
            </a:r>
            <a:r>
              <a:rPr lang="sv-SE" dirty="0">
                <a:latin typeface="Calibri" panose="020F0502020204030204" pitchFamily="34" charset="0"/>
                <a:ea typeface="Calibri" panose="020F0502020204030204" pitchFamily="34" charset="0"/>
                <a:cs typeface="Calibri" panose="020F0502020204030204" pitchFamily="34" charset="0"/>
              </a:rPr>
              <a:t> </a:t>
            </a:r>
            <a:r>
              <a:rPr lang="sv-SE" dirty="0" err="1">
                <a:latin typeface="Calibri" panose="020F0502020204030204" pitchFamily="34" charset="0"/>
                <a:ea typeface="Calibri" panose="020F0502020204030204" pitchFamily="34" charset="0"/>
                <a:cs typeface="Calibri" panose="020F0502020204030204" pitchFamily="34" charset="0"/>
              </a:rPr>
              <a:t>app</a:t>
            </a:r>
            <a:r>
              <a:rPr lang="sv-SE" dirty="0">
                <a:latin typeface="Calibri" panose="020F0502020204030204" pitchFamily="34" charset="0"/>
                <a:ea typeface="Calibri" panose="020F0502020204030204" pitchFamily="34" charset="0"/>
                <a:cs typeface="Calibri" panose="020F0502020204030204" pitchFamily="34" charset="0"/>
              </a:rPr>
              <a:t> + vi lägger till styrkeövningar och målvaktspecifik träning. </a:t>
            </a:r>
          </a:p>
          <a:p>
            <a:pPr algn="ctr">
              <a:spcAft>
                <a:spcPts val="0"/>
              </a:spcAft>
            </a:pPr>
            <a:endParaRPr lang="sv-SE" dirty="0">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r>
              <a:rPr lang="sv-SE" dirty="0" err="1">
                <a:latin typeface="Calibri" panose="020F0502020204030204" pitchFamily="34" charset="0"/>
                <a:ea typeface="Calibri" panose="020F0502020204030204" pitchFamily="34" charset="0"/>
                <a:cs typeface="Calibri" panose="020F0502020204030204" pitchFamily="34" charset="0"/>
              </a:rPr>
              <a:t>Skälby</a:t>
            </a:r>
            <a:r>
              <a:rPr lang="sv-SE" dirty="0">
                <a:latin typeface="Calibri" panose="020F0502020204030204" pitchFamily="34" charset="0"/>
                <a:ea typeface="Calibri" panose="020F0502020204030204" pitchFamily="34" charset="0"/>
                <a:cs typeface="Calibri" panose="020F0502020204030204" pitchFamily="34" charset="0"/>
              </a:rPr>
              <a:t> IP 3ggr i veckan </a:t>
            </a:r>
          </a:p>
          <a:p>
            <a:pPr algn="ctr"/>
            <a:endParaRPr lang="sv-SE" dirty="0">
              <a:latin typeface="Calibri" panose="020F0502020204030204" pitchFamily="34" charset="0"/>
              <a:ea typeface="Calibri" panose="020F0502020204030204" pitchFamily="34" charset="0"/>
              <a:cs typeface="Calibri" panose="020F0502020204030204" pitchFamily="34" charset="0"/>
            </a:endParaRPr>
          </a:p>
          <a:p>
            <a:pPr algn="ctr"/>
            <a:r>
              <a:rPr lang="sv-SE" dirty="0">
                <a:latin typeface="Calibri" panose="020F0502020204030204" pitchFamily="34" charset="0"/>
                <a:ea typeface="Calibri" panose="020F0502020204030204" pitchFamily="34" charset="0"/>
                <a:cs typeface="Calibri" panose="020F0502020204030204" pitchFamily="34" charset="0"/>
              </a:rPr>
              <a:t>Måndag 17.00-18.30 Tisdag 17.00-18.30 Torsdag 17.00-18.30  	=önskemål</a:t>
            </a:r>
          </a:p>
          <a:p>
            <a:pPr algn="ctr"/>
            <a:endParaRPr lang="sv-SE" dirty="0">
              <a:latin typeface="Calibri" panose="020F0502020204030204" pitchFamily="34" charset="0"/>
              <a:ea typeface="Calibri" panose="020F0502020204030204" pitchFamily="34" charset="0"/>
              <a:cs typeface="Calibri" panose="020F0502020204030204" pitchFamily="34" charset="0"/>
            </a:endParaRPr>
          </a:p>
          <a:p>
            <a:pPr algn="ctr"/>
            <a:r>
              <a:rPr lang="sv-SE" dirty="0">
                <a:latin typeface="Calibri" panose="020F0502020204030204" pitchFamily="34" charset="0"/>
                <a:ea typeface="Calibri" panose="020F0502020204030204" pitchFamily="34" charset="0"/>
                <a:cs typeface="Calibri" panose="020F0502020204030204" pitchFamily="34" charset="0"/>
              </a:rPr>
              <a:t>Fokus under stora delar av våren kommer ligga på speluppbyggnad. </a:t>
            </a:r>
          </a:p>
          <a:p>
            <a:pPr algn="ctr">
              <a:spcAft>
                <a:spcPts val="0"/>
              </a:spcAft>
            </a:pPr>
            <a:endParaRPr lang="sv-SE" dirty="0">
              <a:latin typeface="Calibri" panose="020F0502020204030204" pitchFamily="34" charset="0"/>
              <a:ea typeface="Calibri" panose="020F0502020204030204" pitchFamily="34" charset="0"/>
              <a:cs typeface="Calibri" panose="020F0502020204030204" pitchFamily="34" charset="0"/>
            </a:endParaRPr>
          </a:p>
        </p:txBody>
      </p:sp>
      <p:pic>
        <p:nvPicPr>
          <p:cNvPr id="3" name="Picture 2" descr="VSK Fotboll">
            <a:extLst>
              <a:ext uri="{FF2B5EF4-FFF2-40B4-BE49-F238E27FC236}">
                <a16:creationId xmlns:a16="http://schemas.microsoft.com/office/drawing/2014/main" id="{B2F4C493-9ED6-41C3-BD6A-5E84A94A93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VSK Fotboll">
            <a:extLst>
              <a:ext uri="{FF2B5EF4-FFF2-40B4-BE49-F238E27FC236}">
                <a16:creationId xmlns:a16="http://schemas.microsoft.com/office/drawing/2014/main" id="{239A313A-E0C8-481F-B947-C65DFAB71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103" y="0"/>
            <a:ext cx="2333897" cy="1802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6148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C8AE0EE-3C3C-439C-B170-0D51F03D9A14}"/>
              </a:ext>
            </a:extLst>
          </p:cNvPr>
          <p:cNvSpPr/>
          <p:nvPr/>
        </p:nvSpPr>
        <p:spPr>
          <a:xfrm>
            <a:off x="2865120" y="1576477"/>
            <a:ext cx="6096000" cy="4987006"/>
          </a:xfrm>
          <a:prstGeom prst="rect">
            <a:avLst/>
          </a:prstGeom>
        </p:spPr>
        <p:txBody>
          <a:bodyPr>
            <a:spAutoFit/>
          </a:bodyPr>
          <a:lstStyle/>
          <a:p>
            <a:pPr>
              <a:spcAft>
                <a:spcPts val="0"/>
              </a:spcAft>
            </a:pPr>
            <a:r>
              <a:rPr lang="sv-SE" dirty="0">
                <a:latin typeface="Calibri" panose="020F0502020204030204" pitchFamily="34" charset="0"/>
                <a:ea typeface="Calibri" panose="020F0502020204030204" pitchFamily="34" charset="0"/>
                <a:cs typeface="Calibri" panose="020F0502020204030204" pitchFamily="34" charset="0"/>
              </a:rPr>
              <a:t>		</a:t>
            </a:r>
            <a:r>
              <a:rPr lang="sv-SE" sz="2000" b="1" dirty="0">
                <a:latin typeface="Calibri" panose="020F0502020204030204" pitchFamily="34" charset="0"/>
                <a:ea typeface="Calibri" panose="020F0502020204030204" pitchFamily="34" charset="0"/>
                <a:cs typeface="Calibri" panose="020F0502020204030204" pitchFamily="34" charset="0"/>
              </a:rPr>
              <a:t>SERIEMATCHER</a:t>
            </a:r>
          </a:p>
          <a:p>
            <a:pPr marL="285750" indent="-285750">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Vi kommer spela seriespel i år</a:t>
            </a:r>
          </a:p>
          <a:p>
            <a:pPr marL="285750" indent="-285750">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10 spelare/match </a:t>
            </a:r>
          </a:p>
          <a:p>
            <a:pPr marL="285750" indent="-285750">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Matcher lördag &amp; söndagar</a:t>
            </a: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Vi har 4 lag anmälda till seriespelet </a:t>
            </a: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Alla spelare garanterade 1 match per helg</a:t>
            </a: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Positioner (roterar 2 positioner match) </a:t>
            </a: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Målvakt; Hö back/Hö </a:t>
            </a:r>
            <a:r>
              <a:rPr lang="sv-SE" dirty="0" err="1">
                <a:latin typeface="Calibri" panose="020F0502020204030204" pitchFamily="34" charset="0"/>
                <a:ea typeface="Calibri" panose="020F0502020204030204" pitchFamily="34" charset="0"/>
                <a:cs typeface="Calibri" panose="020F0502020204030204" pitchFamily="34" charset="0"/>
              </a:rPr>
              <a:t>yttermitt</a:t>
            </a:r>
            <a:r>
              <a:rPr lang="sv-SE" dirty="0">
                <a:latin typeface="Calibri" panose="020F0502020204030204" pitchFamily="34" charset="0"/>
                <a:ea typeface="Calibri" panose="020F0502020204030204" pitchFamily="34" charset="0"/>
                <a:cs typeface="Calibri" panose="020F0502020204030204" pitchFamily="34" charset="0"/>
              </a:rPr>
              <a:t>; </a:t>
            </a:r>
            <a:r>
              <a:rPr lang="sv-SE" dirty="0" err="1">
                <a:latin typeface="Calibri" panose="020F0502020204030204" pitchFamily="34" charset="0"/>
                <a:ea typeface="Calibri" panose="020F0502020204030204" pitchFamily="34" charset="0"/>
                <a:cs typeface="Calibri" panose="020F0502020204030204" pitchFamily="34" charset="0"/>
              </a:rPr>
              <a:t>Innermitt</a:t>
            </a:r>
            <a:r>
              <a:rPr lang="sv-SE" dirty="0">
                <a:latin typeface="Calibri" panose="020F0502020204030204" pitchFamily="34" charset="0"/>
                <a:ea typeface="Calibri" panose="020F0502020204030204" pitchFamily="34" charset="0"/>
                <a:cs typeface="Calibri" panose="020F0502020204030204" pitchFamily="34" charset="0"/>
              </a:rPr>
              <a:t>/Forward och </a:t>
            </a:r>
            <a:r>
              <a:rPr lang="sv-SE" dirty="0" err="1">
                <a:latin typeface="Calibri" panose="020F0502020204030204" pitchFamily="34" charset="0"/>
                <a:ea typeface="Calibri" panose="020F0502020204030204" pitchFamily="34" charset="0"/>
                <a:cs typeface="Calibri" panose="020F0502020204030204" pitchFamily="34" charset="0"/>
              </a:rPr>
              <a:t>Vä</a:t>
            </a:r>
            <a:r>
              <a:rPr lang="sv-SE" dirty="0">
                <a:latin typeface="Calibri" panose="020F0502020204030204" pitchFamily="34" charset="0"/>
                <a:ea typeface="Calibri" panose="020F0502020204030204" pitchFamily="34" charset="0"/>
                <a:cs typeface="Calibri" panose="020F0502020204030204" pitchFamily="34" charset="0"/>
              </a:rPr>
              <a:t> back/</a:t>
            </a:r>
            <a:r>
              <a:rPr lang="sv-SE" dirty="0" err="1">
                <a:latin typeface="Calibri" panose="020F0502020204030204" pitchFamily="34" charset="0"/>
                <a:ea typeface="Calibri" panose="020F0502020204030204" pitchFamily="34" charset="0"/>
                <a:cs typeface="Calibri" panose="020F0502020204030204" pitchFamily="34" charset="0"/>
              </a:rPr>
              <a:t>Vä</a:t>
            </a:r>
            <a:r>
              <a:rPr lang="sv-SE" dirty="0">
                <a:latin typeface="Calibri" panose="020F0502020204030204" pitchFamily="34" charset="0"/>
                <a:ea typeface="Calibri" panose="020F0502020204030204" pitchFamily="34" charset="0"/>
                <a:cs typeface="Calibri" panose="020F0502020204030204" pitchFamily="34" charset="0"/>
              </a:rPr>
              <a:t>  </a:t>
            </a:r>
            <a:r>
              <a:rPr lang="sv-SE" dirty="0" err="1">
                <a:latin typeface="Calibri" panose="020F0502020204030204" pitchFamily="34" charset="0"/>
                <a:ea typeface="Calibri" panose="020F0502020204030204" pitchFamily="34" charset="0"/>
                <a:cs typeface="Calibri" panose="020F0502020204030204" pitchFamily="34" charset="0"/>
              </a:rPr>
              <a:t>yttermitt</a:t>
            </a:r>
            <a:endParaRPr lang="sv-SE" dirty="0">
              <a:latin typeface="Calibri" panose="020F0502020204030204" pitchFamily="34" charset="0"/>
              <a:ea typeface="Calibri" panose="020F0502020204030204" pitchFamily="34" charset="0"/>
              <a:cs typeface="Calibri" panose="020F0502020204030204" pitchFamily="34" charset="0"/>
            </a:endParaRP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Total speltid matcher 3*20 min (alla spelare spelar 40 min per match) </a:t>
            </a: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		</a:t>
            </a:r>
            <a:r>
              <a:rPr lang="sv-SE" sz="2000" b="1" dirty="0">
                <a:latin typeface="Calibri" panose="020F0502020204030204" pitchFamily="34" charset="0"/>
                <a:ea typeface="Calibri" panose="020F0502020204030204" pitchFamily="34" charset="0"/>
                <a:cs typeface="Calibri" panose="020F0502020204030204" pitchFamily="34" charset="0"/>
              </a:rPr>
              <a:t>Kommunikation</a:t>
            </a:r>
            <a:endParaRPr lang="sv-SE" dirty="0">
              <a:latin typeface="Calibri" panose="020F0502020204030204" pitchFamily="34" charset="0"/>
              <a:ea typeface="Calibri" panose="020F0502020204030204" pitchFamily="34" charset="0"/>
              <a:cs typeface="Calibri" panose="020F0502020204030204" pitchFamily="34" charset="0"/>
            </a:endParaRP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Användning av SMS tråd</a:t>
            </a: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Laget.se (</a:t>
            </a:r>
            <a:r>
              <a:rPr lang="sv-SE" dirty="0" err="1">
                <a:latin typeface="Calibri" panose="020F0502020204030204" pitchFamily="34" charset="0"/>
                <a:ea typeface="Calibri" panose="020F0502020204030204" pitchFamily="34" charset="0"/>
                <a:cs typeface="Calibri" panose="020F0502020204030204" pitchFamily="34" charset="0"/>
              </a:rPr>
              <a:t>App</a:t>
            </a:r>
            <a:r>
              <a:rPr lang="sv-SE" dirty="0">
                <a:latin typeface="Calibri" panose="020F0502020204030204" pitchFamily="34" charset="0"/>
                <a:ea typeface="Calibri" panose="020F0502020204030204" pitchFamily="34" charset="0"/>
                <a:cs typeface="Calibri" panose="020F0502020204030204" pitchFamily="34" charset="0"/>
              </a:rPr>
              <a:t>)</a:t>
            </a: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Svara på kallelser</a:t>
            </a: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Frånvaro vid matcher meddelas så snart så möjligt via SMS-</a:t>
            </a:r>
          </a:p>
          <a:p>
            <a:pPr>
              <a:spcAft>
                <a:spcPts val="0"/>
              </a:spcAft>
            </a:pPr>
            <a:r>
              <a:rPr lang="sv-SE" dirty="0">
                <a:latin typeface="Calibri" panose="020F0502020204030204" pitchFamily="34" charset="0"/>
                <a:ea typeface="Calibri" panose="020F0502020204030204" pitchFamily="34" charset="0"/>
                <a:cs typeface="Calibri" panose="020F0502020204030204" pitchFamily="34" charset="0"/>
              </a:rPr>
              <a:t>    Tråden</a:t>
            </a:r>
          </a:p>
        </p:txBody>
      </p:sp>
      <p:pic>
        <p:nvPicPr>
          <p:cNvPr id="3" name="Picture 2" descr="VSK Fotboll">
            <a:extLst>
              <a:ext uri="{FF2B5EF4-FFF2-40B4-BE49-F238E27FC236}">
                <a16:creationId xmlns:a16="http://schemas.microsoft.com/office/drawing/2014/main" id="{DB7ABBAB-9BE6-4EFB-B69D-36CD551ED4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VSK Fotboll">
            <a:extLst>
              <a:ext uri="{FF2B5EF4-FFF2-40B4-BE49-F238E27FC236}">
                <a16:creationId xmlns:a16="http://schemas.microsoft.com/office/drawing/2014/main" id="{E2616172-ADEA-4BCB-9CDB-98EECB909D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103" y="0"/>
            <a:ext cx="2333897" cy="1802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762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708886-3581-40E9-875E-21323F914521}"/>
              </a:ext>
            </a:extLst>
          </p:cNvPr>
          <p:cNvSpPr/>
          <p:nvPr/>
        </p:nvSpPr>
        <p:spPr>
          <a:xfrm>
            <a:off x="2751909" y="1643896"/>
            <a:ext cx="7071360" cy="2616101"/>
          </a:xfrm>
          <a:prstGeom prst="rect">
            <a:avLst/>
          </a:prstGeom>
        </p:spPr>
        <p:txBody>
          <a:bodyPr wrap="square">
            <a:spAutoFit/>
          </a:bodyPr>
          <a:lstStyle/>
          <a:p>
            <a:pPr>
              <a:spcAft>
                <a:spcPts val="0"/>
              </a:spcAft>
            </a:pPr>
            <a:r>
              <a:rPr lang="sv-SE" sz="2000" b="1" dirty="0">
                <a:latin typeface="Calibri" panose="020F0502020204030204" pitchFamily="34" charset="0"/>
                <a:ea typeface="Calibri" panose="020F0502020204030204" pitchFamily="34" charset="0"/>
                <a:cs typeface="Calibri" panose="020F0502020204030204" pitchFamily="34" charset="0"/>
              </a:rPr>
              <a:t>Cuper/Träningsläger  2025</a:t>
            </a:r>
            <a:endParaRPr lang="sv-SE" dirty="0">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r>
              <a:rPr lang="sv-SE" dirty="0">
                <a:latin typeface="Calibri" panose="020F0502020204030204" pitchFamily="34" charset="0"/>
                <a:ea typeface="Calibri" panose="020F0502020204030204" pitchFamily="34" charset="0"/>
                <a:cs typeface="Calibri" panose="020F0502020204030204" pitchFamily="34" charset="0"/>
              </a:rPr>
              <a:t>			</a:t>
            </a: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Träningsläger Virsbo övernattning </a:t>
            </a:r>
          </a:p>
          <a:p>
            <a:pPr marL="285750" indent="-285750">
              <a:spcAft>
                <a:spcPts val="0"/>
              </a:spcAft>
              <a:buFont typeface="Arial" panose="020B0604020202020204" pitchFamily="34" charset="0"/>
              <a:buChar char="•"/>
            </a:pPr>
            <a:endParaRPr lang="sv-SE" dirty="0">
              <a:latin typeface="Calibri" panose="020F0502020204030204" pitchFamily="34" charset="0"/>
              <a:ea typeface="Calibri" panose="020F0502020204030204" pitchFamily="34" charset="0"/>
              <a:cs typeface="Calibri" panose="020F0502020204030204" pitchFamily="34" charset="0"/>
            </a:endParaRP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Fotbollens Dag</a:t>
            </a:r>
          </a:p>
          <a:p>
            <a:pPr marL="285750" indent="-285750">
              <a:spcAft>
                <a:spcPts val="0"/>
              </a:spcAft>
              <a:buFont typeface="Arial" panose="020B0604020202020204" pitchFamily="34" charset="0"/>
              <a:buChar char="•"/>
            </a:pPr>
            <a:endParaRPr lang="sv-SE" dirty="0">
              <a:latin typeface="Calibri" panose="020F0502020204030204" pitchFamily="34" charset="0"/>
              <a:ea typeface="Calibri" panose="020F0502020204030204" pitchFamily="34" charset="0"/>
              <a:cs typeface="Calibri" panose="020F0502020204030204" pitchFamily="34" charset="0"/>
            </a:endParaRP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Höst turnering </a:t>
            </a:r>
            <a:r>
              <a:rPr lang="sv-SE" dirty="0" err="1">
                <a:latin typeface="Calibri" panose="020F0502020204030204" pitchFamily="34" charset="0"/>
                <a:ea typeface="Calibri" panose="020F0502020204030204" pitchFamily="34" charset="0"/>
                <a:cs typeface="Calibri" panose="020F0502020204030204" pitchFamily="34" charset="0"/>
              </a:rPr>
              <a:t>Skälby</a:t>
            </a:r>
            <a:r>
              <a:rPr lang="sv-SE" dirty="0">
                <a:latin typeface="Calibri" panose="020F0502020204030204" pitchFamily="34" charset="0"/>
                <a:ea typeface="Calibri" panose="020F0502020204030204" pitchFamily="34" charset="0"/>
                <a:cs typeface="Calibri" panose="020F0502020204030204" pitchFamily="34" charset="0"/>
              </a:rPr>
              <a:t> IP??</a:t>
            </a:r>
          </a:p>
          <a:p>
            <a:pPr marL="285750" indent="-285750">
              <a:spcAft>
                <a:spcPts val="0"/>
              </a:spcAft>
              <a:buFont typeface="Arial" panose="020B0604020202020204" pitchFamily="34" charset="0"/>
              <a:buChar char="•"/>
            </a:pPr>
            <a:endParaRPr lang="sv-SE" dirty="0">
              <a:latin typeface="Calibri" panose="020F0502020204030204" pitchFamily="34" charset="0"/>
              <a:ea typeface="Calibri" panose="020F0502020204030204" pitchFamily="34" charset="0"/>
              <a:cs typeface="Calibri" panose="020F0502020204030204" pitchFamily="34" charset="0"/>
            </a:endParaRPr>
          </a:p>
          <a:p>
            <a:pPr marL="285750" indent="-285750">
              <a:spcAft>
                <a:spcPts val="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Dagturnering utanför Västerås (Augusti) </a:t>
            </a:r>
          </a:p>
        </p:txBody>
      </p:sp>
      <p:pic>
        <p:nvPicPr>
          <p:cNvPr id="3" name="Picture 2" descr="VSK Fotboll">
            <a:extLst>
              <a:ext uri="{FF2B5EF4-FFF2-40B4-BE49-F238E27FC236}">
                <a16:creationId xmlns:a16="http://schemas.microsoft.com/office/drawing/2014/main" id="{444782E7-CA06-445F-94DB-4CC075DA4B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VSK Fotboll">
            <a:extLst>
              <a:ext uri="{FF2B5EF4-FFF2-40B4-BE49-F238E27FC236}">
                <a16:creationId xmlns:a16="http://schemas.microsoft.com/office/drawing/2014/main" id="{03562A87-68B9-428A-AA5D-9624703157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103" y="0"/>
            <a:ext cx="2333897" cy="1802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2909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55BF59-6231-0D12-4739-BC6742856E21}"/>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B0F3CD8A-E90D-C9A3-4A64-4F80C4A3724F}"/>
              </a:ext>
            </a:extLst>
          </p:cNvPr>
          <p:cNvSpPr/>
          <p:nvPr/>
        </p:nvSpPr>
        <p:spPr>
          <a:xfrm>
            <a:off x="2893112" y="1053962"/>
            <a:ext cx="6096000" cy="2985433"/>
          </a:xfrm>
          <a:prstGeom prst="rect">
            <a:avLst/>
          </a:prstGeom>
        </p:spPr>
        <p:txBody>
          <a:bodyPr>
            <a:spAutoFit/>
          </a:bodyPr>
          <a:lstStyle/>
          <a:p>
            <a:pPr>
              <a:spcAft>
                <a:spcPts val="0"/>
              </a:spcAft>
            </a:pPr>
            <a:r>
              <a:rPr lang="sv-SE" dirty="0">
                <a:latin typeface="Calibri" panose="020F0502020204030204" pitchFamily="34" charset="0"/>
                <a:ea typeface="Calibri" panose="020F0502020204030204" pitchFamily="34" charset="0"/>
                <a:cs typeface="Calibri" panose="020F0502020204030204" pitchFamily="34" charset="0"/>
              </a:rPr>
              <a:t>		</a:t>
            </a:r>
            <a:r>
              <a:rPr lang="sv-SE" sz="2400" b="1" dirty="0">
                <a:latin typeface="Calibri" panose="020F0502020204030204" pitchFamily="34" charset="0"/>
                <a:ea typeface="Calibri" panose="020F0502020204030204" pitchFamily="34" charset="0"/>
                <a:cs typeface="Calibri" panose="020F0502020204030204" pitchFamily="34" charset="0"/>
              </a:rPr>
              <a:t>VÄRDEGRUND</a:t>
            </a:r>
          </a:p>
          <a:p>
            <a:pPr>
              <a:spcAft>
                <a:spcPts val="0"/>
              </a:spcAft>
            </a:pPr>
            <a:endParaRPr lang="sv-SE" sz="2400" b="1" dirty="0">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0"/>
              </a:spcAft>
              <a:buFont typeface="Arial" panose="020B0604020202020204" pitchFamily="34" charset="0"/>
              <a:buChar char="•"/>
            </a:pPr>
            <a:r>
              <a:rPr lang="sv-SE" sz="2400" b="1" dirty="0">
                <a:latin typeface="Calibri" panose="020F0502020204030204" pitchFamily="34" charset="0"/>
                <a:ea typeface="Calibri" panose="020F0502020204030204" pitchFamily="34" charset="0"/>
                <a:cs typeface="Calibri" panose="020F0502020204030204" pitchFamily="34" charset="0"/>
              </a:rPr>
              <a:t>Glädje</a:t>
            </a:r>
          </a:p>
          <a:p>
            <a:pPr marL="342900" indent="-342900">
              <a:spcAft>
                <a:spcPts val="0"/>
              </a:spcAft>
              <a:buFont typeface="Arial" panose="020B0604020202020204" pitchFamily="34" charset="0"/>
              <a:buChar char="•"/>
            </a:pPr>
            <a:r>
              <a:rPr lang="sv-SE" sz="2400" b="1" dirty="0">
                <a:latin typeface="Calibri" panose="020F0502020204030204" pitchFamily="34" charset="0"/>
                <a:ea typeface="Calibri" panose="020F0502020204030204" pitchFamily="34" charset="0"/>
                <a:cs typeface="Calibri" panose="020F0502020204030204" pitchFamily="34" charset="0"/>
              </a:rPr>
              <a:t>Ansvar</a:t>
            </a:r>
          </a:p>
          <a:p>
            <a:pPr marL="342900" indent="-342900">
              <a:spcAft>
                <a:spcPts val="0"/>
              </a:spcAft>
              <a:buFont typeface="Arial" panose="020B0604020202020204" pitchFamily="34" charset="0"/>
              <a:buChar char="•"/>
            </a:pPr>
            <a:r>
              <a:rPr lang="sv-SE" sz="2400" b="1" dirty="0">
                <a:latin typeface="Calibri" panose="020F0502020204030204" pitchFamily="34" charset="0"/>
                <a:ea typeface="Calibri" panose="020F0502020204030204" pitchFamily="34" charset="0"/>
                <a:cs typeface="Calibri" panose="020F0502020204030204" pitchFamily="34" charset="0"/>
              </a:rPr>
              <a:t>Gemenskap</a:t>
            </a:r>
          </a:p>
          <a:p>
            <a:pPr>
              <a:spcAft>
                <a:spcPts val="0"/>
              </a:spcAft>
            </a:pPr>
            <a:endParaRPr lang="sv-SE" sz="2000" b="1"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sv-SE" sz="1600" b="1"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sv-SE" sz="1600" b="1"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sv-SE" sz="1600" dirty="0">
              <a:latin typeface="Calibri" panose="020F0502020204030204" pitchFamily="34" charset="0"/>
              <a:ea typeface="Calibri" panose="020F0502020204030204" pitchFamily="34" charset="0"/>
              <a:cs typeface="Calibri" panose="020F0502020204030204" pitchFamily="34" charset="0"/>
            </a:endParaRPr>
          </a:p>
        </p:txBody>
      </p:sp>
      <p:pic>
        <p:nvPicPr>
          <p:cNvPr id="3" name="Picture 2" descr="VSK Fotboll">
            <a:extLst>
              <a:ext uri="{FF2B5EF4-FFF2-40B4-BE49-F238E27FC236}">
                <a16:creationId xmlns:a16="http://schemas.microsoft.com/office/drawing/2014/main" id="{B7DA03BC-27EC-0A75-6E2F-9D34780D86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33897" cy="180267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VSK Fotboll">
            <a:extLst>
              <a:ext uri="{FF2B5EF4-FFF2-40B4-BE49-F238E27FC236}">
                <a16:creationId xmlns:a16="http://schemas.microsoft.com/office/drawing/2014/main" id="{C43DF499-4C65-D20F-3FFA-D3809C1CA8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103" y="0"/>
            <a:ext cx="2333897" cy="1802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2202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p:nvPr/>
        </p:nvSpPr>
        <p:spPr>
          <a:xfrm>
            <a:off x="1321162" y="2170975"/>
            <a:ext cx="9702437" cy="31700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2000" b="1" i="0" u="none" strike="noStrike" kern="0" cap="none" spc="0" normalizeH="0" baseline="0" noProof="0">
                <a:ln>
                  <a:noFill/>
                </a:ln>
                <a:solidFill>
                  <a:srgbClr val="000000"/>
                </a:solidFill>
                <a:effectLst/>
                <a:uLnTx/>
                <a:uFillTx/>
                <a:latin typeface="Calibri"/>
                <a:ea typeface="Calibri"/>
                <a:cs typeface="Calibri"/>
                <a:sym typeface="Calibri"/>
              </a:rPr>
              <a:t>Värdeord – Glädje</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000" b="1" i="0" u="none" strike="noStrike" kern="0" cap="none" spc="0" normalizeH="0" baseline="0" noProof="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2000" b="0" i="0" u="none" strike="noStrike" kern="0" cap="none" spc="0" normalizeH="0" baseline="0" noProof="0">
                <a:ln>
                  <a:noFill/>
                </a:ln>
                <a:solidFill>
                  <a:srgbClr val="000000"/>
                </a:solidFill>
                <a:effectLst/>
                <a:uLnTx/>
                <a:uFillTx/>
                <a:latin typeface="Calibri"/>
                <a:ea typeface="Calibri"/>
                <a:cs typeface="Calibri"/>
                <a:sym typeface="Calibri"/>
              </a:rPr>
              <a:t>Idrott ska vara roligt! </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000" b="0" i="0" u="none" strike="noStrike" kern="0" cap="none" spc="0" normalizeH="0" baseline="0" noProof="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2000" b="0" i="0" u="none" strike="noStrike" kern="0" cap="none" spc="0" normalizeH="0" baseline="0" noProof="0">
                <a:ln>
                  <a:noFill/>
                </a:ln>
                <a:solidFill>
                  <a:srgbClr val="000000"/>
                </a:solidFill>
                <a:effectLst/>
                <a:uLnTx/>
                <a:uFillTx/>
                <a:latin typeface="Calibri"/>
                <a:ea typeface="Calibri"/>
                <a:cs typeface="Calibri"/>
                <a:sym typeface="Calibri"/>
              </a:rPr>
              <a:t>Glädjen och kärleken till idrotten ska stå i centrum för all verksamhet i Västerås SK FK. </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000" b="0" i="0" u="none" strike="noStrike" kern="0" cap="none" spc="0" normalizeH="0" baseline="0" noProof="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2000" b="0" i="0" u="none" strike="noStrike" kern="0" cap="none" spc="0" normalizeH="0" baseline="0" noProof="0">
                <a:ln>
                  <a:noFill/>
                </a:ln>
                <a:solidFill>
                  <a:srgbClr val="000000"/>
                </a:solidFill>
                <a:effectLst/>
                <a:uLnTx/>
                <a:uFillTx/>
                <a:latin typeface="Calibri"/>
                <a:ea typeface="Calibri"/>
                <a:cs typeface="Calibri"/>
                <a:sym typeface="Calibri"/>
              </a:rPr>
              <a:t>Vi lägger vår kraft på att belysa och uppskatta det positiva och väljer att se möjligheter där andra ser problem. </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000" b="0" i="0" u="none" strike="noStrike" kern="0" cap="none" spc="0" normalizeH="0" baseline="0" noProof="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2000" b="0" i="0" u="none" strike="noStrike" kern="0" cap="none" spc="0" normalizeH="0" baseline="0" noProof="0">
                <a:ln>
                  <a:noFill/>
                </a:ln>
                <a:solidFill>
                  <a:srgbClr val="000000"/>
                </a:solidFill>
                <a:effectLst/>
                <a:uLnTx/>
                <a:uFillTx/>
                <a:latin typeface="Calibri"/>
                <a:ea typeface="Calibri"/>
                <a:cs typeface="Calibri"/>
                <a:sym typeface="Calibri"/>
              </a:rPr>
              <a:t>Genom glädje skapar vi energi och engagemang som i sin tur skapar framgång och tro.</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pic>
        <p:nvPicPr>
          <p:cNvPr id="102" name="Google Shape;102;p3"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103" name="Google Shape;103;p3"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0bc4404-d96b-4544-9544-a30b749faca9}" enabled="1" method="Privileged" siteId="{176bdcf0-2ce3-4610-962a-d59c1f5ce9f6}" removed="0"/>
</clbl:labelList>
</file>

<file path=docProps/app.xml><?xml version="1.0" encoding="utf-8"?>
<Properties xmlns="http://schemas.openxmlformats.org/officeDocument/2006/extended-properties" xmlns:vt="http://schemas.openxmlformats.org/officeDocument/2006/docPropsVTypes">
  <TotalTime>455</TotalTime>
  <Words>908</Words>
  <Application>Microsoft Office PowerPoint</Application>
  <PresentationFormat>Bredbild</PresentationFormat>
  <Paragraphs>194</Paragraphs>
  <Slides>18</Slides>
  <Notes>3</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18</vt:i4>
      </vt:variant>
    </vt:vector>
  </HeadingPairs>
  <TitlesOfParts>
    <vt:vector size="23" baseType="lpstr">
      <vt:lpstr>Aptos</vt:lpstr>
      <vt:lpstr>Arial</vt:lpstr>
      <vt:lpstr>Calibri</vt:lpstr>
      <vt:lpstr>Calibri Light</vt:lpstr>
      <vt:lpstr>Office Theme</vt:lpstr>
      <vt:lpstr>Föräldramöte VSK P15 2025-03-19 </vt:lpstr>
      <vt:lpstr>PowerPoint-presentation</vt:lpstr>
      <vt:lpstr>Spelartrupp VSK P15 2025 43 spelare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VSK P11 2019-03-14</dc:title>
  <dc:creator>Alexandre Mansour</dc:creator>
  <cp:lastModifiedBy>Alexandre Mansour</cp:lastModifiedBy>
  <cp:revision>6</cp:revision>
  <dcterms:created xsi:type="dcterms:W3CDTF">2019-03-13T14:17:26Z</dcterms:created>
  <dcterms:modified xsi:type="dcterms:W3CDTF">2025-03-19T13:44:30Z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0bc4404-d96b-4544-9544-a30b749faca9_Enabled">
    <vt:lpwstr>True</vt:lpwstr>
  </property>
  <property fmtid="{D5CDD505-2E9C-101B-9397-08002B2CF9AE}" pid="3" name="MSIP_Label_f0bc4404-d96b-4544-9544-a30b749faca9_SiteId">
    <vt:lpwstr>176bdcf0-2ce3-4610-962a-d59c1f5ce9f6</vt:lpwstr>
  </property>
  <property fmtid="{D5CDD505-2E9C-101B-9397-08002B2CF9AE}" pid="4" name="MSIP_Label_f0bc4404-d96b-4544-9544-a30b749faca9_Owner">
    <vt:lpwstr>alexandre.mansour@ica.se</vt:lpwstr>
  </property>
  <property fmtid="{D5CDD505-2E9C-101B-9397-08002B2CF9AE}" pid="5" name="MSIP_Label_f0bc4404-d96b-4544-9544-a30b749faca9_SetDate">
    <vt:lpwstr>2019-03-13T14:26:43.5175000Z</vt:lpwstr>
  </property>
  <property fmtid="{D5CDD505-2E9C-101B-9397-08002B2CF9AE}" pid="6" name="MSIP_Label_f0bc4404-d96b-4544-9544-a30b749faca9_Name">
    <vt:lpwstr>S3 (Intra-company)</vt:lpwstr>
  </property>
  <property fmtid="{D5CDD505-2E9C-101B-9397-08002B2CF9AE}" pid="7" name="MSIP_Label_f0bc4404-d96b-4544-9544-a30b749faca9_Application">
    <vt:lpwstr>Microsoft Azure Information Protection</vt:lpwstr>
  </property>
  <property fmtid="{D5CDD505-2E9C-101B-9397-08002B2CF9AE}" pid="8" name="MSIP_Label_f0bc4404-d96b-4544-9544-a30b749faca9_Extended_MSFT_Method">
    <vt:lpwstr>Automatic</vt:lpwstr>
  </property>
  <property fmtid="{D5CDD505-2E9C-101B-9397-08002B2CF9AE}" pid="9" name="Sensitivity">
    <vt:lpwstr>S3 (Intra-company)</vt:lpwstr>
  </property>
</Properties>
</file>