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57" r:id="rId3"/>
    <p:sldId id="277" r:id="rId4"/>
    <p:sldId id="258" r:id="rId5"/>
    <p:sldId id="260" r:id="rId6"/>
    <p:sldId id="263" r:id="rId7"/>
    <p:sldId id="261" r:id="rId8"/>
    <p:sldId id="280" r:id="rId9"/>
    <p:sldId id="281" r:id="rId10"/>
    <p:sldId id="282" r:id="rId11"/>
    <p:sldId id="283" r:id="rId12"/>
    <p:sldId id="275" r:id="rId13"/>
    <p:sldId id="270" r:id="rId14"/>
    <p:sldId id="284" r:id="rId15"/>
    <p:sldId id="274" r:id="rId16"/>
    <p:sldId id="262" r:id="rId17"/>
    <p:sldId id="271" r:id="rId18"/>
    <p:sldId id="272" r:id="rId1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04" autoAdjust="0"/>
    <p:restoredTop sz="94660"/>
  </p:normalViewPr>
  <p:slideViewPr>
    <p:cSldViewPr snapToGrid="0">
      <p:cViewPr varScale="1">
        <p:scale>
          <a:sx n="110" d="100"/>
          <a:sy n="110" d="100"/>
        </p:scale>
        <p:origin x="108" y="118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exandre Mansour" userId="b74da0d0-37b4-46c9-9780-850910eb5dd0" providerId="ADAL" clId="{886E9072-D434-4B00-9031-57B0B990D996}"/>
    <pc:docChg chg="delSld modSld">
      <pc:chgData name="Alexandre Mansour" userId="b74da0d0-37b4-46c9-9780-850910eb5dd0" providerId="ADAL" clId="{886E9072-D434-4B00-9031-57B0B990D996}" dt="2025-03-19T13:44:28.328" v="3" actId="20577"/>
      <pc:docMkLst>
        <pc:docMk/>
      </pc:docMkLst>
      <pc:sldChg chg="del">
        <pc:chgData name="Alexandre Mansour" userId="b74da0d0-37b4-46c9-9780-850910eb5dd0" providerId="ADAL" clId="{886E9072-D434-4B00-9031-57B0B990D996}" dt="2025-03-19T13:44:18.029" v="1" actId="47"/>
        <pc:sldMkLst>
          <pc:docMk/>
          <pc:sldMk cId="3744941409" sldId="259"/>
        </pc:sldMkLst>
      </pc:sldChg>
      <pc:sldChg chg="modSp mod">
        <pc:chgData name="Alexandre Mansour" userId="b74da0d0-37b4-46c9-9780-850910eb5dd0" providerId="ADAL" clId="{886E9072-D434-4B00-9031-57B0B990D996}" dt="2025-03-19T13:44:28.328" v="3" actId="20577"/>
        <pc:sldMkLst>
          <pc:docMk/>
          <pc:sldMk cId="1132317847" sldId="262"/>
        </pc:sldMkLst>
        <pc:spChg chg="mod">
          <ac:chgData name="Alexandre Mansour" userId="b74da0d0-37b4-46c9-9780-850910eb5dd0" providerId="ADAL" clId="{886E9072-D434-4B00-9031-57B0B990D996}" dt="2025-03-19T13:44:28.328" v="3" actId="20577"/>
          <ac:spMkLst>
            <pc:docMk/>
            <pc:sldMk cId="1132317847" sldId="262"/>
            <ac:spMk id="2" creationId="{49E4387F-36AF-4CC7-8AA9-BF4D1C427E53}"/>
          </ac:spMkLst>
        </pc:spChg>
      </pc:sldChg>
      <pc:sldChg chg="del">
        <pc:chgData name="Alexandre Mansour" userId="b74da0d0-37b4-46c9-9780-850910eb5dd0" providerId="ADAL" clId="{886E9072-D434-4B00-9031-57B0B990D996}" dt="2025-03-19T13:44:12.526" v="0" actId="47"/>
        <pc:sldMkLst>
          <pc:docMk/>
          <pc:sldMk cId="3117575225" sldId="265"/>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2E5C68-DA11-42FE-8E9A-C06DDE934D7C}" type="datetimeFigureOut">
              <a:rPr lang="sv-SE" smtClean="0"/>
              <a:t>2025-03-19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FC96FD2-C8B6-4E9D-8876-DB1310B037E4}" type="slidenum">
              <a:rPr lang="sv-SE" smtClean="0"/>
              <a:t>‹#›</a:t>
            </a:fld>
            <a:endParaRPr lang="sv-SE"/>
          </a:p>
        </p:txBody>
      </p:sp>
    </p:spTree>
    <p:extLst>
      <p:ext uri="{BB962C8B-B14F-4D97-AF65-F5344CB8AC3E}">
        <p14:creationId xmlns:p14="http://schemas.microsoft.com/office/powerpoint/2010/main" val="17113559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4"/>
        <p:cNvGrpSpPr/>
        <p:nvPr/>
      </p:nvGrpSpPr>
      <p:grpSpPr>
        <a:xfrm>
          <a:off x="0" y="0"/>
          <a:ext cx="0" cy="0"/>
          <a:chOff x="0" y="0"/>
          <a:chExt cx="0" cy="0"/>
        </a:xfrm>
      </p:grpSpPr>
      <p:sp>
        <p:nvSpPr>
          <p:cNvPr id="105" name="Google Shape;105;p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6" name="Google Shape;106;p4: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p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3" name="Google Shape;113;p5:notes"/>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819B0C-42B5-43B5-B4C5-C70A0ABE220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sv-SE"/>
          </a:p>
        </p:txBody>
      </p:sp>
      <p:sp>
        <p:nvSpPr>
          <p:cNvPr id="3" name="Subtitle 2">
            <a:extLst>
              <a:ext uri="{FF2B5EF4-FFF2-40B4-BE49-F238E27FC236}">
                <a16:creationId xmlns:a16="http://schemas.microsoft.com/office/drawing/2014/main" id="{C88408FF-BF57-4305-9734-4FCF9E25AFA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sv-SE"/>
          </a:p>
        </p:txBody>
      </p:sp>
      <p:sp>
        <p:nvSpPr>
          <p:cNvPr id="4" name="Date Placeholder 3">
            <a:extLst>
              <a:ext uri="{FF2B5EF4-FFF2-40B4-BE49-F238E27FC236}">
                <a16:creationId xmlns:a16="http://schemas.microsoft.com/office/drawing/2014/main" id="{20BA99B0-8CCB-400B-9B1A-D5F67CACDFD2}"/>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04682680-A2EF-4C83-8EFA-616B6716CC0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D2CD03B9-8B5A-457D-B0BC-7C94DBCF2893}"/>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2161225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C6FCB-9697-4BCC-9F4F-D337472CBE34}"/>
              </a:ext>
            </a:extLst>
          </p:cNvPr>
          <p:cNvSpPr>
            <a:spLocks noGrp="1"/>
          </p:cNvSpPr>
          <p:nvPr>
            <p:ph type="title"/>
          </p:nvPr>
        </p:nvSpPr>
        <p:spPr/>
        <p:txBody>
          <a:bodyPr/>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6C9031CE-A8DA-40AD-8045-31C348C223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F9E566A6-B05D-4AD2-8E08-2F85E60A358F}"/>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6F4F7011-568C-4D79-91B4-7F9BDB8D686F}"/>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A7FAAC7F-64D6-4F5E-8A2C-57A3AAA4134B}"/>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32874430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F3F297-CD3E-4672-913E-DFE9C9B5176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sv-SE"/>
          </a:p>
        </p:txBody>
      </p:sp>
      <p:sp>
        <p:nvSpPr>
          <p:cNvPr id="3" name="Vertical Text Placeholder 2">
            <a:extLst>
              <a:ext uri="{FF2B5EF4-FFF2-40B4-BE49-F238E27FC236}">
                <a16:creationId xmlns:a16="http://schemas.microsoft.com/office/drawing/2014/main" id="{222B831A-8861-4E50-8275-19D7D82F73C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F7BA3BF1-51B4-4B88-8A7D-0CB56DAC5D25}"/>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A85549FF-E96F-48BC-83B9-AEC818A5C11D}"/>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6B94848B-09A8-4239-A78E-8FAE76917E1E}"/>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34515032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214FF2-127B-49B8-8DF4-0F005E5DD81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5D789515-5D07-4C63-9304-54D47FB95A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7941B292-4F35-4316-8790-4352B5FFC607}"/>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32B497A9-6F66-47FB-82EA-FEB3FDC5B3DC}"/>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4604051C-D239-459F-938C-5F4152366438}"/>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32015026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539C7F-31A2-4E19-9DBF-9C522C09236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sv-SE"/>
          </a:p>
        </p:txBody>
      </p:sp>
      <p:sp>
        <p:nvSpPr>
          <p:cNvPr id="3" name="Text Placeholder 2">
            <a:extLst>
              <a:ext uri="{FF2B5EF4-FFF2-40B4-BE49-F238E27FC236}">
                <a16:creationId xmlns:a16="http://schemas.microsoft.com/office/drawing/2014/main" id="{E9530164-0101-4CC6-BFD1-C8EF20B5D9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8D0861A-C062-45FA-AD30-144F8C2B7F88}"/>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44209408-028B-423B-AC8A-E0047910F069}"/>
              </a:ext>
            </a:extLst>
          </p:cNvPr>
          <p:cNvSpPr>
            <a:spLocks noGrp="1"/>
          </p:cNvSpPr>
          <p:nvPr>
            <p:ph type="ftr" sz="quarter" idx="11"/>
          </p:nvPr>
        </p:nvSpPr>
        <p:spPr/>
        <p:txBody>
          <a:bodyPr/>
          <a:lstStyle/>
          <a:p>
            <a:endParaRPr lang="sv-SE"/>
          </a:p>
        </p:txBody>
      </p:sp>
      <p:sp>
        <p:nvSpPr>
          <p:cNvPr id="6" name="Slide Number Placeholder 5">
            <a:extLst>
              <a:ext uri="{FF2B5EF4-FFF2-40B4-BE49-F238E27FC236}">
                <a16:creationId xmlns:a16="http://schemas.microsoft.com/office/drawing/2014/main" id="{B38B087B-EDA0-4B63-99F8-C3C13F1532EF}"/>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15962881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7C441-FE00-499C-9A2A-574DD5EA3408}"/>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9363735D-F8EC-4F21-847D-9279D2EECF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a:extLst>
              <a:ext uri="{FF2B5EF4-FFF2-40B4-BE49-F238E27FC236}">
                <a16:creationId xmlns:a16="http://schemas.microsoft.com/office/drawing/2014/main" id="{E83F4311-2024-477A-BDD8-61F522D2EFD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Date Placeholder 4">
            <a:extLst>
              <a:ext uri="{FF2B5EF4-FFF2-40B4-BE49-F238E27FC236}">
                <a16:creationId xmlns:a16="http://schemas.microsoft.com/office/drawing/2014/main" id="{1E323493-50BC-4B22-AB1A-0FA17B0B5241}"/>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6" name="Footer Placeholder 5">
            <a:extLst>
              <a:ext uri="{FF2B5EF4-FFF2-40B4-BE49-F238E27FC236}">
                <a16:creationId xmlns:a16="http://schemas.microsoft.com/office/drawing/2014/main" id="{C3767B2E-CE37-4726-B6D5-BDB4912B392D}"/>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25EA5134-796E-4568-9CD8-E24CA51EF653}"/>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42691888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BC0F35-4D07-49E1-857F-BD841C2263AF}"/>
              </a:ext>
            </a:extLst>
          </p:cNvPr>
          <p:cNvSpPr>
            <a:spLocks noGrp="1"/>
          </p:cNvSpPr>
          <p:nvPr>
            <p:ph type="title"/>
          </p:nvPr>
        </p:nvSpPr>
        <p:spPr>
          <a:xfrm>
            <a:off x="839788" y="365125"/>
            <a:ext cx="10515600" cy="1325563"/>
          </a:xfrm>
        </p:spPr>
        <p:txBody>
          <a:bodyPr/>
          <a:lstStyle/>
          <a:p>
            <a:r>
              <a:rPr lang="en-US"/>
              <a:t>Click to edit Master title style</a:t>
            </a:r>
            <a:endParaRPr lang="sv-SE"/>
          </a:p>
        </p:txBody>
      </p:sp>
      <p:sp>
        <p:nvSpPr>
          <p:cNvPr id="3" name="Text Placeholder 2">
            <a:extLst>
              <a:ext uri="{FF2B5EF4-FFF2-40B4-BE49-F238E27FC236}">
                <a16:creationId xmlns:a16="http://schemas.microsoft.com/office/drawing/2014/main" id="{827B4E02-BFE7-41A5-AFA4-BD9BB5069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F9383CE-0F44-476B-9028-9420B4129E2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a:extLst>
              <a:ext uri="{FF2B5EF4-FFF2-40B4-BE49-F238E27FC236}">
                <a16:creationId xmlns:a16="http://schemas.microsoft.com/office/drawing/2014/main" id="{DF0922CB-190E-4828-86DE-96585EE4072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9C6AAB7-FAD7-4415-B22B-329C8B489A8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Date Placeholder 6">
            <a:extLst>
              <a:ext uri="{FF2B5EF4-FFF2-40B4-BE49-F238E27FC236}">
                <a16:creationId xmlns:a16="http://schemas.microsoft.com/office/drawing/2014/main" id="{E123AFD4-6086-4F80-8354-52E8ABCD8FE8}"/>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8" name="Footer Placeholder 7">
            <a:extLst>
              <a:ext uri="{FF2B5EF4-FFF2-40B4-BE49-F238E27FC236}">
                <a16:creationId xmlns:a16="http://schemas.microsoft.com/office/drawing/2014/main" id="{0294B14E-9AD4-4945-AF02-9EA4B3180F58}"/>
              </a:ext>
            </a:extLst>
          </p:cNvPr>
          <p:cNvSpPr>
            <a:spLocks noGrp="1"/>
          </p:cNvSpPr>
          <p:nvPr>
            <p:ph type="ftr" sz="quarter" idx="11"/>
          </p:nvPr>
        </p:nvSpPr>
        <p:spPr/>
        <p:txBody>
          <a:bodyPr/>
          <a:lstStyle/>
          <a:p>
            <a:endParaRPr lang="sv-SE"/>
          </a:p>
        </p:txBody>
      </p:sp>
      <p:sp>
        <p:nvSpPr>
          <p:cNvPr id="9" name="Slide Number Placeholder 8">
            <a:extLst>
              <a:ext uri="{FF2B5EF4-FFF2-40B4-BE49-F238E27FC236}">
                <a16:creationId xmlns:a16="http://schemas.microsoft.com/office/drawing/2014/main" id="{53FC5145-1F5B-4E1D-B93B-BAAF111070D9}"/>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7640109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FF1D0-3EFB-4648-BD22-4CD077014A40}"/>
              </a:ext>
            </a:extLst>
          </p:cNvPr>
          <p:cNvSpPr>
            <a:spLocks noGrp="1"/>
          </p:cNvSpPr>
          <p:nvPr>
            <p:ph type="title"/>
          </p:nvPr>
        </p:nvSpPr>
        <p:spPr/>
        <p:txBody>
          <a:bodyPr/>
          <a:lstStyle/>
          <a:p>
            <a:r>
              <a:rPr lang="en-US"/>
              <a:t>Click to edit Master title style</a:t>
            </a:r>
            <a:endParaRPr lang="sv-SE"/>
          </a:p>
        </p:txBody>
      </p:sp>
      <p:sp>
        <p:nvSpPr>
          <p:cNvPr id="3" name="Date Placeholder 2">
            <a:extLst>
              <a:ext uri="{FF2B5EF4-FFF2-40B4-BE49-F238E27FC236}">
                <a16:creationId xmlns:a16="http://schemas.microsoft.com/office/drawing/2014/main" id="{69A4F101-EF19-45D3-8B62-2B4BE1A96873}"/>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4" name="Footer Placeholder 3">
            <a:extLst>
              <a:ext uri="{FF2B5EF4-FFF2-40B4-BE49-F238E27FC236}">
                <a16:creationId xmlns:a16="http://schemas.microsoft.com/office/drawing/2014/main" id="{975F5605-4C37-483B-899A-E5C55B3554BB}"/>
              </a:ext>
            </a:extLst>
          </p:cNvPr>
          <p:cNvSpPr>
            <a:spLocks noGrp="1"/>
          </p:cNvSpPr>
          <p:nvPr>
            <p:ph type="ftr" sz="quarter" idx="11"/>
          </p:nvPr>
        </p:nvSpPr>
        <p:spPr/>
        <p:txBody>
          <a:bodyPr/>
          <a:lstStyle/>
          <a:p>
            <a:endParaRPr lang="sv-SE"/>
          </a:p>
        </p:txBody>
      </p:sp>
      <p:sp>
        <p:nvSpPr>
          <p:cNvPr id="5" name="Slide Number Placeholder 4">
            <a:extLst>
              <a:ext uri="{FF2B5EF4-FFF2-40B4-BE49-F238E27FC236}">
                <a16:creationId xmlns:a16="http://schemas.microsoft.com/office/drawing/2014/main" id="{29CB66CB-41C6-4909-B8D3-33DE7E4486EA}"/>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15169467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359180-3DB6-47C8-B108-F6F265B21A68}"/>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3" name="Footer Placeholder 2">
            <a:extLst>
              <a:ext uri="{FF2B5EF4-FFF2-40B4-BE49-F238E27FC236}">
                <a16:creationId xmlns:a16="http://schemas.microsoft.com/office/drawing/2014/main" id="{191DBAD1-74DE-456F-89DC-E3C4B11A1195}"/>
              </a:ext>
            </a:extLst>
          </p:cNvPr>
          <p:cNvSpPr>
            <a:spLocks noGrp="1"/>
          </p:cNvSpPr>
          <p:nvPr>
            <p:ph type="ftr" sz="quarter" idx="11"/>
          </p:nvPr>
        </p:nvSpPr>
        <p:spPr/>
        <p:txBody>
          <a:bodyPr/>
          <a:lstStyle/>
          <a:p>
            <a:endParaRPr lang="sv-SE"/>
          </a:p>
        </p:txBody>
      </p:sp>
      <p:sp>
        <p:nvSpPr>
          <p:cNvPr id="4" name="Slide Number Placeholder 3">
            <a:extLst>
              <a:ext uri="{FF2B5EF4-FFF2-40B4-BE49-F238E27FC236}">
                <a16:creationId xmlns:a16="http://schemas.microsoft.com/office/drawing/2014/main" id="{37790D39-3162-4385-9F02-ED26E5ECD9C2}"/>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632431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0A5519-37D9-422D-8C77-268CB327518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Content Placeholder 2">
            <a:extLst>
              <a:ext uri="{FF2B5EF4-FFF2-40B4-BE49-F238E27FC236}">
                <a16:creationId xmlns:a16="http://schemas.microsoft.com/office/drawing/2014/main" id="{3EBFB23F-95CE-4D02-9278-4DCA7C71E5D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a:extLst>
              <a:ext uri="{FF2B5EF4-FFF2-40B4-BE49-F238E27FC236}">
                <a16:creationId xmlns:a16="http://schemas.microsoft.com/office/drawing/2014/main" id="{084A0D8E-5FE2-4EE4-B3AF-50E9DEABBB8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C7D459-DE0E-4223-9A0E-C5D7A0436B0E}"/>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6" name="Footer Placeholder 5">
            <a:extLst>
              <a:ext uri="{FF2B5EF4-FFF2-40B4-BE49-F238E27FC236}">
                <a16:creationId xmlns:a16="http://schemas.microsoft.com/office/drawing/2014/main" id="{EE1171D8-FD91-4118-8C23-FEDB457571BF}"/>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CB63633F-FB65-4F02-8D83-09CB1976B913}"/>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1011326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6CF95-C828-4D54-A556-A6E9EDD18E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sv-SE"/>
          </a:p>
        </p:txBody>
      </p:sp>
      <p:sp>
        <p:nvSpPr>
          <p:cNvPr id="3" name="Picture Placeholder 2">
            <a:extLst>
              <a:ext uri="{FF2B5EF4-FFF2-40B4-BE49-F238E27FC236}">
                <a16:creationId xmlns:a16="http://schemas.microsoft.com/office/drawing/2014/main" id="{2C32650F-7EDA-4A6C-A004-942B9D3DE6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Text Placeholder 3">
            <a:extLst>
              <a:ext uri="{FF2B5EF4-FFF2-40B4-BE49-F238E27FC236}">
                <a16:creationId xmlns:a16="http://schemas.microsoft.com/office/drawing/2014/main" id="{29728071-4ED2-4DFB-AD40-990FD469DB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D05C6C2-C2CF-4057-8058-067C31B23AAF}"/>
              </a:ext>
            </a:extLst>
          </p:cNvPr>
          <p:cNvSpPr>
            <a:spLocks noGrp="1"/>
          </p:cNvSpPr>
          <p:nvPr>
            <p:ph type="dt" sz="half" idx="10"/>
          </p:nvPr>
        </p:nvSpPr>
        <p:spPr/>
        <p:txBody>
          <a:bodyPr/>
          <a:lstStyle/>
          <a:p>
            <a:fld id="{1673BA52-7C14-4466-A773-CD5F5F502D94}" type="datetimeFigureOut">
              <a:rPr lang="sv-SE" smtClean="0"/>
              <a:t>2025-03-19</a:t>
            </a:fld>
            <a:endParaRPr lang="sv-SE"/>
          </a:p>
        </p:txBody>
      </p:sp>
      <p:sp>
        <p:nvSpPr>
          <p:cNvPr id="6" name="Footer Placeholder 5">
            <a:extLst>
              <a:ext uri="{FF2B5EF4-FFF2-40B4-BE49-F238E27FC236}">
                <a16:creationId xmlns:a16="http://schemas.microsoft.com/office/drawing/2014/main" id="{120E4A6B-849A-4DF7-A3E4-F63F012CB474}"/>
              </a:ext>
            </a:extLst>
          </p:cNvPr>
          <p:cNvSpPr>
            <a:spLocks noGrp="1"/>
          </p:cNvSpPr>
          <p:nvPr>
            <p:ph type="ftr" sz="quarter" idx="11"/>
          </p:nvPr>
        </p:nvSpPr>
        <p:spPr/>
        <p:txBody>
          <a:bodyPr/>
          <a:lstStyle/>
          <a:p>
            <a:endParaRPr lang="sv-SE"/>
          </a:p>
        </p:txBody>
      </p:sp>
      <p:sp>
        <p:nvSpPr>
          <p:cNvPr id="7" name="Slide Number Placeholder 6">
            <a:extLst>
              <a:ext uri="{FF2B5EF4-FFF2-40B4-BE49-F238E27FC236}">
                <a16:creationId xmlns:a16="http://schemas.microsoft.com/office/drawing/2014/main" id="{F4CD15CC-52B9-4863-B1EF-84FCD4A774B4}"/>
              </a:ext>
            </a:extLst>
          </p:cNvPr>
          <p:cNvSpPr>
            <a:spLocks noGrp="1"/>
          </p:cNvSpPr>
          <p:nvPr>
            <p:ph type="sldNum" sz="quarter" idx="12"/>
          </p:nvPr>
        </p:nvSpPr>
        <p:spPr/>
        <p:txBody>
          <a:bodyPr/>
          <a:lstStyle/>
          <a:p>
            <a:fld id="{DDEEAC82-F405-4194-9165-3A07379272F6}" type="slidenum">
              <a:rPr lang="sv-SE" smtClean="0"/>
              <a:t>‹#›</a:t>
            </a:fld>
            <a:endParaRPr lang="sv-SE"/>
          </a:p>
        </p:txBody>
      </p:sp>
    </p:spTree>
    <p:extLst>
      <p:ext uri="{BB962C8B-B14F-4D97-AF65-F5344CB8AC3E}">
        <p14:creationId xmlns:p14="http://schemas.microsoft.com/office/powerpoint/2010/main" val="1351494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A2F7C4C-2CEA-49A2-BF9A-61BC71949CC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sv-SE"/>
          </a:p>
        </p:txBody>
      </p:sp>
      <p:sp>
        <p:nvSpPr>
          <p:cNvPr id="3" name="Text Placeholder 2">
            <a:extLst>
              <a:ext uri="{FF2B5EF4-FFF2-40B4-BE49-F238E27FC236}">
                <a16:creationId xmlns:a16="http://schemas.microsoft.com/office/drawing/2014/main" id="{E453F888-ED7B-465E-9B8A-758F76665E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Date Placeholder 3">
            <a:extLst>
              <a:ext uri="{FF2B5EF4-FFF2-40B4-BE49-F238E27FC236}">
                <a16:creationId xmlns:a16="http://schemas.microsoft.com/office/drawing/2014/main" id="{B5D21874-6020-4CAE-9026-5E5566C1A2F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73BA52-7C14-4466-A773-CD5F5F502D94}" type="datetimeFigureOut">
              <a:rPr lang="sv-SE" smtClean="0"/>
              <a:t>2025-03-19</a:t>
            </a:fld>
            <a:endParaRPr lang="sv-SE"/>
          </a:p>
        </p:txBody>
      </p:sp>
      <p:sp>
        <p:nvSpPr>
          <p:cNvPr id="5" name="Footer Placeholder 4">
            <a:extLst>
              <a:ext uri="{FF2B5EF4-FFF2-40B4-BE49-F238E27FC236}">
                <a16:creationId xmlns:a16="http://schemas.microsoft.com/office/drawing/2014/main" id="{3B6FD569-C7CB-4BE6-A59D-7A5BD25AAE3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Slide Number Placeholder 5">
            <a:extLst>
              <a:ext uri="{FF2B5EF4-FFF2-40B4-BE49-F238E27FC236}">
                <a16:creationId xmlns:a16="http://schemas.microsoft.com/office/drawing/2014/main" id="{54DD07DD-067C-468E-A40F-5DEC50EBE4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DEEAC82-F405-4194-9165-3A07379272F6}" type="slidenum">
              <a:rPr lang="sv-SE" smtClean="0"/>
              <a:t>‹#›</a:t>
            </a:fld>
            <a:endParaRPr lang="sv-SE"/>
          </a:p>
        </p:txBody>
      </p:sp>
    </p:spTree>
    <p:extLst>
      <p:ext uri="{BB962C8B-B14F-4D97-AF65-F5344CB8AC3E}">
        <p14:creationId xmlns:p14="http://schemas.microsoft.com/office/powerpoint/2010/main" val="40605592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9467A7B-FE57-4D30-A948-571FB9D4A833}"/>
              </a:ext>
            </a:extLst>
          </p:cNvPr>
          <p:cNvSpPr>
            <a:spLocks noGrp="1"/>
          </p:cNvSpPr>
          <p:nvPr>
            <p:ph type="ctrTitle"/>
          </p:nvPr>
        </p:nvSpPr>
        <p:spPr>
          <a:xfrm>
            <a:off x="6746628" y="1783959"/>
            <a:ext cx="4645250" cy="2889114"/>
          </a:xfrm>
        </p:spPr>
        <p:txBody>
          <a:bodyPr anchor="b">
            <a:normAutofit/>
          </a:bodyPr>
          <a:lstStyle/>
          <a:p>
            <a:pPr algn="l"/>
            <a:r>
              <a:rPr lang="sv-SE" sz="4700" dirty="0">
                <a:solidFill>
                  <a:schemeClr val="bg1"/>
                </a:solidFill>
              </a:rPr>
              <a:t>Föräldramöte VSK P15</a:t>
            </a:r>
            <a:br>
              <a:rPr lang="sv-SE" sz="4700" dirty="0">
                <a:solidFill>
                  <a:schemeClr val="bg1"/>
                </a:solidFill>
              </a:rPr>
            </a:br>
            <a:r>
              <a:rPr lang="sv-SE" sz="4700" dirty="0">
                <a:solidFill>
                  <a:schemeClr val="bg1"/>
                </a:solidFill>
              </a:rPr>
              <a:t>2025-03-19</a:t>
            </a:r>
            <a:br>
              <a:rPr lang="sv-SE" sz="4700" dirty="0">
                <a:solidFill>
                  <a:schemeClr val="bg1"/>
                </a:solidFill>
              </a:rPr>
            </a:br>
            <a:endParaRPr lang="sv-SE" sz="4700" dirty="0">
              <a:solidFill>
                <a:schemeClr val="bg1"/>
              </a:solidFill>
            </a:endParaRPr>
          </a:p>
        </p:txBody>
      </p:sp>
      <p:sp>
        <p:nvSpPr>
          <p:cNvPr id="3" name="Subtitle 2">
            <a:extLst>
              <a:ext uri="{FF2B5EF4-FFF2-40B4-BE49-F238E27FC236}">
                <a16:creationId xmlns:a16="http://schemas.microsoft.com/office/drawing/2014/main" id="{FC792DB3-F8FE-4C1F-A7BE-6BCB88263C63}"/>
              </a:ext>
            </a:extLst>
          </p:cNvPr>
          <p:cNvSpPr>
            <a:spLocks noGrp="1"/>
          </p:cNvSpPr>
          <p:nvPr>
            <p:ph type="subTitle" idx="1"/>
          </p:nvPr>
        </p:nvSpPr>
        <p:spPr>
          <a:xfrm>
            <a:off x="6746627" y="4750893"/>
            <a:ext cx="4645250" cy="1147863"/>
          </a:xfrm>
        </p:spPr>
        <p:txBody>
          <a:bodyPr anchor="t">
            <a:normAutofit/>
          </a:bodyPr>
          <a:lstStyle/>
          <a:p>
            <a:pPr algn="l"/>
            <a:endParaRPr lang="sv-SE" sz="2000">
              <a:solidFill>
                <a:schemeClr val="bg1"/>
              </a:solidFill>
            </a:endParaRPr>
          </a:p>
        </p:txBody>
      </p:sp>
      <p:sp>
        <p:nvSpPr>
          <p:cNvPr id="73" name="Freeform: Shape 72">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5" name="Freeform: Shape 74">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1026" name="Picture 2" descr="VSK Fotboll">
            <a:extLst>
              <a:ext uri="{FF2B5EF4-FFF2-40B4-BE49-F238E27FC236}">
                <a16:creationId xmlns:a16="http://schemas.microsoft.com/office/drawing/2014/main" id="{77867E6E-D121-4682-8F6D-2BD7D4EAD15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9382" y="720993"/>
            <a:ext cx="4047843" cy="404784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490224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7"/>
        <p:cNvGrpSpPr/>
        <p:nvPr/>
      </p:nvGrpSpPr>
      <p:grpSpPr>
        <a:xfrm>
          <a:off x="0" y="0"/>
          <a:ext cx="0" cy="0"/>
          <a:chOff x="0" y="0"/>
          <a:chExt cx="0" cy="0"/>
        </a:xfrm>
      </p:grpSpPr>
      <p:sp>
        <p:nvSpPr>
          <p:cNvPr id="108" name="Google Shape;108;p4"/>
          <p:cNvSpPr/>
          <p:nvPr/>
        </p:nvSpPr>
        <p:spPr>
          <a:xfrm>
            <a:off x="1321162" y="2170975"/>
            <a:ext cx="9677037" cy="3785652"/>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1" i="0" u="none" strike="noStrike" kern="0" cap="none" spc="0" normalizeH="0" baseline="0" noProof="0">
                <a:ln>
                  <a:noFill/>
                </a:ln>
                <a:solidFill>
                  <a:srgbClr val="000000"/>
                </a:solidFill>
                <a:effectLst/>
                <a:uLnTx/>
                <a:uFillTx/>
                <a:latin typeface="Calibri"/>
                <a:ea typeface="Calibri"/>
                <a:cs typeface="Calibri"/>
                <a:sym typeface="Calibri"/>
              </a:rPr>
              <a:t>Värdeord – Ansvar</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Föreningslivet har unika möjligheter att bygga broar mellan människor i en värld där handlingar är viktigare än ord. I Västerås SK FK vill vi ta ansvar både på och vid sidan av planen och arenorna.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Vi erbjuder en plats där värdet på människor är lika oavsett kön, etnicitet, religion, läggning, funktionsnedsättning eller ålder. Genom samarbete med skolor, andra idrotter och övriga samhället så pratar vi inte bara om integration utan lever med den i vår vardag.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Genom ett starkt varumärke så ger det oss en unik möjlighet att få flera att idrotta, engagera sig och växa som människor.</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109" name="Google Shape;109;p4"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10" name="Google Shape;110;p4"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5"/>
          <p:cNvSpPr/>
          <p:nvPr/>
        </p:nvSpPr>
        <p:spPr>
          <a:xfrm>
            <a:off x="1321163" y="2170975"/>
            <a:ext cx="9664338" cy="4401205"/>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1" i="0" u="none" strike="noStrike" kern="0" cap="none" spc="0" normalizeH="0" baseline="0" noProof="0">
                <a:ln>
                  <a:noFill/>
                </a:ln>
                <a:solidFill>
                  <a:srgbClr val="000000"/>
                </a:solidFill>
                <a:effectLst/>
                <a:uLnTx/>
                <a:uFillTx/>
                <a:latin typeface="Calibri"/>
                <a:ea typeface="Calibri"/>
                <a:cs typeface="Calibri"/>
                <a:sym typeface="Calibri"/>
              </a:rPr>
              <a:t>Värdeord – Gemenskap</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Västerås SK FK är en gemenskap där vi gör varandra bättre och idrottsupplevelsen till något större. Hen hjälper och stöttar varandra i alla lägen. Med vår energi och engagemang kan hen skapa oförglömliga minnen. Det kommer ibland att bli fel på vägen men då förenas vi tillsammans i kärleken till Västerås SK FK.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En VSK:are står för ett helhetsgrepp, som omfattar alla som är i verksamma inom Västerås SK FK. Vi vill framstå som goda förebilder både på och vid sidan av planen och det är därför viktigt för oss som förening att detta efterlevs och följs.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En VSK:are står upp för föreningens grundläggande värderingar och skall prägla uppträdande både på och vid sidan av träningar och matcher samt i andra sammanhang där man representerar Västerås SK FK. </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116" name="Google Shape;116;p5"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17" name="Google Shape;117;p5"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04AC4C-0357-BF45-873F-03C5915DC34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598D5C6F-74FD-49E4-D980-22084CDB5C43}"/>
              </a:ext>
            </a:extLst>
          </p:cNvPr>
          <p:cNvSpPr/>
          <p:nvPr/>
        </p:nvSpPr>
        <p:spPr>
          <a:xfrm>
            <a:off x="2893112" y="1053962"/>
            <a:ext cx="6096000" cy="5940088"/>
          </a:xfrm>
          <a:prstGeom prst="rect">
            <a:avLst/>
          </a:prstGeom>
        </p:spPr>
        <p:txBody>
          <a:bodyPr>
            <a:spAutoFit/>
          </a:bodyPr>
          <a:lstStyle/>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r>
              <a:rPr lang="sv-SE" sz="2400" b="1" dirty="0">
                <a:latin typeface="Calibri" panose="020F0502020204030204" pitchFamily="34" charset="0"/>
                <a:ea typeface="Calibri" panose="020F0502020204030204" pitchFamily="34" charset="0"/>
                <a:cs typeface="Calibri" panose="020F0502020204030204" pitchFamily="34" charset="0"/>
              </a:rPr>
              <a:t>FÖRÄLDRAANSVAR</a:t>
            </a:r>
          </a:p>
          <a:p>
            <a:pPr>
              <a:spcAft>
                <a:spcPts val="0"/>
              </a:spcAft>
            </a:pPr>
            <a:endParaRPr lang="sv-SE"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Påminn </a:t>
            </a:r>
            <a:r>
              <a:rPr lang="sv-SE" dirty="0">
                <a:effectLst/>
                <a:latin typeface="Calibri" panose="020F0502020204030204" pitchFamily="34" charset="0"/>
                <a:ea typeface="Calibri" panose="020F0502020204030204" pitchFamily="34" charset="0"/>
                <a:cs typeface="Times New Roman" panose="02020603050405020304" pitchFamily="18" charset="0"/>
              </a:rPr>
              <a:t>om förhållningssättet kring matcher. Inte coacha, bara peppa. Ansvar att alla i </a:t>
            </a:r>
            <a:r>
              <a:rPr lang="sv-SE" kern="100" dirty="0">
                <a:effectLst/>
                <a:latin typeface="Calibri" panose="020F0502020204030204" pitchFamily="34" charset="0"/>
                <a:ea typeface="Calibri" panose="020F0502020204030204" pitchFamily="34" charset="0"/>
                <a:cs typeface="Times New Roman" panose="02020603050405020304" pitchFamily="18" charset="0"/>
              </a:rPr>
              <a:t>familjen som tittar (också farfar </a:t>
            </a:r>
            <a:r>
              <a:rPr lang="sv-SE" kern="100" dirty="0" err="1">
                <a:effectLst/>
                <a:latin typeface="Calibri" panose="020F0502020204030204" pitchFamily="34" charset="0"/>
                <a:ea typeface="Calibri" panose="020F0502020204030204" pitchFamily="34" charset="0"/>
                <a:cs typeface="Times New Roman" panose="02020603050405020304" pitchFamily="18" charset="0"/>
              </a:rPr>
              <a:t>etc</a:t>
            </a:r>
            <a:r>
              <a:rPr lang="sv-SE" kern="100" dirty="0">
                <a:effectLst/>
                <a:latin typeface="Calibri" panose="020F0502020204030204" pitchFamily="34" charset="0"/>
                <a:ea typeface="Calibri" panose="020F0502020204030204" pitchFamily="34" charset="0"/>
                <a:cs typeface="Times New Roman" panose="02020603050405020304" pitchFamily="18" charset="0"/>
              </a:rPr>
              <a:t>) har koll och håller sig till detta.</a:t>
            </a:r>
          </a:p>
          <a:p>
            <a:pPr marL="285750" indent="-285750">
              <a:buFont typeface="Arial" panose="020B0604020202020204" pitchFamily="34" charset="0"/>
              <a:buChar char="•"/>
            </a:pPr>
            <a:endParaRPr lang="sv-SE" kern="1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sv-SE" kern="100" dirty="0">
                <a:effectLst/>
                <a:latin typeface="Calibri" panose="020F0502020204030204" pitchFamily="34" charset="0"/>
                <a:ea typeface="Calibri" panose="020F0502020204030204" pitchFamily="34" charset="0"/>
                <a:cs typeface="Times New Roman" panose="02020603050405020304" pitchFamily="18" charset="0"/>
              </a:rPr>
              <a:t>Svara på alla kallelser i tid så att vi kan planera.</a:t>
            </a:r>
          </a:p>
          <a:p>
            <a:pPr marL="285750" indent="-285750">
              <a:buFont typeface="Arial" panose="020B0604020202020204" pitchFamily="34" charset="0"/>
              <a:buChar char="•"/>
            </a:pPr>
            <a:endParaRPr lang="sv-SE"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r>
              <a:rPr lang="sv-SE" dirty="0">
                <a:effectLst/>
                <a:latin typeface="Calibri" panose="020F0502020204030204" pitchFamily="34" charset="0"/>
                <a:ea typeface="Calibri" panose="020F0502020204030204" pitchFamily="34" charset="0"/>
                <a:cs typeface="Times New Roman" panose="02020603050405020304" pitchFamily="18" charset="0"/>
              </a:rPr>
              <a:t>Kom i tid. Gäller både match och träning. </a:t>
            </a:r>
            <a:r>
              <a:rPr lang="sv-SE" dirty="0">
                <a:latin typeface="Calibri" panose="020F0502020204030204" pitchFamily="34" charset="0"/>
                <a:ea typeface="Calibri" panose="020F0502020204030204" pitchFamily="34" charset="0"/>
                <a:cs typeface="Calibri" panose="020F0502020204030204" pitchFamily="34" charset="0"/>
              </a:rPr>
              <a:t>Samling kommer ske 10 minuter innan träningarna så att vi kan börja på utsatt tid. Viktigt för att använda tiden.</a:t>
            </a:r>
          </a:p>
          <a:p>
            <a:pPr marL="285750" indent="-285750">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Kom med rätt utrustning, vattenflaska och ordentligt knutna skor!</a:t>
            </a:r>
          </a:p>
          <a:p>
            <a:pPr marL="285750" indent="-285750">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Övriga kommunikationskanaler för sena återbud etc.</a:t>
            </a:r>
          </a:p>
          <a:p>
            <a:pPr marL="285750" indent="-285750">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Medverka vid försäljningar och aktiviteter </a:t>
            </a:r>
            <a:r>
              <a:rPr lang="sv-SE" dirty="0" err="1">
                <a:latin typeface="Calibri" panose="020F0502020204030204" pitchFamily="34" charset="0"/>
                <a:ea typeface="Calibri" panose="020F0502020204030204" pitchFamily="34" charset="0"/>
                <a:cs typeface="Calibri" panose="020F0502020204030204" pitchFamily="34" charset="0"/>
              </a:rPr>
              <a:t>etc</a:t>
            </a: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dirty="0">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VSK Fotboll">
            <a:extLst>
              <a:ext uri="{FF2B5EF4-FFF2-40B4-BE49-F238E27FC236}">
                <a16:creationId xmlns:a16="http://schemas.microsoft.com/office/drawing/2014/main" id="{F1ECCBA9-D696-C2F0-7B3E-B8727E8EBD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02374E9A-2497-D858-D692-63156B4B4A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3315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VSK Fotboll">
            <a:extLst>
              <a:ext uri="{FF2B5EF4-FFF2-40B4-BE49-F238E27FC236}">
                <a16:creationId xmlns:a16="http://schemas.microsoft.com/office/drawing/2014/main" id="{4A4FD209-C6D1-4E29-8E36-3198CABEBAE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VSK Fotboll">
            <a:extLst>
              <a:ext uri="{FF2B5EF4-FFF2-40B4-BE49-F238E27FC236}">
                <a16:creationId xmlns:a16="http://schemas.microsoft.com/office/drawing/2014/main" id="{49DD4766-FF8A-47DE-A1C4-4874AB6E36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E5D1C8B3-4798-4005-B753-9DE57E2FC1A7}"/>
              </a:ext>
            </a:extLst>
          </p:cNvPr>
          <p:cNvSpPr/>
          <p:nvPr/>
        </p:nvSpPr>
        <p:spPr>
          <a:xfrm>
            <a:off x="2914261" y="1687362"/>
            <a:ext cx="6096000" cy="2062103"/>
          </a:xfrm>
          <a:prstGeom prst="rect">
            <a:avLst/>
          </a:prstGeom>
        </p:spPr>
        <p:txBody>
          <a:bodyPr>
            <a:spAutoFit/>
          </a:bodyPr>
          <a:lstStyle/>
          <a:p>
            <a:pPr algn="ctr">
              <a:spcAft>
                <a:spcPts val="0"/>
              </a:spcAft>
            </a:pPr>
            <a:r>
              <a:rPr lang="sv-SE" sz="2000" b="1" dirty="0">
                <a:latin typeface="Calibri" panose="020F0502020204030204" pitchFamily="34" charset="0"/>
                <a:ea typeface="Calibri" panose="020F0502020204030204" pitchFamily="34" charset="0"/>
                <a:cs typeface="Calibri" panose="020F0502020204030204" pitchFamily="34" charset="0"/>
              </a:rPr>
              <a:t>Andra aktiviteter</a:t>
            </a:r>
            <a:endParaRPr lang="sv-SE" sz="2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Bingolotter (frivilligt) </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Ställa upp o hjälpa till på Höstturneringen</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Pizzabottnar? </a:t>
            </a:r>
          </a:p>
        </p:txBody>
      </p:sp>
    </p:spTree>
    <p:extLst>
      <p:ext uri="{BB962C8B-B14F-4D97-AF65-F5344CB8AC3E}">
        <p14:creationId xmlns:p14="http://schemas.microsoft.com/office/powerpoint/2010/main" val="7495107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B11891-91AE-9A63-CDAB-B6249D498EF9}"/>
            </a:ext>
          </a:extLst>
        </p:cNvPr>
        <p:cNvGrpSpPr/>
        <p:nvPr/>
      </p:nvGrpSpPr>
      <p:grpSpPr>
        <a:xfrm>
          <a:off x="0" y="0"/>
          <a:ext cx="0" cy="0"/>
          <a:chOff x="0" y="0"/>
          <a:chExt cx="0" cy="0"/>
        </a:xfrm>
      </p:grpSpPr>
      <p:pic>
        <p:nvPicPr>
          <p:cNvPr id="2" name="Picture 1" descr="VSK Fotboll">
            <a:extLst>
              <a:ext uri="{FF2B5EF4-FFF2-40B4-BE49-F238E27FC236}">
                <a16:creationId xmlns:a16="http://schemas.microsoft.com/office/drawing/2014/main" id="{ABA9950B-C866-ECAF-4AFA-E3DCDB8601C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VSK Fotboll">
            <a:extLst>
              <a:ext uri="{FF2B5EF4-FFF2-40B4-BE49-F238E27FC236}">
                <a16:creationId xmlns:a16="http://schemas.microsoft.com/office/drawing/2014/main" id="{BF5BB283-0A24-A805-1509-E71E692A47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9F4BAA5-EF38-8352-4925-3ABB449C89B2}"/>
              </a:ext>
            </a:extLst>
          </p:cNvPr>
          <p:cNvSpPr/>
          <p:nvPr/>
        </p:nvSpPr>
        <p:spPr>
          <a:xfrm>
            <a:off x="2914261" y="1687362"/>
            <a:ext cx="6096000" cy="3447098"/>
          </a:xfrm>
          <a:prstGeom prst="rect">
            <a:avLst/>
          </a:prstGeom>
        </p:spPr>
        <p:txBody>
          <a:bodyPr>
            <a:spAutoFit/>
          </a:bodyPr>
          <a:lstStyle/>
          <a:p>
            <a:pPr algn="ctr">
              <a:spcAft>
                <a:spcPts val="0"/>
              </a:spcAft>
            </a:pPr>
            <a:r>
              <a:rPr lang="sv-SE" sz="2000" b="1" dirty="0">
                <a:latin typeface="Calibri" panose="020F0502020204030204" pitchFamily="34" charset="0"/>
                <a:ea typeface="Calibri" panose="020F0502020204030204" pitchFamily="34" charset="0"/>
                <a:cs typeface="Calibri" panose="020F0502020204030204" pitchFamily="34" charset="0"/>
              </a:rPr>
              <a:t>Krav från föreningen</a:t>
            </a:r>
            <a:endParaRPr lang="sv-SE" sz="2000"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Funktionärer VSK matcherna KIOSK(Väntar på info från föreningen)?</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Restaurangchansen – utgår men kommer troligtvis ersättas av annat. (Väntar på info från föreningen)?</a:t>
            </a:r>
          </a:p>
          <a:p>
            <a:pP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Maskotar eller Bollkallar? </a:t>
            </a:r>
          </a:p>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p>
          <a:p>
            <a:pP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670932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86D15F-2F3D-0322-D2E7-B0E5C561BC9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EE201F8E-9A34-F3D4-E219-350D4B7C5CA2}"/>
              </a:ext>
            </a:extLst>
          </p:cNvPr>
          <p:cNvSpPr/>
          <p:nvPr/>
        </p:nvSpPr>
        <p:spPr>
          <a:xfrm>
            <a:off x="3048000" y="1584960"/>
            <a:ext cx="6096000" cy="5632311"/>
          </a:xfrm>
          <a:prstGeom prst="rect">
            <a:avLst/>
          </a:prstGeom>
        </p:spPr>
        <p:txBody>
          <a:bodyPr>
            <a:spAutoFit/>
          </a:bodyPr>
          <a:lstStyle/>
          <a:p>
            <a:pPr algn="ctr">
              <a:spcAft>
                <a:spcPts val="0"/>
              </a:spcAft>
            </a:pPr>
            <a:r>
              <a:rPr lang="sv-SE" sz="2000" b="1" dirty="0">
                <a:latin typeface="Calibri" panose="020F0502020204030204" pitchFamily="34" charset="0"/>
                <a:ea typeface="Calibri" panose="020F0502020204030204" pitchFamily="34" charset="0"/>
                <a:cs typeface="Calibri" panose="020F0502020204030204" pitchFamily="34" charset="0"/>
              </a:rPr>
              <a:t>MATERIAL</a:t>
            </a:r>
          </a:p>
          <a:p>
            <a:pP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a:p>
            <a:pPr marL="342900" indent="-342900">
              <a:spcAft>
                <a:spcPts val="0"/>
              </a:spcAft>
              <a:buFont typeface="Arial" panose="020B0604020202020204" pitchFamily="34" charset="0"/>
              <a:buChar char="•"/>
            </a:pPr>
            <a:r>
              <a:rPr lang="sv-SE" sz="2000" dirty="0">
                <a:latin typeface="Calibri" panose="020F0502020204030204" pitchFamily="34" charset="0"/>
                <a:ea typeface="Calibri" panose="020F0502020204030204" pitchFamily="34" charset="0"/>
                <a:cs typeface="Calibri" panose="020F0502020204030204" pitchFamily="34" charset="0"/>
              </a:rPr>
              <a:t>Klubben står för bollar, koner, västar, målvaktshandskar och medicinväska</a:t>
            </a:r>
          </a:p>
          <a:p>
            <a:pPr marL="342900" indent="-342900">
              <a:spcAft>
                <a:spcPts val="0"/>
              </a:spcAft>
              <a:buFont typeface="Arial" panose="020B0604020202020204" pitchFamily="34" charset="0"/>
              <a:buChar char="•"/>
            </a:pPr>
            <a:r>
              <a:rPr lang="sv-SE" sz="2000" dirty="0">
                <a:latin typeface="Calibri" panose="020F0502020204030204" pitchFamily="34" charset="0"/>
                <a:ea typeface="Calibri" panose="020F0502020204030204" pitchFamily="34" charset="0"/>
                <a:cs typeface="Calibri" panose="020F0502020204030204" pitchFamily="34" charset="0"/>
              </a:rPr>
              <a:t>Matchtröjor – Alla får ny matchtröja i år som man får låna av klubben. </a:t>
            </a:r>
          </a:p>
          <a:p>
            <a:pPr marL="342900" indent="-342900">
              <a:spcAft>
                <a:spcPts val="0"/>
              </a:spcAft>
              <a:buFont typeface="Arial" panose="020B0604020202020204" pitchFamily="34" charset="0"/>
              <a:buChar char="•"/>
            </a:pPr>
            <a:r>
              <a:rPr lang="sv-SE" sz="2000" dirty="0">
                <a:latin typeface="Calibri" panose="020F0502020204030204" pitchFamily="34" charset="0"/>
                <a:ea typeface="Calibri" panose="020F0502020204030204" pitchFamily="34" charset="0"/>
                <a:cs typeface="Calibri" panose="020F0502020204030204" pitchFamily="34" charset="0"/>
              </a:rPr>
              <a:t>I medlemsavgiften ingår träningströja, shorts &amp; strumpor </a:t>
            </a:r>
          </a:p>
          <a:p>
            <a:pPr marL="342900" indent="-342900">
              <a:spcAft>
                <a:spcPts val="0"/>
              </a:spcAft>
              <a:buFont typeface="Arial" panose="020B0604020202020204" pitchFamily="34" charset="0"/>
              <a:buChar char="•"/>
            </a:pPr>
            <a:r>
              <a:rPr lang="sv-SE" sz="2000" dirty="0">
                <a:latin typeface="Calibri" panose="020F0502020204030204" pitchFamily="34" charset="0"/>
                <a:ea typeface="Calibri" panose="020F0502020204030204" pitchFamily="34" charset="0"/>
                <a:cs typeface="Calibri" panose="020F0502020204030204" pitchFamily="34" charset="0"/>
              </a:rPr>
              <a:t>Avbytarbänkar (behövs 4 nya) någon sponsor? </a:t>
            </a:r>
          </a:p>
          <a:p>
            <a:pPr marL="342900" indent="-342900">
              <a:spcAft>
                <a:spcPts val="0"/>
              </a:spcAft>
              <a:buFont typeface="Arial" panose="020B0604020202020204" pitchFamily="34" charset="0"/>
              <a:buChar char="•"/>
            </a:pPr>
            <a:r>
              <a:rPr lang="sv-SE" sz="2000" dirty="0">
                <a:latin typeface="Calibri" panose="020F0502020204030204" pitchFamily="34" charset="0"/>
                <a:ea typeface="Calibri" panose="020F0502020204030204" pitchFamily="34" charset="0"/>
                <a:cs typeface="Calibri" panose="020F0502020204030204" pitchFamily="34" charset="0"/>
              </a:rPr>
              <a:t>Ny träningsoverall som ska räcka i 2 år (sponsor sökes) </a:t>
            </a:r>
          </a:p>
          <a:p>
            <a:pP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a:p>
            <a:pPr marL="342900" indent="-342900">
              <a:spcAft>
                <a:spcPts val="0"/>
              </a:spcAft>
              <a:buFont typeface="Arial" panose="020B0604020202020204" pitchFamily="34" charset="0"/>
              <a:buChar char="•"/>
            </a:pPr>
            <a:endParaRPr lang="sv-SE" sz="2000" dirty="0">
              <a:latin typeface="Calibri" panose="020F0502020204030204" pitchFamily="34" charset="0"/>
              <a:ea typeface="Calibri" panose="020F0502020204030204" pitchFamily="34" charset="0"/>
              <a:cs typeface="Calibri" panose="020F0502020204030204" pitchFamily="34" charset="0"/>
            </a:endParaRPr>
          </a:p>
          <a:p>
            <a:pPr marL="342900" indent="-342900">
              <a:spcAft>
                <a:spcPts val="0"/>
              </a:spcAft>
              <a:buFont typeface="Arial" panose="020B0604020202020204" pitchFamily="34" charset="0"/>
              <a:buChar char="•"/>
            </a:pPr>
            <a:endParaRPr lang="sv-SE" sz="2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a:p>
            <a:pPr>
              <a:spcAft>
                <a:spcPts val="0"/>
              </a:spcAft>
            </a:pPr>
            <a:endParaRPr lang="sv-SE" sz="2000" dirty="0">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VSK Fotboll">
            <a:extLst>
              <a:ext uri="{FF2B5EF4-FFF2-40B4-BE49-F238E27FC236}">
                <a16:creationId xmlns:a16="http://schemas.microsoft.com/office/drawing/2014/main" id="{C84F72F7-B9D3-8EEB-A263-6B168F57E1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6F277B26-A3B1-2850-EBF0-0CCEFBB62B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46665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9E4387F-36AF-4CC7-8AA9-BF4D1C427E53}"/>
              </a:ext>
            </a:extLst>
          </p:cNvPr>
          <p:cNvSpPr/>
          <p:nvPr/>
        </p:nvSpPr>
        <p:spPr>
          <a:xfrm>
            <a:off x="3048000" y="1722848"/>
            <a:ext cx="6096000" cy="3498265"/>
          </a:xfrm>
          <a:prstGeom prst="rect">
            <a:avLst/>
          </a:prstGeom>
        </p:spPr>
        <p:txBody>
          <a:bodyPr>
            <a:spAutoFit/>
          </a:bodyPr>
          <a:lstStyle/>
          <a:p>
            <a:pPr>
              <a:spcAft>
                <a:spcPts val="0"/>
              </a:spcAft>
            </a:pPr>
            <a:r>
              <a:rPr lang="sv-SE" sz="2800" b="1" dirty="0">
                <a:latin typeface="Calibri" panose="020F0502020204030204" pitchFamily="34" charset="0"/>
                <a:ea typeface="Calibri" panose="020F0502020204030204" pitchFamily="34" charset="0"/>
                <a:cs typeface="Calibri" panose="020F0502020204030204" pitchFamily="34" charset="0"/>
              </a:rPr>
              <a:t>		Ekonomi</a:t>
            </a:r>
          </a:p>
          <a:p>
            <a:pPr marL="285750" indent="-285750">
              <a:lnSpc>
                <a:spcPct val="107000"/>
              </a:lnSpc>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Nuläge (SEB</a:t>
            </a:r>
            <a:r>
              <a:rPr lang="sv-SE">
                <a:latin typeface="Calibri" panose="020F0502020204030204" pitchFamily="34" charset="0"/>
                <a:ea typeface="Calibri" panose="020F0502020204030204" pitchFamily="34" charset="0"/>
                <a:cs typeface="Calibri" panose="020F0502020204030204" pitchFamily="34" charset="0"/>
              </a:rPr>
              <a:t>) </a:t>
            </a:r>
          </a:p>
          <a:p>
            <a:pPr marL="285750" indent="-285750">
              <a:lnSpc>
                <a:spcPct val="107000"/>
              </a:lnSpc>
              <a:buFont typeface="Arial" panose="020B0604020202020204" pitchFamily="34" charset="0"/>
              <a:buChar char="•"/>
            </a:pPr>
            <a:r>
              <a:rPr lang="sv-SE">
                <a:latin typeface="Calibri" panose="020F0502020204030204" pitchFamily="34" charset="0"/>
                <a:ea typeface="Calibri" panose="020F0502020204030204" pitchFamily="34" charset="0"/>
                <a:cs typeface="Calibri" panose="020F0502020204030204" pitchFamily="34" charset="0"/>
              </a:rPr>
              <a:t>Hur </a:t>
            </a:r>
            <a:r>
              <a:rPr lang="sv-SE" dirty="0">
                <a:latin typeface="Calibri" panose="020F0502020204030204" pitchFamily="34" charset="0"/>
                <a:ea typeface="Calibri" panose="020F0502020204030204" pitchFamily="34" charset="0"/>
                <a:cs typeface="Calibri" panose="020F0502020204030204" pitchFamily="34" charset="0"/>
              </a:rPr>
              <a:t>får vi in pengar (sponsorer, Bidrag VSK, Försäljning)</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Bingolotter</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Egen turnering kioskförsäljning</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Bidrag VSK i år??? (Förra året 3500kr) </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Andra förslag????</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Jobba på VSK A-</a:t>
            </a:r>
            <a:r>
              <a:rPr lang="sv-SE" dirty="0" err="1">
                <a:latin typeface="Calibri" panose="020F0502020204030204" pitchFamily="34" charset="0"/>
                <a:ea typeface="Calibri" panose="020F0502020204030204" pitchFamily="34" charset="0"/>
                <a:cs typeface="Calibri" panose="020F0502020204030204" pitchFamily="34" charset="0"/>
              </a:rPr>
              <a:t>lagsmather</a:t>
            </a:r>
            <a:endParaRPr lang="sv-SE" dirty="0">
              <a:latin typeface="Calibri" panose="020F0502020204030204" pitchFamily="34" charset="0"/>
              <a:ea typeface="Calibri" panose="020F0502020204030204" pitchFamily="34" charset="0"/>
              <a:cs typeface="Calibri" panose="020F0502020204030204" pitchFamily="34" charset="0"/>
            </a:endParaRP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Pizzabottnar</a:t>
            </a:r>
          </a:p>
          <a:p>
            <a:pPr>
              <a:lnSpc>
                <a:spcPct val="107000"/>
              </a:lnSpc>
            </a:pPr>
            <a:r>
              <a:rPr lang="sv-SE" dirty="0">
                <a:latin typeface="Calibri" panose="020F0502020204030204" pitchFamily="34" charset="0"/>
                <a:ea typeface="Calibri" panose="020F0502020204030204" pitchFamily="34" charset="0"/>
                <a:cs typeface="Calibri" panose="020F0502020204030204" pitchFamily="34" charset="0"/>
              </a:rPr>
              <a:t>	</a:t>
            </a:r>
          </a:p>
          <a:p>
            <a:pPr algn="ctr">
              <a:spcAft>
                <a:spcPts val="0"/>
              </a:spcAft>
            </a:pPr>
            <a:endParaRPr lang="sv-SE" sz="2000" b="1" dirty="0">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VSK Fotboll">
            <a:extLst>
              <a:ext uri="{FF2B5EF4-FFF2-40B4-BE49-F238E27FC236}">
                <a16:creationId xmlns:a16="http://schemas.microsoft.com/office/drawing/2014/main" id="{59297112-BB89-4708-9438-7859A2A953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B4FDEF0A-564E-4EBE-B79B-89298858C15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3231784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4D31AF4-24A6-41F4-90CA-95EC41404899}"/>
              </a:ext>
            </a:extLst>
          </p:cNvPr>
          <p:cNvSpPr/>
          <p:nvPr/>
        </p:nvSpPr>
        <p:spPr>
          <a:xfrm>
            <a:off x="3047999" y="2828835"/>
            <a:ext cx="6200503" cy="923330"/>
          </a:xfrm>
          <a:prstGeom prst="rect">
            <a:avLst/>
          </a:prstGeom>
        </p:spPr>
        <p:txBody>
          <a:bodyPr wrap="square">
            <a:spAutoFit/>
          </a:bodyPr>
          <a:lstStyle/>
          <a:p>
            <a:pPr algn="ctr">
              <a:spcAft>
                <a:spcPts val="0"/>
              </a:spcAft>
            </a:pPr>
            <a:r>
              <a:rPr lang="sv-SE" sz="5400" b="1" dirty="0">
                <a:latin typeface="Calibri" panose="020F0502020204030204" pitchFamily="34" charset="0"/>
                <a:ea typeface="Calibri" panose="020F0502020204030204" pitchFamily="34" charset="0"/>
                <a:cs typeface="Calibri" panose="020F0502020204030204" pitchFamily="34" charset="0"/>
              </a:rPr>
              <a:t>ÖVRIGT</a:t>
            </a:r>
          </a:p>
        </p:txBody>
      </p:sp>
      <p:pic>
        <p:nvPicPr>
          <p:cNvPr id="4" name="Picture 3" descr="VSK Fotboll">
            <a:extLst>
              <a:ext uri="{FF2B5EF4-FFF2-40B4-BE49-F238E27FC236}">
                <a16:creationId xmlns:a16="http://schemas.microsoft.com/office/drawing/2014/main" id="{A337322F-C987-4C20-8B34-9F9D4FF1A9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VSK Fotboll">
            <a:extLst>
              <a:ext uri="{FF2B5EF4-FFF2-40B4-BE49-F238E27FC236}">
                <a16:creationId xmlns:a16="http://schemas.microsoft.com/office/drawing/2014/main" id="{CE5FE910-1060-4E88-BF63-E2A26F0C4EA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5055326"/>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VSK Fotboll">
            <a:extLst>
              <a:ext uri="{FF2B5EF4-FFF2-40B4-BE49-F238E27FC236}">
                <a16:creationId xmlns:a16="http://schemas.microsoft.com/office/drawing/2014/main" id="{AA8C9AFC-3545-4163-A291-801B210D7E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5055326"/>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descr="VSK Fotboll">
            <a:extLst>
              <a:ext uri="{FF2B5EF4-FFF2-40B4-BE49-F238E27FC236}">
                <a16:creationId xmlns:a16="http://schemas.microsoft.com/office/drawing/2014/main" id="{999E8FBA-DF75-4EAE-B990-13DD82B2B3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076542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F9E78DC-6EEC-454D-AE08-0975D76C3877}"/>
              </a:ext>
            </a:extLst>
          </p:cNvPr>
          <p:cNvSpPr/>
          <p:nvPr/>
        </p:nvSpPr>
        <p:spPr>
          <a:xfrm>
            <a:off x="4667597" y="3244334"/>
            <a:ext cx="2856808" cy="707886"/>
          </a:xfrm>
          <a:prstGeom prst="rect">
            <a:avLst/>
          </a:prstGeom>
        </p:spPr>
        <p:txBody>
          <a:bodyPr wrap="none">
            <a:spAutoFit/>
          </a:bodyPr>
          <a:lstStyle/>
          <a:p>
            <a:pPr algn="ctr">
              <a:spcAft>
                <a:spcPts val="0"/>
              </a:spcAft>
            </a:pPr>
            <a:r>
              <a:rPr lang="sv-SE" sz="4000" b="1" dirty="0">
                <a:latin typeface="Calibri" panose="020F0502020204030204" pitchFamily="34" charset="0"/>
                <a:ea typeface="Calibri" panose="020F0502020204030204" pitchFamily="34" charset="0"/>
                <a:cs typeface="Calibri" panose="020F0502020204030204" pitchFamily="34" charset="0"/>
              </a:rPr>
              <a:t>Tack för idag</a:t>
            </a:r>
          </a:p>
        </p:txBody>
      </p:sp>
      <p:pic>
        <p:nvPicPr>
          <p:cNvPr id="3" name="Picture 2" descr="VSK Fotboll">
            <a:extLst>
              <a:ext uri="{FF2B5EF4-FFF2-40B4-BE49-F238E27FC236}">
                <a16:creationId xmlns:a16="http://schemas.microsoft.com/office/drawing/2014/main" id="{2E8FE0F4-F4CF-4356-B9D6-83ACA7960D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CEA1CCBF-C6C7-4A03-873B-11C6E7C99E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2" y="5055327"/>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VSK Fotboll">
            <a:extLst>
              <a:ext uri="{FF2B5EF4-FFF2-40B4-BE49-F238E27FC236}">
                <a16:creationId xmlns:a16="http://schemas.microsoft.com/office/drawing/2014/main" id="{147364EB-8FD9-42FB-9689-B1BB0E51056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5" descr="VSK Fotboll">
            <a:extLst>
              <a:ext uri="{FF2B5EF4-FFF2-40B4-BE49-F238E27FC236}">
                <a16:creationId xmlns:a16="http://schemas.microsoft.com/office/drawing/2014/main" id="{BE05773A-419A-4870-8DD1-8C4FB802640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 y="5055327"/>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27939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36CE283-D3FF-4D7A-9224-2724649CF30F}"/>
              </a:ext>
            </a:extLst>
          </p:cNvPr>
          <p:cNvSpPr/>
          <p:nvPr/>
        </p:nvSpPr>
        <p:spPr>
          <a:xfrm>
            <a:off x="3413760" y="1380931"/>
            <a:ext cx="7017863" cy="4093428"/>
          </a:xfrm>
          <a:prstGeom prst="rect">
            <a:avLst/>
          </a:prstGeom>
        </p:spPr>
        <p:txBody>
          <a:bodyPr wrap="square">
            <a:spAutoFit/>
          </a:bodyPr>
          <a:lstStyle/>
          <a:p>
            <a:pPr lvl="0"/>
            <a:r>
              <a:rPr lang="sv-SE" sz="2000" b="1" dirty="0"/>
              <a:t>Agenda</a:t>
            </a:r>
          </a:p>
          <a:p>
            <a:pPr marL="457200" lvl="0" indent="-457200">
              <a:buFont typeface="Arial" panose="020B0604020202020204" pitchFamily="34" charset="0"/>
              <a:buChar char="•"/>
            </a:pPr>
            <a:r>
              <a:rPr lang="sv-SE" sz="2000" dirty="0"/>
              <a:t>Spelartruppen &amp; Kort presentation Ledarna</a:t>
            </a:r>
          </a:p>
          <a:p>
            <a:pPr marL="457200" lvl="0" indent="-457200">
              <a:buFont typeface="Arial" panose="020B0604020202020204" pitchFamily="34" charset="0"/>
              <a:buChar char="•"/>
            </a:pPr>
            <a:r>
              <a:rPr lang="sv-SE" sz="2000" dirty="0"/>
              <a:t>Ledare (roller)</a:t>
            </a:r>
          </a:p>
          <a:p>
            <a:pPr marL="457200" indent="-457200">
              <a:buFont typeface="Arial" panose="020B0604020202020204" pitchFamily="34" charset="0"/>
              <a:buChar char="•"/>
            </a:pPr>
            <a:r>
              <a:rPr lang="sv-SE" sz="2000" dirty="0"/>
              <a:t>Träningar</a:t>
            </a:r>
          </a:p>
          <a:p>
            <a:pPr marL="457200" indent="-457200">
              <a:buFont typeface="Arial" panose="020B0604020202020204" pitchFamily="34" charset="0"/>
              <a:buChar char="•"/>
            </a:pPr>
            <a:r>
              <a:rPr lang="sv-SE" sz="2000" dirty="0"/>
              <a:t>Matcher (Seriespel) </a:t>
            </a:r>
          </a:p>
          <a:p>
            <a:pPr marL="457200" indent="-457200">
              <a:buFont typeface="Arial" panose="020B0604020202020204" pitchFamily="34" charset="0"/>
              <a:buChar char="•"/>
            </a:pPr>
            <a:r>
              <a:rPr lang="sv-SE" sz="2000" dirty="0"/>
              <a:t>CUPER</a:t>
            </a:r>
          </a:p>
          <a:p>
            <a:pPr marL="457200" indent="-457200">
              <a:buFont typeface="Arial" panose="020B0604020202020204" pitchFamily="34" charset="0"/>
              <a:buChar char="•"/>
            </a:pPr>
            <a:r>
              <a:rPr lang="sv-SE" sz="2000" dirty="0"/>
              <a:t>Värdegrund </a:t>
            </a:r>
          </a:p>
          <a:p>
            <a:pPr marL="457200" indent="-457200">
              <a:buFont typeface="Arial" panose="020B0604020202020204" pitchFamily="34" charset="0"/>
              <a:buChar char="•"/>
            </a:pPr>
            <a:r>
              <a:rPr lang="sv-SE" sz="2000" dirty="0"/>
              <a:t>Föräldraansvar	</a:t>
            </a:r>
          </a:p>
          <a:p>
            <a:pPr marL="457200" indent="-457200">
              <a:buFont typeface="Arial" panose="020B0604020202020204" pitchFamily="34" charset="0"/>
              <a:buChar char="•"/>
            </a:pPr>
            <a:r>
              <a:rPr lang="sv-SE" sz="2000" dirty="0"/>
              <a:t>Andra aktiviteter</a:t>
            </a:r>
          </a:p>
          <a:p>
            <a:pPr marL="457200" indent="-457200">
              <a:buFont typeface="Arial" panose="020B0604020202020204" pitchFamily="34" charset="0"/>
              <a:buChar char="•"/>
            </a:pPr>
            <a:r>
              <a:rPr lang="sv-SE" sz="2000" dirty="0"/>
              <a:t>Krav från föreningen</a:t>
            </a:r>
          </a:p>
          <a:p>
            <a:pPr marL="457200" indent="-457200">
              <a:buFont typeface="Arial" panose="020B0604020202020204" pitchFamily="34" charset="0"/>
              <a:buChar char="•"/>
            </a:pPr>
            <a:r>
              <a:rPr lang="sv-SE" sz="2000" dirty="0"/>
              <a:t>Material</a:t>
            </a:r>
          </a:p>
          <a:p>
            <a:pPr marL="457200" indent="-457200">
              <a:buFont typeface="Arial" panose="020B0604020202020204" pitchFamily="34" charset="0"/>
              <a:buChar char="•"/>
            </a:pPr>
            <a:r>
              <a:rPr lang="sv-SE" sz="2000" dirty="0"/>
              <a:t>Ekonomi</a:t>
            </a:r>
          </a:p>
          <a:p>
            <a:pPr marL="457200" indent="-457200">
              <a:buFont typeface="Arial" panose="020B0604020202020204" pitchFamily="34" charset="0"/>
              <a:buChar char="•"/>
            </a:pPr>
            <a:r>
              <a:rPr lang="sv-SE" sz="2000" dirty="0"/>
              <a:t>Övrigt</a:t>
            </a:r>
          </a:p>
        </p:txBody>
      </p:sp>
      <p:pic>
        <p:nvPicPr>
          <p:cNvPr id="4" name="Picture 2" descr="VSK Fotboll">
            <a:extLst>
              <a:ext uri="{FF2B5EF4-FFF2-40B4-BE49-F238E27FC236}">
                <a16:creationId xmlns:a16="http://schemas.microsoft.com/office/drawing/2014/main" id="{6076C308-1049-4600-8A2A-26166FB3AA4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1"/>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descr="VSK Fotboll">
            <a:extLst>
              <a:ext uri="{FF2B5EF4-FFF2-40B4-BE49-F238E27FC236}">
                <a16:creationId xmlns:a16="http://schemas.microsoft.com/office/drawing/2014/main" id="{F04E2041-D989-455D-970D-62D8C20005B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058788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93670C17-71F7-9562-217B-083ACE432E4B}"/>
              </a:ext>
            </a:extLst>
          </p:cNvPr>
          <p:cNvSpPr>
            <a:spLocks noGrp="1"/>
          </p:cNvSpPr>
          <p:nvPr>
            <p:ph type="title"/>
          </p:nvPr>
        </p:nvSpPr>
        <p:spPr>
          <a:xfrm>
            <a:off x="2267338" y="139586"/>
            <a:ext cx="6531429" cy="1131430"/>
          </a:xfrm>
        </p:spPr>
        <p:txBody>
          <a:bodyPr anchor="b">
            <a:normAutofit fontScale="90000"/>
          </a:bodyPr>
          <a:lstStyle/>
          <a:p>
            <a:pPr algn="ctr"/>
            <a:r>
              <a:rPr lang="sv-SE" dirty="0"/>
              <a:t>Spelartrupp VSK P15 2025</a:t>
            </a:r>
            <a:br>
              <a:rPr lang="sv-SE" dirty="0"/>
            </a:br>
            <a:r>
              <a:rPr lang="sv-SE" dirty="0"/>
              <a:t>43 spelare</a:t>
            </a: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4" name="Platshållare för innehåll 3">
            <a:extLst>
              <a:ext uri="{FF2B5EF4-FFF2-40B4-BE49-F238E27FC236}">
                <a16:creationId xmlns:a16="http://schemas.microsoft.com/office/drawing/2014/main" id="{C24257B6-1173-31AE-B7B6-A6CE48BF8E1E}"/>
              </a:ext>
            </a:extLst>
          </p:cNvPr>
          <p:cNvGraphicFramePr>
            <a:graphicFrameLocks noGrp="1"/>
          </p:cNvGraphicFramePr>
          <p:nvPr>
            <p:ph idx="1"/>
            <p:extLst>
              <p:ext uri="{D42A27DB-BD31-4B8C-83A1-F6EECF244321}">
                <p14:modId xmlns:p14="http://schemas.microsoft.com/office/powerpoint/2010/main" val="3783689195"/>
              </p:ext>
            </p:extLst>
          </p:nvPr>
        </p:nvGraphicFramePr>
        <p:xfrm>
          <a:off x="1473868" y="1926266"/>
          <a:ext cx="9241629" cy="4357530"/>
        </p:xfrm>
        <a:graphic>
          <a:graphicData uri="http://schemas.openxmlformats.org/drawingml/2006/table">
            <a:tbl>
              <a:tblPr>
                <a:tableStyleId>{5C22544A-7EE6-4342-B048-85BDC9FD1C3A}</a:tableStyleId>
              </a:tblPr>
              <a:tblGrid>
                <a:gridCol w="2718887">
                  <a:extLst>
                    <a:ext uri="{9D8B030D-6E8A-4147-A177-3AD203B41FA5}">
                      <a16:colId xmlns:a16="http://schemas.microsoft.com/office/drawing/2014/main" val="612691688"/>
                    </a:ext>
                  </a:extLst>
                </a:gridCol>
                <a:gridCol w="595633">
                  <a:extLst>
                    <a:ext uri="{9D8B030D-6E8A-4147-A177-3AD203B41FA5}">
                      <a16:colId xmlns:a16="http://schemas.microsoft.com/office/drawing/2014/main" val="566627693"/>
                    </a:ext>
                  </a:extLst>
                </a:gridCol>
                <a:gridCol w="2833053">
                  <a:extLst>
                    <a:ext uri="{9D8B030D-6E8A-4147-A177-3AD203B41FA5}">
                      <a16:colId xmlns:a16="http://schemas.microsoft.com/office/drawing/2014/main" val="3217647873"/>
                    </a:ext>
                  </a:extLst>
                </a:gridCol>
                <a:gridCol w="595633">
                  <a:extLst>
                    <a:ext uri="{9D8B030D-6E8A-4147-A177-3AD203B41FA5}">
                      <a16:colId xmlns:a16="http://schemas.microsoft.com/office/drawing/2014/main" val="1423873731"/>
                    </a:ext>
                  </a:extLst>
                </a:gridCol>
                <a:gridCol w="2498423">
                  <a:extLst>
                    <a:ext uri="{9D8B030D-6E8A-4147-A177-3AD203B41FA5}">
                      <a16:colId xmlns:a16="http://schemas.microsoft.com/office/drawing/2014/main" val="81047813"/>
                    </a:ext>
                  </a:extLst>
                </a:gridCol>
              </a:tblGrid>
              <a:tr h="290502">
                <a:tc>
                  <a:txBody>
                    <a:bodyPr/>
                    <a:lstStyle/>
                    <a:p>
                      <a:pPr algn="l" fontAlgn="b"/>
                      <a:r>
                        <a:rPr lang="sv-SE" sz="1500" u="none" strike="noStrike" dirty="0" err="1">
                          <a:effectLst/>
                        </a:rPr>
                        <a:t>Acha</a:t>
                      </a:r>
                      <a:r>
                        <a:rPr lang="sv-SE" sz="1500" u="none" strike="noStrike" dirty="0">
                          <a:effectLst/>
                        </a:rPr>
                        <a:t> </a:t>
                      </a:r>
                      <a:r>
                        <a:rPr lang="sv-SE" sz="1500" u="none" strike="noStrike" dirty="0" err="1">
                          <a:effectLst/>
                        </a:rPr>
                        <a:t>Monah</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Elias Holmgren</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a:effectLst/>
                        </a:rPr>
                        <a:t>Max Abrahamsson</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3599621399"/>
                  </a:ext>
                </a:extLst>
              </a:tr>
              <a:tr h="290502">
                <a:tc>
                  <a:txBody>
                    <a:bodyPr/>
                    <a:lstStyle/>
                    <a:p>
                      <a:pPr algn="l" fontAlgn="b"/>
                      <a:r>
                        <a:rPr lang="sv-SE" sz="1500" u="none" strike="noStrike">
                          <a:effectLst/>
                        </a:rPr>
                        <a:t>Adam Alrubaye</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Elliot Lindgren</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a:effectLst/>
                        </a:rPr>
                        <a:t>Melker Påsse</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3939277161"/>
                  </a:ext>
                </a:extLst>
              </a:tr>
              <a:tr h="290502">
                <a:tc>
                  <a:txBody>
                    <a:bodyPr/>
                    <a:lstStyle/>
                    <a:p>
                      <a:pPr algn="l" fontAlgn="b"/>
                      <a:r>
                        <a:rPr lang="sv-SE" sz="1500" b="0" i="0" u="none" strike="noStrike" dirty="0">
                          <a:effectLst/>
                          <a:latin typeface="Calibri" panose="020F0502020204030204" pitchFamily="34" charset="0"/>
                        </a:rPr>
                        <a:t>Adam </a:t>
                      </a:r>
                      <a:r>
                        <a:rPr lang="sv-SE" sz="1500" b="0" i="0" u="none" strike="noStrike" dirty="0" err="1">
                          <a:effectLst/>
                          <a:latin typeface="Calibri" panose="020F0502020204030204" pitchFamily="34" charset="0"/>
                        </a:rPr>
                        <a:t>Kadhem</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Elton Karlsson</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b="0" i="0" u="none" strike="noStrike" dirty="0">
                          <a:effectLst/>
                          <a:latin typeface="Calibri" panose="020F0502020204030204" pitchFamily="34" charset="0"/>
                        </a:rPr>
                        <a:t>Mohammed </a:t>
                      </a:r>
                      <a:r>
                        <a:rPr lang="sv-SE" sz="1500" b="0" i="0" u="none" strike="noStrike" dirty="0" err="1">
                          <a:effectLst/>
                          <a:latin typeface="Calibri" panose="020F0502020204030204" pitchFamily="34" charset="0"/>
                        </a:rPr>
                        <a:t>Aldoski</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4036955390"/>
                  </a:ext>
                </a:extLst>
              </a:tr>
              <a:tr h="290502">
                <a:tc>
                  <a:txBody>
                    <a:bodyPr/>
                    <a:lstStyle/>
                    <a:p>
                      <a:pPr algn="l" fontAlgn="b"/>
                      <a:r>
                        <a:rPr lang="sv-SE" sz="1500" u="none" strike="noStrike" dirty="0">
                          <a:effectLst/>
                        </a:rPr>
                        <a:t>Adrian Sander</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dirty="0">
                        <a:effectLst/>
                        <a:latin typeface="Calibri" panose="020F0502020204030204" pitchFamily="34" charset="0"/>
                      </a:endParaRPr>
                    </a:p>
                  </a:txBody>
                  <a:tcPr marL="10450" marR="10450" marT="10450" marB="0" anchor="b"/>
                </a:tc>
                <a:tc>
                  <a:txBody>
                    <a:bodyPr/>
                    <a:lstStyle/>
                    <a:p>
                      <a:pPr algn="l" fontAlgn="b"/>
                      <a:r>
                        <a:rPr lang="sv-SE" sz="1500" u="none" strike="noStrike">
                          <a:effectLst/>
                        </a:rPr>
                        <a:t>Enzo Ortega Holm</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a:effectLst/>
                        </a:rPr>
                        <a:t>Morris Pucher</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171974427"/>
                  </a:ext>
                </a:extLst>
              </a:tr>
              <a:tr h="290502">
                <a:tc>
                  <a:txBody>
                    <a:bodyPr/>
                    <a:lstStyle/>
                    <a:p>
                      <a:pPr algn="l" fontAlgn="b"/>
                      <a:r>
                        <a:rPr lang="sv-SE" sz="1500" u="none" strike="noStrike" dirty="0">
                          <a:effectLst/>
                        </a:rPr>
                        <a:t>Adrian Ström</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Ethan D´Cruze</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err="1">
                          <a:effectLst/>
                        </a:rPr>
                        <a:t>Narek</a:t>
                      </a:r>
                      <a:r>
                        <a:rPr lang="sv-SE" sz="1500" u="none" strike="noStrike" dirty="0">
                          <a:effectLst/>
                        </a:rPr>
                        <a:t> </a:t>
                      </a:r>
                      <a:r>
                        <a:rPr lang="sv-SE" sz="1500" u="none" strike="noStrike" dirty="0" err="1">
                          <a:effectLst/>
                        </a:rPr>
                        <a:t>Yeghiazaryan</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2559933719"/>
                  </a:ext>
                </a:extLst>
              </a:tr>
              <a:tr h="290502">
                <a:tc>
                  <a:txBody>
                    <a:bodyPr/>
                    <a:lstStyle/>
                    <a:p>
                      <a:pPr algn="l" fontAlgn="b"/>
                      <a:r>
                        <a:rPr lang="sv-SE" sz="1500" u="none" strike="noStrike">
                          <a:effectLst/>
                        </a:rPr>
                        <a:t>Arian Rahimi</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Hadi Ali</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err="1">
                          <a:effectLst/>
                        </a:rPr>
                        <a:t>Nelio</a:t>
                      </a:r>
                      <a:r>
                        <a:rPr lang="sv-SE" sz="1500" u="none" strike="noStrike" dirty="0">
                          <a:effectLst/>
                        </a:rPr>
                        <a:t> Thomson</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4111732564"/>
                  </a:ext>
                </a:extLst>
              </a:tr>
              <a:tr h="290502">
                <a:tc>
                  <a:txBody>
                    <a:bodyPr/>
                    <a:lstStyle/>
                    <a:p>
                      <a:pPr algn="l" fontAlgn="b"/>
                      <a:r>
                        <a:rPr lang="sv-SE" sz="1500" u="none" strike="noStrike" dirty="0" err="1">
                          <a:effectLst/>
                        </a:rPr>
                        <a:t>Aryan</a:t>
                      </a:r>
                      <a:r>
                        <a:rPr lang="sv-SE" sz="1500" u="none" strike="noStrike" dirty="0">
                          <a:effectLst/>
                        </a:rPr>
                        <a:t> </a:t>
                      </a:r>
                      <a:r>
                        <a:rPr lang="sv-SE" sz="1500" u="none" strike="noStrike" dirty="0" err="1">
                          <a:effectLst/>
                        </a:rPr>
                        <a:t>Yari</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Hugo Secic Blomstrand</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err="1">
                          <a:effectLst/>
                        </a:rPr>
                        <a:t>Ramiar</a:t>
                      </a:r>
                      <a:r>
                        <a:rPr lang="sv-SE" sz="1500" u="none" strike="noStrike" dirty="0">
                          <a:effectLst/>
                        </a:rPr>
                        <a:t> Mohammed</a:t>
                      </a:r>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2850363489"/>
                  </a:ext>
                </a:extLst>
              </a:tr>
              <a:tr h="290502">
                <a:tc>
                  <a:txBody>
                    <a:bodyPr/>
                    <a:lstStyle/>
                    <a:p>
                      <a:pPr algn="l" fontAlgn="b"/>
                      <a:r>
                        <a:rPr lang="sv-SE" sz="1500" u="none" strike="noStrike">
                          <a:effectLst/>
                        </a:rPr>
                        <a:t>Axel Svensson</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a:effectLst/>
                        </a:rPr>
                        <a:t>Jakob </a:t>
                      </a:r>
                      <a:r>
                        <a:rPr lang="sv-SE" sz="1500" u="none" strike="noStrike" dirty="0" err="1">
                          <a:effectLst/>
                        </a:rPr>
                        <a:t>Lahusen</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Shad Salih</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4054286182"/>
                  </a:ext>
                </a:extLst>
              </a:tr>
              <a:tr h="290502">
                <a:tc>
                  <a:txBody>
                    <a:bodyPr/>
                    <a:lstStyle/>
                    <a:p>
                      <a:pPr algn="l" fontAlgn="b"/>
                      <a:r>
                        <a:rPr lang="sv-SE" sz="1500" u="none" strike="noStrike" dirty="0">
                          <a:effectLst/>
                        </a:rPr>
                        <a:t>Benjamin Brandel</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dirty="0" err="1">
                          <a:effectLst/>
                        </a:rPr>
                        <a:t>Jax</a:t>
                      </a:r>
                      <a:r>
                        <a:rPr lang="sv-SE" sz="1500" u="none" strike="noStrike" dirty="0">
                          <a:effectLst/>
                        </a:rPr>
                        <a:t> Jansson</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Tage Thor</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4243724341"/>
                  </a:ext>
                </a:extLst>
              </a:tr>
              <a:tr h="290502">
                <a:tc>
                  <a:txBody>
                    <a:bodyPr/>
                    <a:lstStyle/>
                    <a:p>
                      <a:pPr algn="l" fontAlgn="b"/>
                      <a:r>
                        <a:rPr lang="sv-SE" sz="1500" u="none" strike="noStrike" dirty="0">
                          <a:effectLst/>
                        </a:rPr>
                        <a:t>Charlie Ramstad Rydh</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b="0" i="0" u="none" strike="noStrike" dirty="0">
                          <a:effectLst/>
                          <a:latin typeface="Calibri" panose="020F0502020204030204" pitchFamily="34" charset="0"/>
                        </a:rPr>
                        <a:t>Jonathan Vesterlund</a:t>
                      </a: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Theo Holmström</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43661911"/>
                  </a:ext>
                </a:extLst>
              </a:tr>
              <a:tr h="290502">
                <a:tc>
                  <a:txBody>
                    <a:bodyPr/>
                    <a:lstStyle/>
                    <a:p>
                      <a:pPr algn="l" fontAlgn="b"/>
                      <a:r>
                        <a:rPr lang="sv-SE" sz="1500" u="none" strike="noStrike" dirty="0">
                          <a:effectLst/>
                        </a:rPr>
                        <a:t>Daniel </a:t>
                      </a:r>
                      <a:r>
                        <a:rPr lang="sv-SE" sz="1500" u="none" strike="noStrike" dirty="0" err="1">
                          <a:effectLst/>
                        </a:rPr>
                        <a:t>Zaiton</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500" u="none" strike="noStrike" dirty="0">
                          <a:effectLst/>
                        </a:rPr>
                        <a:t>Kalle Axlund</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Tiger Söderqvist</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3984613441"/>
                  </a:ext>
                </a:extLst>
              </a:tr>
              <a:tr h="290502">
                <a:tc>
                  <a:txBody>
                    <a:bodyPr/>
                    <a:lstStyle/>
                    <a:p>
                      <a:pPr algn="l" fontAlgn="b"/>
                      <a:r>
                        <a:rPr lang="sv-SE" sz="1500" u="none" strike="noStrike" dirty="0">
                          <a:effectLst/>
                        </a:rPr>
                        <a:t>David </a:t>
                      </a:r>
                      <a:r>
                        <a:rPr lang="sv-SE" sz="1500" u="none" strike="noStrike" dirty="0" err="1">
                          <a:effectLst/>
                        </a:rPr>
                        <a:t>Alowo</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Leon Skönkvist</a:t>
                      </a:r>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Vidar Sköld</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673905096"/>
                  </a:ext>
                </a:extLst>
              </a:tr>
              <a:tr h="290502">
                <a:tc>
                  <a:txBody>
                    <a:bodyPr/>
                    <a:lstStyle/>
                    <a:p>
                      <a:pPr algn="l" fontAlgn="b"/>
                      <a:r>
                        <a:rPr lang="sv-SE" sz="1500" u="none" strike="noStrike" dirty="0">
                          <a:effectLst/>
                        </a:rPr>
                        <a:t>Didrik Mathisen</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b="0" i="0" u="none" strike="noStrike" dirty="0">
                          <a:effectLst/>
                          <a:latin typeface="Calibri" panose="020F0502020204030204" pitchFamily="34" charset="0"/>
                        </a:rPr>
                        <a:t>Leon Strindberg</a:t>
                      </a: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Viggo Mansour</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387966196"/>
                  </a:ext>
                </a:extLst>
              </a:tr>
              <a:tr h="290502">
                <a:tc>
                  <a:txBody>
                    <a:bodyPr/>
                    <a:lstStyle/>
                    <a:p>
                      <a:pPr algn="l" fontAlgn="b"/>
                      <a:r>
                        <a:rPr lang="sv-SE" sz="1500" u="none" strike="noStrike" dirty="0">
                          <a:effectLst/>
                        </a:rPr>
                        <a:t>Eddie Berg</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sv-SE" sz="1500" u="none" strike="noStrike" dirty="0">
                          <a:effectLst/>
                        </a:rPr>
                        <a:t>Lionel </a:t>
                      </a:r>
                      <a:r>
                        <a:rPr lang="sv-SE" sz="1500" u="none" strike="noStrike" dirty="0" err="1">
                          <a:effectLst/>
                        </a:rPr>
                        <a:t>Özgun</a:t>
                      </a:r>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u="none" strike="noStrike">
                          <a:effectLst/>
                        </a:rPr>
                        <a:t>Vilhelm Ritzén</a:t>
                      </a:r>
                      <a:endParaRPr lang="sv-SE" sz="1500" b="0" i="0" u="none" strike="noStrike">
                        <a:effectLst/>
                        <a:latin typeface="Calibri" panose="020F0502020204030204" pitchFamily="34" charset="0"/>
                      </a:endParaRPr>
                    </a:p>
                  </a:txBody>
                  <a:tcPr marL="10450" marR="10450" marT="10450" marB="0" anchor="b"/>
                </a:tc>
                <a:extLst>
                  <a:ext uri="{0D108BD9-81ED-4DB2-BD59-A6C34878D82A}">
                    <a16:rowId xmlns:a16="http://schemas.microsoft.com/office/drawing/2014/main" val="173003781"/>
                  </a:ext>
                </a:extLst>
              </a:tr>
              <a:tr h="290502">
                <a:tc>
                  <a:txBody>
                    <a:bodyPr/>
                    <a:lstStyle/>
                    <a:p>
                      <a:pPr algn="l" fontAlgn="b"/>
                      <a:endParaRPr lang="sv-SE" sz="1500" b="0" i="0" u="none" strike="noStrike" dirty="0">
                        <a:effectLst/>
                        <a:latin typeface="Calibri" panose="020F0502020204030204" pitchFamily="34" charset="0"/>
                      </a:endParaRP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r>
                        <a:rPr lang="sv-SE" sz="1500" b="0" i="0" u="none" strike="noStrike" dirty="0" err="1">
                          <a:effectLst/>
                          <a:latin typeface="Calibri" panose="020F0502020204030204" pitchFamily="34" charset="0"/>
                        </a:rPr>
                        <a:t>Lors</a:t>
                      </a:r>
                      <a:r>
                        <a:rPr lang="sv-SE" sz="1500" b="0" i="0" u="none" strike="noStrike" dirty="0">
                          <a:effectLst/>
                          <a:latin typeface="Calibri" panose="020F0502020204030204" pitchFamily="34" charset="0"/>
                        </a:rPr>
                        <a:t> Chaniev</a:t>
                      </a:r>
                    </a:p>
                  </a:txBody>
                  <a:tcPr marL="10450" marR="10450" marT="10450" marB="0" anchor="b"/>
                </a:tc>
                <a:tc>
                  <a:txBody>
                    <a:bodyPr/>
                    <a:lstStyle/>
                    <a:p>
                      <a:pPr algn="l" fontAlgn="b"/>
                      <a:endParaRPr lang="sv-SE" sz="1500" b="0" i="0" u="none" strike="noStrike">
                        <a:effectLst/>
                        <a:latin typeface="Calibri" panose="020F0502020204030204" pitchFamily="34" charset="0"/>
                      </a:endParaRPr>
                    </a:p>
                  </a:txBody>
                  <a:tcPr marL="10450" marR="10450" marT="10450" marB="0" anchor="b"/>
                </a:tc>
                <a:tc>
                  <a:txBody>
                    <a:bodyPr/>
                    <a:lstStyle/>
                    <a:p>
                      <a:pPr algn="l" fontAlgn="b"/>
                      <a:endParaRPr lang="sv-SE" sz="1500" b="0" i="0" u="none" strike="noStrike" dirty="0">
                        <a:effectLst/>
                        <a:latin typeface="Calibri" panose="020F0502020204030204" pitchFamily="34" charset="0"/>
                      </a:endParaRPr>
                    </a:p>
                  </a:txBody>
                  <a:tcPr marL="10450" marR="10450" marT="10450" marB="0" anchor="b"/>
                </a:tc>
                <a:extLst>
                  <a:ext uri="{0D108BD9-81ED-4DB2-BD59-A6C34878D82A}">
                    <a16:rowId xmlns:a16="http://schemas.microsoft.com/office/drawing/2014/main" val="1532816997"/>
                  </a:ext>
                </a:extLst>
              </a:tr>
            </a:tbl>
          </a:graphicData>
        </a:graphic>
      </p:graphicFrame>
      <p:pic>
        <p:nvPicPr>
          <p:cNvPr id="5" name="Picture 2" descr="VSK Fotboll">
            <a:extLst>
              <a:ext uri="{FF2B5EF4-FFF2-40B4-BE49-F238E27FC236}">
                <a16:creationId xmlns:a16="http://schemas.microsoft.com/office/drawing/2014/main" id="{8F5F0FE4-B93D-9626-7911-E6D6C8288B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VSK Fotboll">
            <a:extLst>
              <a:ext uri="{FF2B5EF4-FFF2-40B4-BE49-F238E27FC236}">
                <a16:creationId xmlns:a16="http://schemas.microsoft.com/office/drawing/2014/main" id="{6922F850-6136-A181-9B85-6D1E67B3634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49601" y="29049"/>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03424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VSK Fotboll">
            <a:extLst>
              <a:ext uri="{FF2B5EF4-FFF2-40B4-BE49-F238E27FC236}">
                <a16:creationId xmlns:a16="http://schemas.microsoft.com/office/drawing/2014/main" id="{6C0C4E68-C067-4988-B553-9189ACF42C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5267D08F-D0F0-46D0-9BF9-267D039474A6}"/>
              </a:ext>
            </a:extLst>
          </p:cNvPr>
          <p:cNvSpPr/>
          <p:nvPr/>
        </p:nvSpPr>
        <p:spPr>
          <a:xfrm>
            <a:off x="2792212" y="901337"/>
            <a:ext cx="6096000" cy="5909310"/>
          </a:xfrm>
          <a:prstGeom prst="rect">
            <a:avLst/>
          </a:prstGeom>
        </p:spPr>
        <p:style>
          <a:lnRef idx="2">
            <a:schemeClr val="dk1"/>
          </a:lnRef>
          <a:fillRef idx="1">
            <a:schemeClr val="lt1"/>
          </a:fillRef>
          <a:effectRef idx="0">
            <a:schemeClr val="dk1"/>
          </a:effectRef>
          <a:fontRef idx="minor">
            <a:schemeClr val="dk1"/>
          </a:fontRef>
        </p:style>
        <p:txBody>
          <a:bodyPr wrap="square">
            <a:spAutoFit/>
          </a:bodyPr>
          <a:lstStyle/>
          <a:p>
            <a:pPr algn="ctr"/>
            <a:r>
              <a:rPr lang="sv-SE" sz="2400" b="1" dirty="0">
                <a:ln w="0"/>
                <a:solidFill>
                  <a:schemeClr val="tx1"/>
                </a:solidFill>
                <a:effectLst>
                  <a:outerShdw blurRad="38100" dist="19050" dir="2700000" algn="tl" rotWithShape="0">
                    <a:schemeClr val="dk1">
                      <a:alpha val="40000"/>
                    </a:schemeClr>
                  </a:outerShdw>
                </a:effectLst>
              </a:rPr>
              <a:t>11 Ledare</a:t>
            </a:r>
          </a:p>
          <a:p>
            <a:pPr lvl="0"/>
            <a:endParaRPr lang="sv-SE" b="1" dirty="0"/>
          </a:p>
          <a:p>
            <a:pPr lvl="0" algn="ctr"/>
            <a:r>
              <a:rPr lang="sv-SE" b="1" dirty="0"/>
              <a:t>Andi Mansour</a:t>
            </a:r>
          </a:p>
          <a:p>
            <a:pPr lvl="0" algn="ctr"/>
            <a:r>
              <a:rPr lang="sv-SE" b="1" dirty="0"/>
              <a:t>Fredrik Persson-</a:t>
            </a:r>
            <a:r>
              <a:rPr lang="sv-SE" b="1" dirty="0" err="1"/>
              <a:t>Lahusen</a:t>
            </a:r>
            <a:endParaRPr lang="sv-SE" b="1" dirty="0"/>
          </a:p>
          <a:p>
            <a:pPr algn="ctr"/>
            <a:r>
              <a:rPr lang="sv-SE" b="1" dirty="0"/>
              <a:t>Johan Vesterlund</a:t>
            </a:r>
          </a:p>
          <a:p>
            <a:pPr algn="ctr"/>
            <a:r>
              <a:rPr lang="sv-SE" b="1" dirty="0"/>
              <a:t>Martin Axlund</a:t>
            </a:r>
          </a:p>
          <a:p>
            <a:pPr lvl="0" algn="ctr"/>
            <a:r>
              <a:rPr lang="sv-SE" b="1" dirty="0"/>
              <a:t>Oskar Påsse</a:t>
            </a:r>
          </a:p>
          <a:p>
            <a:pPr lvl="0" algn="ctr"/>
            <a:r>
              <a:rPr lang="sv-SE" b="1" dirty="0"/>
              <a:t>Pernilla </a:t>
            </a:r>
            <a:r>
              <a:rPr lang="sv-SE" b="1" dirty="0" err="1"/>
              <a:t>Skönkvist</a:t>
            </a:r>
            <a:endParaRPr lang="sv-SE" b="1" dirty="0"/>
          </a:p>
          <a:p>
            <a:pPr lvl="0" algn="ctr"/>
            <a:r>
              <a:rPr lang="sv-SE" b="1" dirty="0"/>
              <a:t>Patricia </a:t>
            </a:r>
            <a:r>
              <a:rPr lang="sv-SE" b="1" dirty="0" err="1"/>
              <a:t>Skönkvist</a:t>
            </a:r>
            <a:endParaRPr lang="sv-SE" b="1" dirty="0"/>
          </a:p>
          <a:p>
            <a:pPr algn="ctr"/>
            <a:r>
              <a:rPr lang="sv-SE" b="1" dirty="0" err="1">
                <a:solidFill>
                  <a:schemeClr val="tx1"/>
                </a:solidFill>
              </a:rPr>
              <a:t>Rifet</a:t>
            </a:r>
            <a:r>
              <a:rPr lang="sv-SE" b="1" dirty="0">
                <a:solidFill>
                  <a:schemeClr val="tx1"/>
                </a:solidFill>
              </a:rPr>
              <a:t> </a:t>
            </a:r>
            <a:r>
              <a:rPr lang="sv-SE" b="1" dirty="0" err="1">
                <a:solidFill>
                  <a:schemeClr val="tx1"/>
                </a:solidFill>
              </a:rPr>
              <a:t>Secic</a:t>
            </a:r>
            <a:endParaRPr lang="sv-SE" b="1" dirty="0">
              <a:solidFill>
                <a:schemeClr val="tx1"/>
              </a:solidFill>
            </a:endParaRPr>
          </a:p>
          <a:p>
            <a:pPr lvl="0" algn="ctr"/>
            <a:r>
              <a:rPr lang="sv-SE" b="1" dirty="0"/>
              <a:t>Shirin </a:t>
            </a:r>
            <a:r>
              <a:rPr lang="sv-SE" b="1" dirty="0" err="1"/>
              <a:t>Nabez</a:t>
            </a:r>
            <a:endParaRPr lang="sv-SE" b="1" dirty="0"/>
          </a:p>
          <a:p>
            <a:pPr lvl="0" algn="ctr"/>
            <a:endParaRPr lang="sv-SE" b="1" dirty="0"/>
          </a:p>
          <a:p>
            <a:pPr lvl="0" algn="ctr"/>
            <a:r>
              <a:rPr lang="sv-SE" sz="2400" b="1" dirty="0">
                <a:ln w="0"/>
                <a:solidFill>
                  <a:schemeClr val="tx1"/>
                </a:solidFill>
                <a:effectLst>
                  <a:outerShdw blurRad="38100" dist="19050" dir="2700000" algn="tl" rotWithShape="0">
                    <a:schemeClr val="dk1">
                      <a:alpha val="40000"/>
                    </a:schemeClr>
                  </a:outerShdw>
                </a:effectLst>
              </a:rPr>
              <a:t>2 Lagledare</a:t>
            </a:r>
          </a:p>
          <a:p>
            <a:pPr algn="ctr"/>
            <a:r>
              <a:rPr lang="sv-SE" b="1" dirty="0"/>
              <a:t>Per-Lorenz Pucher</a:t>
            </a:r>
          </a:p>
          <a:p>
            <a:pPr algn="ctr"/>
            <a:r>
              <a:rPr lang="sv-SE" b="1" dirty="0"/>
              <a:t>Mats Petersson</a:t>
            </a:r>
          </a:p>
          <a:p>
            <a:pPr algn="ctr"/>
            <a:endParaRPr lang="sv-SE" b="1" dirty="0"/>
          </a:p>
          <a:p>
            <a:pPr algn="ctr"/>
            <a:r>
              <a:rPr lang="sv-SE" sz="2400" b="1" dirty="0">
                <a:ln w="0"/>
                <a:solidFill>
                  <a:srgbClr val="FF0000"/>
                </a:solidFill>
                <a:effectLst>
                  <a:outerShdw blurRad="38100" dist="19050" dir="2700000" algn="tl" rotWithShape="0">
                    <a:schemeClr val="dk1">
                      <a:alpha val="40000"/>
                    </a:schemeClr>
                  </a:outerShdw>
                </a:effectLst>
              </a:rPr>
              <a:t>CUPANSVARIG</a:t>
            </a:r>
          </a:p>
          <a:p>
            <a:pPr algn="ctr"/>
            <a:endParaRPr lang="sv-SE" b="1" dirty="0"/>
          </a:p>
          <a:p>
            <a:pPr lvl="0" algn="ctr"/>
            <a:endParaRPr lang="sv-SE" b="1" dirty="0"/>
          </a:p>
          <a:p>
            <a:pPr lvl="0" algn="ctr"/>
            <a:r>
              <a:rPr lang="sv-SE" b="1" dirty="0"/>
              <a:t> </a:t>
            </a:r>
          </a:p>
        </p:txBody>
      </p:sp>
      <p:pic>
        <p:nvPicPr>
          <p:cNvPr id="4" name="Picture 2" descr="VSK Fotboll">
            <a:extLst>
              <a:ext uri="{FF2B5EF4-FFF2-40B4-BE49-F238E27FC236}">
                <a16:creationId xmlns:a16="http://schemas.microsoft.com/office/drawing/2014/main" id="{AA0B6673-534F-4B88-B312-5FBE083DA2A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380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031B10B-A632-4791-A36B-A26F975D61F6}"/>
              </a:ext>
            </a:extLst>
          </p:cNvPr>
          <p:cNvSpPr/>
          <p:nvPr/>
        </p:nvSpPr>
        <p:spPr>
          <a:xfrm>
            <a:off x="2778034" y="1643896"/>
            <a:ext cx="6096000" cy="3724096"/>
          </a:xfrm>
          <a:prstGeom prst="rect">
            <a:avLst/>
          </a:prstGeom>
        </p:spPr>
        <p:txBody>
          <a:bodyPr>
            <a:spAutoFit/>
          </a:bodyPr>
          <a:lstStyle/>
          <a:p>
            <a:pPr algn="ctr">
              <a:spcAft>
                <a:spcPts val="0"/>
              </a:spcAft>
            </a:pPr>
            <a:r>
              <a:rPr lang="sv-SE" sz="2000" b="1" dirty="0">
                <a:latin typeface="Calibri" panose="020F0502020204030204" pitchFamily="34" charset="0"/>
                <a:ea typeface="Calibri" panose="020F0502020204030204" pitchFamily="34" charset="0"/>
                <a:cs typeface="Calibri" panose="020F0502020204030204" pitchFamily="34" charset="0"/>
              </a:rPr>
              <a:t>Träningar</a:t>
            </a:r>
          </a:p>
          <a:p>
            <a:pPr algn="ct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a:p>
            <a:pPr algn="ctr"/>
            <a:r>
              <a:rPr lang="sv-SE" dirty="0">
                <a:latin typeface="Calibri" panose="020F0502020204030204" pitchFamily="34" charset="0"/>
                <a:ea typeface="Calibri" panose="020F0502020204030204" pitchFamily="34" charset="0"/>
                <a:cs typeface="Calibri" panose="020F0502020204030204" pitchFamily="34" charset="0"/>
              </a:rPr>
              <a:t>Utgår från Övningar i </a:t>
            </a:r>
            <a:r>
              <a:rPr lang="sv-SE" dirty="0" err="1">
                <a:latin typeface="Calibri" panose="020F0502020204030204" pitchFamily="34" charset="0"/>
                <a:ea typeface="Calibri" panose="020F0502020204030204" pitchFamily="34" charset="0"/>
                <a:cs typeface="Calibri" panose="020F0502020204030204" pitchFamily="34" charset="0"/>
              </a:rPr>
              <a:t>SVFAs</a:t>
            </a:r>
            <a:r>
              <a:rPr lang="sv-SE" dirty="0">
                <a:latin typeface="Calibri" panose="020F0502020204030204" pitchFamily="34" charset="0"/>
                <a:ea typeface="Calibri" panose="020F0502020204030204" pitchFamily="34" charset="0"/>
                <a:cs typeface="Calibri" panose="020F0502020204030204" pitchFamily="34" charset="0"/>
              </a:rPr>
              <a:t> </a:t>
            </a:r>
            <a:r>
              <a:rPr lang="sv-SE" dirty="0" err="1">
                <a:latin typeface="Calibri" panose="020F0502020204030204" pitchFamily="34" charset="0"/>
                <a:ea typeface="Calibri" panose="020F0502020204030204" pitchFamily="34" charset="0"/>
                <a:cs typeface="Calibri" panose="020F0502020204030204" pitchFamily="34" charset="0"/>
              </a:rPr>
              <a:t>app</a:t>
            </a:r>
            <a:r>
              <a:rPr lang="sv-SE" dirty="0">
                <a:latin typeface="Calibri" panose="020F0502020204030204" pitchFamily="34" charset="0"/>
                <a:ea typeface="Calibri" panose="020F0502020204030204" pitchFamily="34" charset="0"/>
                <a:cs typeface="Calibri" panose="020F0502020204030204" pitchFamily="34" charset="0"/>
              </a:rPr>
              <a:t> + vi lägger till styrkeövningar och målvaktspecifik träning. </a:t>
            </a:r>
          </a:p>
          <a:p>
            <a:pPr algn="ct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r>
              <a:rPr lang="sv-SE" dirty="0" err="1">
                <a:latin typeface="Calibri" panose="020F0502020204030204" pitchFamily="34" charset="0"/>
                <a:ea typeface="Calibri" panose="020F0502020204030204" pitchFamily="34" charset="0"/>
                <a:cs typeface="Calibri" panose="020F0502020204030204" pitchFamily="34" charset="0"/>
              </a:rPr>
              <a:t>Skälby</a:t>
            </a:r>
            <a:r>
              <a:rPr lang="sv-SE" dirty="0">
                <a:latin typeface="Calibri" panose="020F0502020204030204" pitchFamily="34" charset="0"/>
                <a:ea typeface="Calibri" panose="020F0502020204030204" pitchFamily="34" charset="0"/>
                <a:cs typeface="Calibri" panose="020F0502020204030204" pitchFamily="34" charset="0"/>
              </a:rPr>
              <a:t> IP 3ggr i veckan </a:t>
            </a:r>
          </a:p>
          <a:p>
            <a:pPr algn="ctr"/>
            <a:endParaRPr lang="sv-SE" dirty="0">
              <a:latin typeface="Calibri" panose="020F0502020204030204" pitchFamily="34" charset="0"/>
              <a:ea typeface="Calibri" panose="020F0502020204030204" pitchFamily="34" charset="0"/>
              <a:cs typeface="Calibri" panose="020F0502020204030204" pitchFamily="34" charset="0"/>
            </a:endParaRPr>
          </a:p>
          <a:p>
            <a:pPr algn="ctr"/>
            <a:r>
              <a:rPr lang="sv-SE" dirty="0">
                <a:latin typeface="Calibri" panose="020F0502020204030204" pitchFamily="34" charset="0"/>
                <a:ea typeface="Calibri" panose="020F0502020204030204" pitchFamily="34" charset="0"/>
                <a:cs typeface="Calibri" panose="020F0502020204030204" pitchFamily="34" charset="0"/>
              </a:rPr>
              <a:t>Måndag 17.00-18.30 Tisdag 17.00-18.30 Torsdag 17.00-18.30  	=önskemål</a:t>
            </a:r>
          </a:p>
          <a:p>
            <a:pPr algn="ctr"/>
            <a:endParaRPr lang="sv-SE" dirty="0">
              <a:latin typeface="Calibri" panose="020F0502020204030204" pitchFamily="34" charset="0"/>
              <a:ea typeface="Calibri" panose="020F0502020204030204" pitchFamily="34" charset="0"/>
              <a:cs typeface="Calibri" panose="020F0502020204030204" pitchFamily="34" charset="0"/>
            </a:endParaRPr>
          </a:p>
          <a:p>
            <a:pPr algn="ctr"/>
            <a:r>
              <a:rPr lang="sv-SE" dirty="0">
                <a:latin typeface="Calibri" panose="020F0502020204030204" pitchFamily="34" charset="0"/>
                <a:ea typeface="Calibri" panose="020F0502020204030204" pitchFamily="34" charset="0"/>
                <a:cs typeface="Calibri" panose="020F0502020204030204" pitchFamily="34" charset="0"/>
              </a:rPr>
              <a:t>Fokus under stora delar av våren kommer ligga på speluppbyggnad. </a:t>
            </a:r>
          </a:p>
          <a:p>
            <a:pPr algn="ctr">
              <a:spcAft>
                <a:spcPts val="0"/>
              </a:spcAft>
            </a:pPr>
            <a:endParaRPr lang="sv-SE" dirty="0">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VSK Fotboll">
            <a:extLst>
              <a:ext uri="{FF2B5EF4-FFF2-40B4-BE49-F238E27FC236}">
                <a16:creationId xmlns:a16="http://schemas.microsoft.com/office/drawing/2014/main" id="{B2F4C493-9ED6-41C3-BD6A-5E84A94A93D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239A313A-E0C8-481F-B947-C65DFAB7124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461483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9C8AE0EE-3C3C-439C-B170-0D51F03D9A14}"/>
              </a:ext>
            </a:extLst>
          </p:cNvPr>
          <p:cNvSpPr/>
          <p:nvPr/>
        </p:nvSpPr>
        <p:spPr>
          <a:xfrm>
            <a:off x="2865120" y="1576477"/>
            <a:ext cx="6096000" cy="4987006"/>
          </a:xfrm>
          <a:prstGeom prst="rect">
            <a:avLst/>
          </a:prstGeom>
        </p:spPr>
        <p:txBody>
          <a:bodyPr>
            <a:spAutoFit/>
          </a:bodyPr>
          <a:lstStyle/>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r>
              <a:rPr lang="sv-SE" sz="2000" b="1" dirty="0">
                <a:latin typeface="Calibri" panose="020F0502020204030204" pitchFamily="34" charset="0"/>
                <a:ea typeface="Calibri" panose="020F0502020204030204" pitchFamily="34" charset="0"/>
                <a:cs typeface="Calibri" panose="020F0502020204030204" pitchFamily="34" charset="0"/>
              </a:rPr>
              <a:t>SERIEMATCHER</a:t>
            </a: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Vi kommer spela seriespel i år</a:t>
            </a: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10 spelare/match </a:t>
            </a:r>
          </a:p>
          <a:p>
            <a:pPr marL="285750" indent="-285750">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Matcher lördag &amp; söndagar</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Vi har 4 lag anmälda till seriespelet </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Alla spelare garanterade 1 match per helg</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Positioner (roterar 2 positioner match) </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Målvakt; Hö back/Hö </a:t>
            </a:r>
            <a:r>
              <a:rPr lang="sv-SE" dirty="0" err="1">
                <a:latin typeface="Calibri" panose="020F0502020204030204" pitchFamily="34" charset="0"/>
                <a:ea typeface="Calibri" panose="020F0502020204030204" pitchFamily="34" charset="0"/>
                <a:cs typeface="Calibri" panose="020F0502020204030204" pitchFamily="34" charset="0"/>
              </a:rPr>
              <a:t>yttermitt</a:t>
            </a:r>
            <a:r>
              <a:rPr lang="sv-SE" dirty="0">
                <a:latin typeface="Calibri" panose="020F0502020204030204" pitchFamily="34" charset="0"/>
                <a:ea typeface="Calibri" panose="020F0502020204030204" pitchFamily="34" charset="0"/>
                <a:cs typeface="Calibri" panose="020F0502020204030204" pitchFamily="34" charset="0"/>
              </a:rPr>
              <a:t>; </a:t>
            </a:r>
            <a:r>
              <a:rPr lang="sv-SE" dirty="0" err="1">
                <a:latin typeface="Calibri" panose="020F0502020204030204" pitchFamily="34" charset="0"/>
                <a:ea typeface="Calibri" panose="020F0502020204030204" pitchFamily="34" charset="0"/>
                <a:cs typeface="Calibri" panose="020F0502020204030204" pitchFamily="34" charset="0"/>
              </a:rPr>
              <a:t>Innermitt</a:t>
            </a:r>
            <a:r>
              <a:rPr lang="sv-SE" dirty="0">
                <a:latin typeface="Calibri" panose="020F0502020204030204" pitchFamily="34" charset="0"/>
                <a:ea typeface="Calibri" panose="020F0502020204030204" pitchFamily="34" charset="0"/>
                <a:cs typeface="Calibri" panose="020F0502020204030204" pitchFamily="34" charset="0"/>
              </a:rPr>
              <a:t>/Forward och </a:t>
            </a:r>
            <a:r>
              <a:rPr lang="sv-SE" dirty="0" err="1">
                <a:latin typeface="Calibri" panose="020F0502020204030204" pitchFamily="34" charset="0"/>
                <a:ea typeface="Calibri" panose="020F0502020204030204" pitchFamily="34" charset="0"/>
                <a:cs typeface="Calibri" panose="020F0502020204030204" pitchFamily="34" charset="0"/>
              </a:rPr>
              <a:t>Vä</a:t>
            </a:r>
            <a:r>
              <a:rPr lang="sv-SE" dirty="0">
                <a:latin typeface="Calibri" panose="020F0502020204030204" pitchFamily="34" charset="0"/>
                <a:ea typeface="Calibri" panose="020F0502020204030204" pitchFamily="34" charset="0"/>
                <a:cs typeface="Calibri" panose="020F0502020204030204" pitchFamily="34" charset="0"/>
              </a:rPr>
              <a:t> back/</a:t>
            </a:r>
            <a:r>
              <a:rPr lang="sv-SE" dirty="0" err="1">
                <a:latin typeface="Calibri" panose="020F0502020204030204" pitchFamily="34" charset="0"/>
                <a:ea typeface="Calibri" panose="020F0502020204030204" pitchFamily="34" charset="0"/>
                <a:cs typeface="Calibri" panose="020F0502020204030204" pitchFamily="34" charset="0"/>
              </a:rPr>
              <a:t>Vä</a:t>
            </a:r>
            <a:r>
              <a:rPr lang="sv-SE" dirty="0">
                <a:latin typeface="Calibri" panose="020F0502020204030204" pitchFamily="34" charset="0"/>
                <a:ea typeface="Calibri" panose="020F0502020204030204" pitchFamily="34" charset="0"/>
                <a:cs typeface="Calibri" panose="020F0502020204030204" pitchFamily="34" charset="0"/>
              </a:rPr>
              <a:t>  </a:t>
            </a:r>
            <a:r>
              <a:rPr lang="sv-SE" dirty="0" err="1">
                <a:latin typeface="Calibri" panose="020F0502020204030204" pitchFamily="34" charset="0"/>
                <a:ea typeface="Calibri" panose="020F0502020204030204" pitchFamily="34" charset="0"/>
                <a:cs typeface="Calibri" panose="020F0502020204030204" pitchFamily="34" charset="0"/>
              </a:rPr>
              <a:t>yttermitt</a:t>
            </a: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Total speltid matcher 3*20 min (alla spelare spelar 40 min per match) </a:t>
            </a:r>
          </a:p>
          <a:p>
            <a:pPr>
              <a:lnSpc>
                <a:spcPct val="107000"/>
              </a:lnSpc>
              <a:spcAft>
                <a:spcPts val="800"/>
              </a:spcAft>
            </a:pPr>
            <a:r>
              <a:rPr lang="sv-SE" dirty="0">
                <a:latin typeface="Calibri" panose="020F0502020204030204" pitchFamily="34" charset="0"/>
                <a:ea typeface="Calibri" panose="020F0502020204030204" pitchFamily="34" charset="0"/>
                <a:cs typeface="Calibri" panose="020F0502020204030204" pitchFamily="34" charset="0"/>
              </a:rPr>
              <a:t>		</a:t>
            </a:r>
            <a:r>
              <a:rPr lang="sv-SE" sz="2000" b="1" dirty="0">
                <a:latin typeface="Calibri" panose="020F0502020204030204" pitchFamily="34" charset="0"/>
                <a:ea typeface="Calibri" panose="020F0502020204030204" pitchFamily="34" charset="0"/>
                <a:cs typeface="Calibri" panose="020F0502020204030204" pitchFamily="34" charset="0"/>
              </a:rPr>
              <a:t>Kommunikation</a:t>
            </a: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Användning av SMS tråd</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Laget.se (</a:t>
            </a:r>
            <a:r>
              <a:rPr lang="sv-SE" dirty="0" err="1">
                <a:latin typeface="Calibri" panose="020F0502020204030204" pitchFamily="34" charset="0"/>
                <a:ea typeface="Calibri" panose="020F0502020204030204" pitchFamily="34" charset="0"/>
                <a:cs typeface="Calibri" panose="020F0502020204030204" pitchFamily="34" charset="0"/>
              </a:rPr>
              <a:t>App</a:t>
            </a:r>
            <a:r>
              <a:rPr lang="sv-SE" dirty="0">
                <a:latin typeface="Calibri" panose="020F0502020204030204" pitchFamily="34" charset="0"/>
                <a:ea typeface="Calibri" panose="020F0502020204030204" pitchFamily="34" charset="0"/>
                <a:cs typeface="Calibri" panose="020F0502020204030204" pitchFamily="34" charset="0"/>
              </a:rPr>
              <a:t>)</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Svara på kallelser</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Frånvaro vid matcher meddelas så snart så möjligt via SMS-</a:t>
            </a:r>
          </a:p>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Tråden</a:t>
            </a:r>
          </a:p>
        </p:txBody>
      </p:sp>
      <p:pic>
        <p:nvPicPr>
          <p:cNvPr id="3" name="Picture 2" descr="VSK Fotboll">
            <a:extLst>
              <a:ext uri="{FF2B5EF4-FFF2-40B4-BE49-F238E27FC236}">
                <a16:creationId xmlns:a16="http://schemas.microsoft.com/office/drawing/2014/main" id="{DB7ABBAB-9BE6-4EFB-B69D-36CD551ED4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E2616172-ADEA-4BCB-9CDB-98EECB909D4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77624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B708886-3581-40E9-875E-21323F914521}"/>
              </a:ext>
            </a:extLst>
          </p:cNvPr>
          <p:cNvSpPr/>
          <p:nvPr/>
        </p:nvSpPr>
        <p:spPr>
          <a:xfrm>
            <a:off x="2751909" y="1643896"/>
            <a:ext cx="7071360" cy="2616101"/>
          </a:xfrm>
          <a:prstGeom prst="rect">
            <a:avLst/>
          </a:prstGeom>
        </p:spPr>
        <p:txBody>
          <a:bodyPr wrap="square">
            <a:spAutoFit/>
          </a:bodyPr>
          <a:lstStyle/>
          <a:p>
            <a:pPr>
              <a:spcAft>
                <a:spcPts val="0"/>
              </a:spcAft>
            </a:pPr>
            <a:r>
              <a:rPr lang="sv-SE" sz="2000" b="1" dirty="0">
                <a:latin typeface="Calibri" panose="020F0502020204030204" pitchFamily="34" charset="0"/>
                <a:ea typeface="Calibri" panose="020F0502020204030204" pitchFamily="34" charset="0"/>
                <a:cs typeface="Calibri" panose="020F0502020204030204" pitchFamily="34" charset="0"/>
              </a:rPr>
              <a:t>Cuper/Träningsläger  2025</a:t>
            </a:r>
            <a:endParaRPr lang="sv-SE" dirty="0">
              <a:latin typeface="Calibri" panose="020F0502020204030204" pitchFamily="34" charset="0"/>
              <a:ea typeface="Calibri" panose="020F0502020204030204" pitchFamily="34" charset="0"/>
              <a:cs typeface="Calibri" panose="020F0502020204030204" pitchFamily="34" charset="0"/>
            </a:endParaRPr>
          </a:p>
          <a:p>
            <a:pPr algn="ct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Träningsläger Virsbo övernattning </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Fotbollens Dag</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Höst turnering </a:t>
            </a:r>
            <a:r>
              <a:rPr lang="sv-SE" dirty="0" err="1">
                <a:latin typeface="Calibri" panose="020F0502020204030204" pitchFamily="34" charset="0"/>
                <a:ea typeface="Calibri" panose="020F0502020204030204" pitchFamily="34" charset="0"/>
                <a:cs typeface="Calibri" panose="020F0502020204030204" pitchFamily="34" charset="0"/>
              </a:rPr>
              <a:t>Skälby</a:t>
            </a:r>
            <a:r>
              <a:rPr lang="sv-SE" dirty="0">
                <a:latin typeface="Calibri" panose="020F0502020204030204" pitchFamily="34" charset="0"/>
                <a:ea typeface="Calibri" panose="020F0502020204030204" pitchFamily="34" charset="0"/>
                <a:cs typeface="Calibri" panose="020F0502020204030204" pitchFamily="34" charset="0"/>
              </a:rPr>
              <a:t> IP??</a:t>
            </a:r>
          </a:p>
          <a:p>
            <a:pPr marL="285750" indent="-285750">
              <a:spcAft>
                <a:spcPts val="0"/>
              </a:spcAft>
              <a:buFont typeface="Arial" panose="020B0604020202020204" pitchFamily="34" charset="0"/>
              <a:buChar char="•"/>
            </a:pPr>
            <a:endParaRPr lang="sv-SE" dirty="0">
              <a:latin typeface="Calibri" panose="020F0502020204030204" pitchFamily="34" charset="0"/>
              <a:ea typeface="Calibri" panose="020F0502020204030204" pitchFamily="34" charset="0"/>
              <a:cs typeface="Calibri" panose="020F0502020204030204" pitchFamily="34" charset="0"/>
            </a:endParaRPr>
          </a:p>
          <a:p>
            <a:pPr marL="285750" indent="-285750">
              <a:spcAft>
                <a:spcPts val="0"/>
              </a:spcAft>
              <a:buFont typeface="Arial" panose="020B0604020202020204" pitchFamily="34" charset="0"/>
              <a:buChar char="•"/>
            </a:pPr>
            <a:r>
              <a:rPr lang="sv-SE" dirty="0">
                <a:latin typeface="Calibri" panose="020F0502020204030204" pitchFamily="34" charset="0"/>
                <a:ea typeface="Calibri" panose="020F0502020204030204" pitchFamily="34" charset="0"/>
                <a:cs typeface="Calibri" panose="020F0502020204030204" pitchFamily="34" charset="0"/>
              </a:rPr>
              <a:t>Dagturnering utanför Västerås (Augusti) </a:t>
            </a:r>
          </a:p>
        </p:txBody>
      </p:sp>
      <p:pic>
        <p:nvPicPr>
          <p:cNvPr id="3" name="Picture 2" descr="VSK Fotboll">
            <a:extLst>
              <a:ext uri="{FF2B5EF4-FFF2-40B4-BE49-F238E27FC236}">
                <a16:creationId xmlns:a16="http://schemas.microsoft.com/office/drawing/2014/main" id="{444782E7-CA06-445F-94DB-4CC075DA4B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03562A87-68B9-428A-AA5D-9624703157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29098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55BF59-6231-0D12-4739-BC6742856E21}"/>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B0F3CD8A-E90D-C9A3-4A64-4F80C4A3724F}"/>
              </a:ext>
            </a:extLst>
          </p:cNvPr>
          <p:cNvSpPr/>
          <p:nvPr/>
        </p:nvSpPr>
        <p:spPr>
          <a:xfrm>
            <a:off x="2893112" y="1053962"/>
            <a:ext cx="6096000" cy="2985433"/>
          </a:xfrm>
          <a:prstGeom prst="rect">
            <a:avLst/>
          </a:prstGeom>
        </p:spPr>
        <p:txBody>
          <a:bodyPr>
            <a:spAutoFit/>
          </a:bodyPr>
          <a:lstStyle/>
          <a:p>
            <a:pPr>
              <a:spcAft>
                <a:spcPts val="0"/>
              </a:spcAft>
            </a:pPr>
            <a:r>
              <a:rPr lang="sv-SE" dirty="0">
                <a:latin typeface="Calibri" panose="020F0502020204030204" pitchFamily="34" charset="0"/>
                <a:ea typeface="Calibri" panose="020F0502020204030204" pitchFamily="34" charset="0"/>
                <a:cs typeface="Calibri" panose="020F0502020204030204" pitchFamily="34" charset="0"/>
              </a:rPr>
              <a:t>		</a:t>
            </a:r>
            <a:r>
              <a:rPr lang="sv-SE" sz="2400" b="1" dirty="0">
                <a:latin typeface="Calibri" panose="020F0502020204030204" pitchFamily="34" charset="0"/>
                <a:ea typeface="Calibri" panose="020F0502020204030204" pitchFamily="34" charset="0"/>
                <a:cs typeface="Calibri" panose="020F0502020204030204" pitchFamily="34" charset="0"/>
              </a:rPr>
              <a:t>VÄRDEGRUND</a:t>
            </a:r>
          </a:p>
          <a:p>
            <a:pPr>
              <a:spcAft>
                <a:spcPts val="0"/>
              </a:spcAft>
            </a:pPr>
            <a:endParaRPr lang="sv-SE" sz="2400" b="1" dirty="0">
              <a:latin typeface="Calibri" panose="020F0502020204030204" pitchFamily="34" charset="0"/>
              <a:ea typeface="Calibri" panose="020F0502020204030204" pitchFamily="34" charset="0"/>
              <a:cs typeface="Calibri" panose="020F0502020204030204" pitchFamily="34" charset="0"/>
            </a:endParaRPr>
          </a:p>
          <a:p>
            <a:pPr marL="342900" indent="-342900">
              <a:spcAft>
                <a:spcPts val="0"/>
              </a:spcAft>
              <a:buFont typeface="Arial" panose="020B0604020202020204" pitchFamily="34" charset="0"/>
              <a:buChar char="•"/>
            </a:pPr>
            <a:r>
              <a:rPr lang="sv-SE" sz="2400" b="1" dirty="0">
                <a:latin typeface="Calibri" panose="020F0502020204030204" pitchFamily="34" charset="0"/>
                <a:ea typeface="Calibri" panose="020F0502020204030204" pitchFamily="34" charset="0"/>
                <a:cs typeface="Calibri" panose="020F0502020204030204" pitchFamily="34" charset="0"/>
              </a:rPr>
              <a:t>Glädje</a:t>
            </a:r>
          </a:p>
          <a:p>
            <a:pPr marL="342900" indent="-342900">
              <a:spcAft>
                <a:spcPts val="0"/>
              </a:spcAft>
              <a:buFont typeface="Arial" panose="020B0604020202020204" pitchFamily="34" charset="0"/>
              <a:buChar char="•"/>
            </a:pPr>
            <a:r>
              <a:rPr lang="sv-SE" sz="2400" b="1" dirty="0">
                <a:latin typeface="Calibri" panose="020F0502020204030204" pitchFamily="34" charset="0"/>
                <a:ea typeface="Calibri" panose="020F0502020204030204" pitchFamily="34" charset="0"/>
                <a:cs typeface="Calibri" panose="020F0502020204030204" pitchFamily="34" charset="0"/>
              </a:rPr>
              <a:t>Ansvar</a:t>
            </a:r>
          </a:p>
          <a:p>
            <a:pPr marL="342900" indent="-342900">
              <a:spcAft>
                <a:spcPts val="0"/>
              </a:spcAft>
              <a:buFont typeface="Arial" panose="020B0604020202020204" pitchFamily="34" charset="0"/>
              <a:buChar char="•"/>
            </a:pPr>
            <a:r>
              <a:rPr lang="sv-SE" sz="2400" b="1" dirty="0">
                <a:latin typeface="Calibri" panose="020F0502020204030204" pitchFamily="34" charset="0"/>
                <a:ea typeface="Calibri" panose="020F0502020204030204" pitchFamily="34" charset="0"/>
                <a:cs typeface="Calibri" panose="020F0502020204030204" pitchFamily="34" charset="0"/>
              </a:rPr>
              <a:t>Gemenskap</a:t>
            </a:r>
          </a:p>
          <a:p>
            <a:pPr>
              <a:spcAft>
                <a:spcPts val="0"/>
              </a:spcAft>
            </a:pPr>
            <a:endParaRPr lang="sv-SE" sz="20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b="1" dirty="0">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endParaRPr lang="sv-SE" sz="1600" dirty="0">
              <a:latin typeface="Calibri" panose="020F0502020204030204" pitchFamily="34" charset="0"/>
              <a:ea typeface="Calibri" panose="020F0502020204030204" pitchFamily="34" charset="0"/>
              <a:cs typeface="Calibri" panose="020F0502020204030204" pitchFamily="34" charset="0"/>
            </a:endParaRPr>
          </a:p>
        </p:txBody>
      </p:sp>
      <p:pic>
        <p:nvPicPr>
          <p:cNvPr id="3" name="Picture 2" descr="VSK Fotboll">
            <a:extLst>
              <a:ext uri="{FF2B5EF4-FFF2-40B4-BE49-F238E27FC236}">
                <a16:creationId xmlns:a16="http://schemas.microsoft.com/office/drawing/2014/main" id="{B7DA03BC-27EC-0A75-6E2F-9D34780D86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333897" cy="1802674"/>
          </a:xfrm>
          <a:prstGeom prst="rect">
            <a:avLst/>
          </a:prstGeom>
          <a:noFill/>
          <a:extLst>
            <a:ext uri="{909E8E84-426E-40DD-AFC4-6F175D3DCCD1}">
              <a14:hiddenFill xmlns:a14="http://schemas.microsoft.com/office/drawing/2010/main">
                <a:solidFill>
                  <a:srgbClr val="FFFFFF"/>
                </a:solidFill>
              </a14:hiddenFill>
            </a:ext>
          </a:extLst>
        </p:spPr>
      </p:pic>
      <p:pic>
        <p:nvPicPr>
          <p:cNvPr id="4" name="Picture 3" descr="VSK Fotboll">
            <a:extLst>
              <a:ext uri="{FF2B5EF4-FFF2-40B4-BE49-F238E27FC236}">
                <a16:creationId xmlns:a16="http://schemas.microsoft.com/office/drawing/2014/main" id="{C43DF499-4C65-D20F-3FFA-D3809C1CA8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858103" y="0"/>
            <a:ext cx="2333897" cy="18026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52202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p:nvPr/>
        </p:nvSpPr>
        <p:spPr>
          <a:xfrm>
            <a:off x="1321162" y="2170975"/>
            <a:ext cx="9702437" cy="3170099"/>
          </a:xfrm>
          <a:prstGeom prst="rect">
            <a:avLst/>
          </a:prstGeom>
          <a:noFill/>
          <a:ln>
            <a:noFill/>
          </a:ln>
        </p:spPr>
        <p:txBody>
          <a:bodyPr spcFirstLastPara="1" wrap="square" lIns="91425" tIns="45700" rIns="91425" bIns="45700" anchor="t" anchorCtr="0">
            <a:sp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1" i="0" u="none" strike="noStrike" kern="0" cap="none" spc="0" normalizeH="0" baseline="0" noProof="0">
                <a:ln>
                  <a:noFill/>
                </a:ln>
                <a:solidFill>
                  <a:srgbClr val="000000"/>
                </a:solidFill>
                <a:effectLst/>
                <a:uLnTx/>
                <a:uFillTx/>
                <a:latin typeface="Calibri"/>
                <a:ea typeface="Calibri"/>
                <a:cs typeface="Calibri"/>
                <a:sym typeface="Calibri"/>
              </a:rPr>
              <a:t>Värdeord – Glädje</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1"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Idrott ska vara roligt!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Glädjen och kärleken till idrotten ska stå i centrum för all verksamhet i Västerås SK FK.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Vi lägger vår kraft på att belysa och uppskatta det positiva och väljer att se möjligheter där andra ser problem. </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2000" b="0" i="0" u="none" strike="noStrike" kern="0" cap="none" spc="0" normalizeH="0" baseline="0" noProof="0">
              <a:ln>
                <a:noFill/>
              </a:ln>
              <a:solidFill>
                <a:srgbClr val="000000"/>
              </a:solidFill>
              <a:effectLst/>
              <a:uLnTx/>
              <a:uFillTx/>
              <a:latin typeface="Calibri"/>
              <a:ea typeface="Calibri"/>
              <a:cs typeface="Calibri"/>
              <a:sym typeface="Calibri"/>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sv-SE" sz="2000" b="0" i="0" u="none" strike="noStrike" kern="0" cap="none" spc="0" normalizeH="0" baseline="0" noProof="0">
                <a:ln>
                  <a:noFill/>
                </a:ln>
                <a:solidFill>
                  <a:srgbClr val="000000"/>
                </a:solidFill>
                <a:effectLst/>
                <a:uLnTx/>
                <a:uFillTx/>
                <a:latin typeface="Calibri"/>
                <a:ea typeface="Calibri"/>
                <a:cs typeface="Calibri"/>
                <a:sym typeface="Calibri"/>
              </a:rPr>
              <a:t>Genom glädje skapar vi energi och engagemang som i sin tur skapar framgång och tro.</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102" name="Google Shape;102;p3" descr="VSK Fotboll"/>
          <p:cNvPicPr preferRelativeResize="0"/>
          <p:nvPr/>
        </p:nvPicPr>
        <p:blipFill rotWithShape="1">
          <a:blip r:embed="rId3">
            <a:alphaModFix/>
          </a:blip>
          <a:srcRect/>
          <a:stretch/>
        </p:blipFill>
        <p:spPr>
          <a:xfrm>
            <a:off x="9858103" y="1"/>
            <a:ext cx="2333897" cy="1802674"/>
          </a:xfrm>
          <a:prstGeom prst="rect">
            <a:avLst/>
          </a:prstGeom>
          <a:noFill/>
          <a:ln>
            <a:noFill/>
          </a:ln>
        </p:spPr>
      </p:pic>
      <p:pic>
        <p:nvPicPr>
          <p:cNvPr id="103" name="Google Shape;103;p3" descr="VSK Fotboll"/>
          <p:cNvPicPr preferRelativeResize="0"/>
          <p:nvPr/>
        </p:nvPicPr>
        <p:blipFill rotWithShape="1">
          <a:blip r:embed="rId3">
            <a:alphaModFix/>
          </a:blip>
          <a:srcRect/>
          <a:stretch/>
        </p:blipFill>
        <p:spPr>
          <a:xfrm>
            <a:off x="0" y="1"/>
            <a:ext cx="2333897" cy="1802674"/>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0bc4404-d96b-4544-9544-a30b749faca9}" enabled="1" method="Privileged" siteId="{176bdcf0-2ce3-4610-962a-d59c1f5ce9f6}" removed="0"/>
</clbl:labelList>
</file>

<file path=docProps/app.xml><?xml version="1.0" encoding="utf-8"?>
<Properties xmlns="http://schemas.openxmlformats.org/officeDocument/2006/extended-properties" xmlns:vt="http://schemas.openxmlformats.org/officeDocument/2006/docPropsVTypes">
  <TotalTime>455</TotalTime>
  <Words>908</Words>
  <Application>Microsoft Office PowerPoint</Application>
  <PresentationFormat>Bredbild</PresentationFormat>
  <Paragraphs>194</Paragraphs>
  <Slides>18</Slides>
  <Notes>3</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18</vt:i4>
      </vt:variant>
    </vt:vector>
  </HeadingPairs>
  <TitlesOfParts>
    <vt:vector size="23" baseType="lpstr">
      <vt:lpstr>Aptos</vt:lpstr>
      <vt:lpstr>Arial</vt:lpstr>
      <vt:lpstr>Calibri</vt:lpstr>
      <vt:lpstr>Calibri Light</vt:lpstr>
      <vt:lpstr>Office Theme</vt:lpstr>
      <vt:lpstr>Föräldramöte VSK P15 2025-03-19 </vt:lpstr>
      <vt:lpstr>PowerPoint-presentation</vt:lpstr>
      <vt:lpstr>Spelartrupp VSK P15 2025 43 spelare</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Föräldramöte VSK P11 2019-03-14</dc:title>
  <dc:creator>Alexandre Mansour</dc:creator>
  <cp:lastModifiedBy>Alexandre Mansour</cp:lastModifiedBy>
  <cp:revision>6</cp:revision>
  <dcterms:created xsi:type="dcterms:W3CDTF">2019-03-13T14:17:26Z</dcterms:created>
  <dcterms:modified xsi:type="dcterms:W3CDTF">2025-03-19T13:44:30Z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0bc4404-d96b-4544-9544-a30b749faca9_Enabled">
    <vt:lpwstr>True</vt:lpwstr>
  </property>
  <property fmtid="{D5CDD505-2E9C-101B-9397-08002B2CF9AE}" pid="3" name="MSIP_Label_f0bc4404-d96b-4544-9544-a30b749faca9_SiteId">
    <vt:lpwstr>176bdcf0-2ce3-4610-962a-d59c1f5ce9f6</vt:lpwstr>
  </property>
  <property fmtid="{D5CDD505-2E9C-101B-9397-08002B2CF9AE}" pid="4" name="MSIP_Label_f0bc4404-d96b-4544-9544-a30b749faca9_Owner">
    <vt:lpwstr>alexandre.mansour@ica.se</vt:lpwstr>
  </property>
  <property fmtid="{D5CDD505-2E9C-101B-9397-08002B2CF9AE}" pid="5" name="MSIP_Label_f0bc4404-d96b-4544-9544-a30b749faca9_SetDate">
    <vt:lpwstr>2019-03-13T14:26:43.5175000Z</vt:lpwstr>
  </property>
  <property fmtid="{D5CDD505-2E9C-101B-9397-08002B2CF9AE}" pid="6" name="MSIP_Label_f0bc4404-d96b-4544-9544-a30b749faca9_Name">
    <vt:lpwstr>S3 (Intra-company)</vt:lpwstr>
  </property>
  <property fmtid="{D5CDD505-2E9C-101B-9397-08002B2CF9AE}" pid="7" name="MSIP_Label_f0bc4404-d96b-4544-9544-a30b749faca9_Application">
    <vt:lpwstr>Microsoft Azure Information Protection</vt:lpwstr>
  </property>
  <property fmtid="{D5CDD505-2E9C-101B-9397-08002B2CF9AE}" pid="8" name="MSIP_Label_f0bc4404-d96b-4544-9544-a30b749faca9_Extended_MSFT_Method">
    <vt:lpwstr>Automatic</vt:lpwstr>
  </property>
  <property fmtid="{D5CDD505-2E9C-101B-9397-08002B2CF9AE}" pid="9" name="Sensitivity">
    <vt:lpwstr>S3 (Intra-company)</vt:lpwstr>
  </property>
</Properties>
</file>