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75" r:id="rId2"/>
    <p:sldId id="276" r:id="rId3"/>
    <p:sldId id="277" r:id="rId4"/>
    <p:sldId id="266" r:id="rId5"/>
    <p:sldId id="267" r:id="rId6"/>
    <p:sldId id="268" r:id="rId7"/>
    <p:sldId id="269" r:id="rId8"/>
    <p:sldId id="270" r:id="rId9"/>
    <p:sldId id="271" r:id="rId10"/>
    <p:sldId id="272" r:id="rId11"/>
    <p:sldId id="273" r:id="rId12"/>
  </p:sldIdLst>
  <p:sldSz cx="9144000" cy="5143500" type="screen16x9"/>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7589" autoAdjust="0"/>
  </p:normalViewPr>
  <p:slideViewPr>
    <p:cSldViewPr>
      <p:cViewPr varScale="1">
        <p:scale>
          <a:sx n="86" d="100"/>
          <a:sy n="86" d="100"/>
        </p:scale>
        <p:origin x="-672" y="-78"/>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4" d="100"/>
          <a:sy n="84" d="100"/>
        </p:scale>
        <p:origin x="-23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B4B55-E8C9-4E83-B796-C537FD9043C0}" type="datetimeFigureOut">
              <a:rPr lang="sv-SE" smtClean="0"/>
              <a:t>2016-06-16</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BFBB-75D8-458B-BC84-0A8A1514F4C4}" type="slidenum">
              <a:rPr lang="sv-SE" smtClean="0"/>
              <a:t>‹#›</a:t>
            </a:fld>
            <a:endParaRPr lang="sv-SE"/>
          </a:p>
        </p:txBody>
      </p:sp>
    </p:spTree>
    <p:extLst>
      <p:ext uri="{BB962C8B-B14F-4D97-AF65-F5344CB8AC3E}">
        <p14:creationId xmlns:p14="http://schemas.microsoft.com/office/powerpoint/2010/main" val="35399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4</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5</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6</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7</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8</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9</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10</a:t>
            </a:fld>
            <a:endParaRPr lang="sv-SE"/>
          </a:p>
        </p:txBody>
      </p:sp>
    </p:spTree>
    <p:extLst>
      <p:ext uri="{BB962C8B-B14F-4D97-AF65-F5344CB8AC3E}">
        <p14:creationId xmlns:p14="http://schemas.microsoft.com/office/powerpoint/2010/main" val="26935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will help you create process visuals in the right design, option two.</a:t>
            </a:r>
            <a:endParaRPr lang="en-GB" dirty="0"/>
          </a:p>
        </p:txBody>
      </p:sp>
      <p:sp>
        <p:nvSpPr>
          <p:cNvPr id="4" name="Slide Number Placeholder 3"/>
          <p:cNvSpPr>
            <a:spLocks noGrp="1"/>
          </p:cNvSpPr>
          <p:nvPr>
            <p:ph type="sldNum" sz="quarter" idx="10"/>
          </p:nvPr>
        </p:nvSpPr>
        <p:spPr/>
        <p:txBody>
          <a:bodyPr/>
          <a:lstStyle/>
          <a:p>
            <a:fld id="{BAAEBFBB-75D8-458B-BC84-0A8A1514F4C4}" type="slidenum">
              <a:rPr lang="sv-SE" smtClean="0"/>
              <a:t>11</a:t>
            </a:fld>
            <a:endParaRPr lang="sv-SE"/>
          </a:p>
        </p:txBody>
      </p:sp>
    </p:spTree>
    <p:extLst>
      <p:ext uri="{BB962C8B-B14F-4D97-AF65-F5344CB8AC3E}">
        <p14:creationId xmlns:p14="http://schemas.microsoft.com/office/powerpoint/2010/main" val="26935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page,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790302"/>
            <a:ext cx="9180000" cy="2148261"/>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smtClean="0"/>
              <a:t>Headline First line</a:t>
            </a:r>
            <a:endParaRPr lang="en-US" noProof="0" dirty="0"/>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Headline Second line</a:t>
            </a:r>
            <a:endParaRPr lang="en-US" noProof="0" dirty="0"/>
          </a:p>
        </p:txBody>
      </p:sp>
      <p:sp>
        <p:nvSpPr>
          <p:cNvPr id="4" name="Platshållare för datum 3"/>
          <p:cNvSpPr>
            <a:spLocks noGrp="1"/>
          </p:cNvSpPr>
          <p:nvPr>
            <p:ph type="dt" sz="half" idx="10"/>
          </p:nvPr>
        </p:nvSpPr>
        <p:spPr/>
        <p:txBody>
          <a:bodyPr/>
          <a:lstStyle/>
          <a:p>
            <a:fld id="{FD53EE5B-179B-42EF-B88C-5BE3C7D22739}"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8" name="Rectangular Callout 7"/>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We use a two-color</a:t>
            </a:r>
            <a:r>
              <a:rPr lang="en-US" sz="800" baseline="0" noProof="0" dirty="0" smtClean="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smtClean="0"/>
          </a:p>
          <a:p>
            <a:pPr algn="l"/>
            <a:r>
              <a:rPr lang="en-US" sz="800" b="1" baseline="0" noProof="0" dirty="0" smtClean="0"/>
              <a:t>This system refers to the first page title only, all other headlines are blue.</a:t>
            </a:r>
          </a:p>
          <a:p>
            <a:pPr algn="l"/>
            <a:endParaRPr lang="en-US" sz="1000" b="1" baseline="0" noProof="0" dirty="0" smtClean="0"/>
          </a:p>
          <a:p>
            <a:pPr algn="l"/>
            <a:r>
              <a:rPr lang="en-US" sz="800" b="0" baseline="0" noProof="0" dirty="0" smtClean="0"/>
              <a:t>Learn more about our verbal identity in the </a:t>
            </a:r>
            <a:r>
              <a:rPr lang="en-US" sz="800" b="0" baseline="0" noProof="0" dirty="0" err="1" smtClean="0"/>
              <a:t>Sandvik</a:t>
            </a:r>
            <a:r>
              <a:rPr lang="en-US" sz="800" b="0" baseline="0" noProof="0" dirty="0" smtClean="0"/>
              <a:t> Brand Identity Directives, which you can download at the Intranet &gt; home.sandvik.com/brand</a:t>
            </a:r>
            <a:endParaRPr lang="en-US" sz="800" noProof="0" dirty="0"/>
          </a:p>
        </p:txBody>
      </p:sp>
      <p:sp>
        <p:nvSpPr>
          <p:cNvPr id="11" name="Picture Placeholder 7"/>
          <p:cNvSpPr>
            <a:spLocks noGrp="1"/>
          </p:cNvSpPr>
          <p:nvPr>
            <p:ph type="pic" sz="quarter" idx="13"/>
          </p:nvPr>
        </p:nvSpPr>
        <p:spPr>
          <a:xfrm>
            <a:off x="0" y="1345763"/>
            <a:ext cx="9144000" cy="3797738"/>
          </a:xfrm>
          <a:custGeom>
            <a:avLst/>
            <a:gdLst>
              <a:gd name="connsiteX0" fmla="*/ 632660 w 9144000"/>
              <a:gd name="connsiteY0" fmla="*/ 0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632660 w 9144000"/>
              <a:gd name="connsiteY8" fmla="*/ 0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632660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397835 h 3795886"/>
              <a:gd name="connsiteX8" fmla="*/ 2769178 w 9144000"/>
              <a:gd name="connsiteY8" fmla="*/ 207698 h 3795886"/>
              <a:gd name="connsiteX0" fmla="*/ 2769178 w 9144000"/>
              <a:gd name="connsiteY0" fmla="*/ 20769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69178 w 9144000"/>
              <a:gd name="connsiteY8" fmla="*/ 207698 h 3795886"/>
              <a:gd name="connsiteX0" fmla="*/ 2750128 w 9144000"/>
              <a:gd name="connsiteY0" fmla="*/ 1323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0128 w 9144000"/>
              <a:gd name="connsiteY8" fmla="*/ 1323 h 3795886"/>
              <a:gd name="connsiteX0" fmla="*/ 2753303 w 9144000"/>
              <a:gd name="connsiteY0" fmla="*/ 48948 h 3795886"/>
              <a:gd name="connsiteX1" fmla="*/ 8511340 w 9144000"/>
              <a:gd name="connsiteY1" fmla="*/ 0 h 3795886"/>
              <a:gd name="connsiteX2" fmla="*/ 9144000 w 9144000"/>
              <a:gd name="connsiteY2" fmla="*/ 632660 h 3795886"/>
              <a:gd name="connsiteX3" fmla="*/ 9144000 w 9144000"/>
              <a:gd name="connsiteY3" fmla="*/ 3795886 h 3795886"/>
              <a:gd name="connsiteX4" fmla="*/ 9144000 w 9144000"/>
              <a:gd name="connsiteY4" fmla="*/ 3795886 h 3795886"/>
              <a:gd name="connsiteX5" fmla="*/ 0 w 9144000"/>
              <a:gd name="connsiteY5" fmla="*/ 3795886 h 3795886"/>
              <a:gd name="connsiteX6" fmla="*/ 0 w 9144000"/>
              <a:gd name="connsiteY6" fmla="*/ 3795886 h 3795886"/>
              <a:gd name="connsiteX7" fmla="*/ 0 w 9144000"/>
              <a:gd name="connsiteY7" fmla="*/ 1581985 h 3795886"/>
              <a:gd name="connsiteX8" fmla="*/ 2753303 w 9144000"/>
              <a:gd name="connsiteY8" fmla="*/ 48948 h 3795886"/>
              <a:gd name="connsiteX0" fmla="*/ 2743778 w 9144000"/>
              <a:gd name="connsiteY0" fmla="*/ 0 h 3797738"/>
              <a:gd name="connsiteX1" fmla="*/ 8511340 w 9144000"/>
              <a:gd name="connsiteY1" fmla="*/ 1852 h 3797738"/>
              <a:gd name="connsiteX2" fmla="*/ 9144000 w 9144000"/>
              <a:gd name="connsiteY2" fmla="*/ 634512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8511340 w 9144000"/>
              <a:gd name="connsiteY1" fmla="*/ 18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4365 w 9144000"/>
              <a:gd name="connsiteY1" fmla="*/ 57335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20715 w 9144000"/>
              <a:gd name="connsiteY1" fmla="*/ 53207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04840 w 9144000"/>
              <a:gd name="connsiteY1" fmla="*/ 627327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 name="connsiteX0" fmla="*/ 2743778 w 9144000"/>
              <a:gd name="connsiteY0" fmla="*/ 0 h 3797738"/>
              <a:gd name="connsiteX1" fmla="*/ 7317540 w 9144000"/>
              <a:gd name="connsiteY1" fmla="*/ 528902 h 3797738"/>
              <a:gd name="connsiteX2" fmla="*/ 9144000 w 9144000"/>
              <a:gd name="connsiteY2" fmla="*/ 529737 h 3797738"/>
              <a:gd name="connsiteX3" fmla="*/ 9144000 w 9144000"/>
              <a:gd name="connsiteY3" fmla="*/ 3797738 h 3797738"/>
              <a:gd name="connsiteX4" fmla="*/ 9144000 w 9144000"/>
              <a:gd name="connsiteY4" fmla="*/ 3797738 h 3797738"/>
              <a:gd name="connsiteX5" fmla="*/ 0 w 9144000"/>
              <a:gd name="connsiteY5" fmla="*/ 3797738 h 3797738"/>
              <a:gd name="connsiteX6" fmla="*/ 0 w 9144000"/>
              <a:gd name="connsiteY6" fmla="*/ 3797738 h 3797738"/>
              <a:gd name="connsiteX7" fmla="*/ 0 w 9144000"/>
              <a:gd name="connsiteY7" fmla="*/ 1583837 h 3797738"/>
              <a:gd name="connsiteX8" fmla="*/ 2743778 w 9144000"/>
              <a:gd name="connsiteY8" fmla="*/ 0 h 37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797738">
                <a:moveTo>
                  <a:pt x="2743778" y="0"/>
                </a:moveTo>
                <a:lnTo>
                  <a:pt x="7317540" y="528902"/>
                </a:lnTo>
                <a:lnTo>
                  <a:pt x="9144000" y="529737"/>
                </a:lnTo>
                <a:lnTo>
                  <a:pt x="9144000" y="3797738"/>
                </a:lnTo>
                <a:lnTo>
                  <a:pt x="9144000" y="3797738"/>
                </a:lnTo>
                <a:lnTo>
                  <a:pt x="0" y="3797738"/>
                </a:lnTo>
                <a:lnTo>
                  <a:pt x="0" y="3797738"/>
                </a:lnTo>
                <a:lnTo>
                  <a:pt x="0" y="1583837"/>
                </a:lnTo>
                <a:lnTo>
                  <a:pt x="2743778" y="0"/>
                </a:lnTo>
                <a:close/>
              </a:path>
            </a:pathLst>
          </a:custGeom>
          <a:noFill/>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1363667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sz="2400"/>
            </a:lvl1pPr>
          </a:lstStyle>
          <a:p>
            <a:r>
              <a:rPr lang="en-US" noProof="0" dirty="0" smtClean="0"/>
              <a:t>Headline one line</a:t>
            </a:r>
            <a:endParaRPr lang="en-US" noProof="0" dirty="0"/>
          </a:p>
        </p:txBody>
      </p:sp>
      <p:sp>
        <p:nvSpPr>
          <p:cNvPr id="3" name="Platshållare för innehåll 2"/>
          <p:cNvSpPr>
            <a:spLocks noGrp="1"/>
          </p:cNvSpPr>
          <p:nvPr>
            <p:ph idx="1" hasCustomPrompt="1"/>
          </p:nvPr>
        </p:nvSpPr>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4" name="Platshållare för datum 3"/>
          <p:cNvSpPr>
            <a:spLocks noGrp="1"/>
          </p:cNvSpPr>
          <p:nvPr>
            <p:ph type="dt" sz="half" idx="10"/>
          </p:nvPr>
        </p:nvSpPr>
        <p:spPr/>
        <p:txBody>
          <a:bodyPr/>
          <a:lstStyle/>
          <a:p>
            <a:fld id="{C29E6C7A-CD18-4FE5-9CB6-16EC811B9DFD}"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a:p>
        </p:txBody>
      </p:sp>
    </p:spTree>
    <p:extLst>
      <p:ext uri="{BB962C8B-B14F-4D97-AF65-F5344CB8AC3E}">
        <p14:creationId xmlns:p14="http://schemas.microsoft.com/office/powerpoint/2010/main" val="519170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subhea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sz="2400"/>
            </a:lvl1pPr>
          </a:lstStyle>
          <a:p>
            <a:r>
              <a:rPr lang="en-US" noProof="0" dirty="0" smtClean="0"/>
              <a:t>Headline one line</a:t>
            </a:r>
            <a:endParaRPr lang="en-US" noProof="0" dirty="0"/>
          </a:p>
        </p:txBody>
      </p:sp>
      <p:sp>
        <p:nvSpPr>
          <p:cNvPr id="3" name="Platshållare för innehåll 2"/>
          <p:cNvSpPr>
            <a:spLocks noGrp="1"/>
          </p:cNvSpPr>
          <p:nvPr>
            <p:ph idx="1" hasCustomPrompt="1"/>
          </p:nvPr>
        </p:nvSpPr>
        <p:spPr>
          <a:xfrm>
            <a:off x="360000" y="1530000"/>
            <a:ext cx="8424000" cy="284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4" name="Platshållare för datum 3"/>
          <p:cNvSpPr>
            <a:spLocks noGrp="1"/>
          </p:cNvSpPr>
          <p:nvPr>
            <p:ph type="dt" sz="half" idx="10"/>
          </p:nvPr>
        </p:nvSpPr>
        <p:spPr/>
        <p:txBody>
          <a:bodyPr/>
          <a:lstStyle/>
          <a:p>
            <a:fld id="{9567CFF2-0FC3-45CF-A5BF-BAC9AD3AD346}"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dirty="0"/>
          </a:p>
        </p:txBody>
      </p:sp>
      <p:sp>
        <p:nvSpPr>
          <p:cNvPr id="8" name="Platshållare för text 7"/>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accent2"/>
                </a:solidFill>
              </a:defRPr>
            </a:lvl1pPr>
          </a:lstStyle>
          <a:p>
            <a:pPr lvl="0"/>
            <a:r>
              <a:rPr lang="en-US" noProof="0" dirty="0" smtClean="0"/>
              <a:t>Subheading</a:t>
            </a:r>
            <a:endParaRPr lang="en-US" noProof="0" dirty="0"/>
          </a:p>
        </p:txBody>
      </p:sp>
    </p:spTree>
    <p:extLst>
      <p:ext uri="{BB962C8B-B14F-4D97-AF65-F5344CB8AC3E}">
        <p14:creationId xmlns:p14="http://schemas.microsoft.com/office/powerpoint/2010/main" val="924970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sz="2400"/>
            </a:lvl1pPr>
          </a:lstStyle>
          <a:p>
            <a:r>
              <a:rPr lang="en-US" noProof="0" dirty="0" smtClean="0"/>
              <a:t>Headline one line</a:t>
            </a:r>
            <a:endParaRPr lang="en-US" noProof="0" dirty="0"/>
          </a:p>
        </p:txBody>
      </p:sp>
      <p:sp>
        <p:nvSpPr>
          <p:cNvPr id="3" name="Platshållare för innehåll 2"/>
          <p:cNvSpPr>
            <a:spLocks noGrp="1"/>
          </p:cNvSpPr>
          <p:nvPr>
            <p:ph sz="half" idx="1" hasCustomPrompt="1"/>
          </p:nvPr>
        </p:nvSpPr>
        <p:spPr>
          <a:xfrm>
            <a:off x="360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Platshållare för innehåll 3"/>
          <p:cNvSpPr>
            <a:spLocks noGrp="1"/>
          </p:cNvSpPr>
          <p:nvPr>
            <p:ph sz="half" idx="2" hasCustomPrompt="1"/>
          </p:nvPr>
        </p:nvSpPr>
        <p:spPr>
          <a:xfrm>
            <a:off x="4662000" y="1134000"/>
            <a:ext cx="4122000" cy="324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Platshållare för datum 4"/>
          <p:cNvSpPr>
            <a:spLocks noGrp="1"/>
          </p:cNvSpPr>
          <p:nvPr>
            <p:ph type="dt" sz="half" idx="10"/>
          </p:nvPr>
        </p:nvSpPr>
        <p:spPr/>
        <p:txBody>
          <a:bodyPr/>
          <a:lstStyle/>
          <a:p>
            <a:fld id="{099FC9A5-D370-4F2A-A29B-6BAB358185B7}" type="datetime1">
              <a:rPr lang="en-US" smtClean="0"/>
              <a:t>6/16/2016</a:t>
            </a:fld>
            <a:endParaRPr lang="en-US"/>
          </a:p>
        </p:txBody>
      </p:sp>
      <p:sp>
        <p:nvSpPr>
          <p:cNvPr id="6" name="Platshållare för sidfot 5"/>
          <p:cNvSpPr>
            <a:spLocks noGrp="1"/>
          </p:cNvSpPr>
          <p:nvPr>
            <p:ph type="ftr" sz="quarter" idx="11"/>
          </p:nvPr>
        </p:nvSpPr>
        <p:spPr/>
        <p:txBody>
          <a:bodyPr/>
          <a:lstStyle/>
          <a:p>
            <a:r>
              <a:rPr lang="en-US" smtClean="0"/>
              <a:t>SANDVIK: Title of presentation</a:t>
            </a:r>
            <a:endParaRPr lang="en-US"/>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a:p>
        </p:txBody>
      </p:sp>
    </p:spTree>
    <p:extLst>
      <p:ext uri="{BB962C8B-B14F-4D97-AF65-F5344CB8AC3E}">
        <p14:creationId xmlns:p14="http://schemas.microsoft.com/office/powerpoint/2010/main" val="27361732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360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Platshållare för innehåll 3"/>
          <p:cNvSpPr>
            <a:spLocks noGrp="1"/>
          </p:cNvSpPr>
          <p:nvPr>
            <p:ph sz="half" idx="2" hasCustomPrompt="1"/>
          </p:nvPr>
        </p:nvSpPr>
        <p:spPr>
          <a:xfrm>
            <a:off x="4662000" y="414000"/>
            <a:ext cx="4122000" cy="3960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Platshållare för datum 4"/>
          <p:cNvSpPr>
            <a:spLocks noGrp="1"/>
          </p:cNvSpPr>
          <p:nvPr>
            <p:ph type="dt" sz="half" idx="10"/>
          </p:nvPr>
        </p:nvSpPr>
        <p:spPr/>
        <p:txBody>
          <a:bodyPr/>
          <a:lstStyle/>
          <a:p>
            <a:fld id="{45C6DC22-FF31-46C8-A0FB-4EE9094BA6B9}" type="datetime1">
              <a:rPr lang="en-US" smtClean="0"/>
              <a:t>6/16/2016</a:t>
            </a:fld>
            <a:endParaRPr lang="en-US"/>
          </a:p>
        </p:txBody>
      </p:sp>
      <p:sp>
        <p:nvSpPr>
          <p:cNvPr id="6" name="Platshållare för sidfot 5"/>
          <p:cNvSpPr>
            <a:spLocks noGrp="1"/>
          </p:cNvSpPr>
          <p:nvPr>
            <p:ph type="ftr" sz="quarter" idx="11"/>
          </p:nvPr>
        </p:nvSpPr>
        <p:spPr/>
        <p:txBody>
          <a:bodyPr/>
          <a:lstStyle/>
          <a:p>
            <a:r>
              <a:rPr lang="en-US" smtClean="0"/>
              <a:t>SANDVIK: Title of presentation</a:t>
            </a:r>
            <a:endParaRPr lang="en-US"/>
          </a:p>
        </p:txBody>
      </p:sp>
      <p:sp>
        <p:nvSpPr>
          <p:cNvPr id="7" name="Platshållare för bildnummer 6"/>
          <p:cNvSpPr>
            <a:spLocks noGrp="1"/>
          </p:cNvSpPr>
          <p:nvPr>
            <p:ph type="sldNum" sz="quarter" idx="12"/>
          </p:nvPr>
        </p:nvSpPr>
        <p:spPr/>
        <p:txBody>
          <a:bodyPr/>
          <a:lstStyle/>
          <a:p>
            <a:fld id="{469B62F1-B431-48B6-8270-02431A1685B7}" type="slidenum">
              <a:rPr lang="en-US" smtClean="0"/>
              <a:t>‹#›</a:t>
            </a:fld>
            <a:endParaRPr lang="en-US"/>
          </a:p>
        </p:txBody>
      </p:sp>
    </p:spTree>
    <p:extLst>
      <p:ext uri="{BB962C8B-B14F-4D97-AF65-F5344CB8AC3E}">
        <p14:creationId xmlns:p14="http://schemas.microsoft.com/office/powerpoint/2010/main" val="13235119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sz="2400"/>
            </a:lvl1pPr>
          </a:lstStyle>
          <a:p>
            <a:r>
              <a:rPr lang="en-US" noProof="0" dirty="0" smtClean="0"/>
              <a:t>Headline one line</a:t>
            </a:r>
            <a:endParaRPr lang="en-US" noProof="0" dirty="0"/>
          </a:p>
        </p:txBody>
      </p:sp>
      <p:sp>
        <p:nvSpPr>
          <p:cNvPr id="3" name="Platshållare för text 2"/>
          <p:cNvSpPr>
            <a:spLocks noGrp="1"/>
          </p:cNvSpPr>
          <p:nvPr>
            <p:ph type="body" idx="1" hasCustomPrompt="1"/>
          </p:nvPr>
        </p:nvSpPr>
        <p:spPr>
          <a:xfrm>
            <a:off x="360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a:t>
            </a:r>
          </a:p>
        </p:txBody>
      </p:sp>
      <p:sp>
        <p:nvSpPr>
          <p:cNvPr id="4" name="Platshållare för innehåll 3"/>
          <p:cNvSpPr>
            <a:spLocks noGrp="1"/>
          </p:cNvSpPr>
          <p:nvPr>
            <p:ph sz="half" idx="2" hasCustomPrompt="1"/>
          </p:nvPr>
        </p:nvSpPr>
        <p:spPr>
          <a:xfrm>
            <a:off x="360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Platshållare för text 4"/>
          <p:cNvSpPr>
            <a:spLocks noGrp="1"/>
          </p:cNvSpPr>
          <p:nvPr>
            <p:ph type="body" sz="quarter" idx="3" hasCustomPrompt="1"/>
          </p:nvPr>
        </p:nvSpPr>
        <p:spPr>
          <a:xfrm>
            <a:off x="4662000" y="108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a:t>
            </a:r>
          </a:p>
        </p:txBody>
      </p:sp>
      <p:sp>
        <p:nvSpPr>
          <p:cNvPr id="6" name="Platshållare för innehåll 5"/>
          <p:cNvSpPr>
            <a:spLocks noGrp="1"/>
          </p:cNvSpPr>
          <p:nvPr>
            <p:ph sz="quarter" idx="4" hasCustomPrompt="1"/>
          </p:nvPr>
        </p:nvSpPr>
        <p:spPr>
          <a:xfrm>
            <a:off x="4662000" y="1530000"/>
            <a:ext cx="4122000" cy="2844000"/>
          </a:xfrm>
        </p:spPr>
        <p:txBody>
          <a:bodyPr>
            <a:noAutofit/>
          </a:bodyPr>
          <a:lstStyle>
            <a:lvl1pPr>
              <a:defRPr sz="1800"/>
            </a:lvl1pPr>
            <a:lvl2pPr marL="540000" indent="-162000">
              <a:buFont typeface="Arial" panose="020B0604020202020204" pitchFamily="34" charset="0"/>
              <a:buChar cha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7" name="Platshållare för datum 6"/>
          <p:cNvSpPr>
            <a:spLocks noGrp="1"/>
          </p:cNvSpPr>
          <p:nvPr>
            <p:ph type="dt" sz="half" idx="10"/>
          </p:nvPr>
        </p:nvSpPr>
        <p:spPr/>
        <p:txBody>
          <a:bodyPr/>
          <a:lstStyle/>
          <a:p>
            <a:fld id="{3BFC0077-3493-4E36-8354-3833B53CD4EF}"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Tree>
    <p:extLst>
      <p:ext uri="{BB962C8B-B14F-4D97-AF65-F5344CB8AC3E}">
        <p14:creationId xmlns:p14="http://schemas.microsoft.com/office/powerpoint/2010/main" val="27529719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8424000" cy="360000"/>
          </a:xfrm>
        </p:spPr>
        <p:txBody>
          <a:bodyPr/>
          <a:lstStyle>
            <a:lvl1pPr>
              <a:defRPr sz="2400"/>
            </a:lvl1pPr>
          </a:lstStyle>
          <a:p>
            <a:r>
              <a:rPr lang="en-US" noProof="0" dirty="0" smtClean="0"/>
              <a:t>Headline one line</a:t>
            </a:r>
            <a:endParaRPr lang="en-US" noProof="0" dirty="0"/>
          </a:p>
        </p:txBody>
      </p:sp>
      <p:sp>
        <p:nvSpPr>
          <p:cNvPr id="3" name="Platshållare för text 2"/>
          <p:cNvSpPr>
            <a:spLocks noGrp="1"/>
          </p:cNvSpPr>
          <p:nvPr>
            <p:ph type="body" idx="1" hasCustomPrompt="1"/>
          </p:nvPr>
        </p:nvSpPr>
        <p:spPr>
          <a:xfrm>
            <a:off x="360000" y="1080000"/>
            <a:ext cx="8424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a:t>
            </a:r>
          </a:p>
        </p:txBody>
      </p:sp>
      <p:sp>
        <p:nvSpPr>
          <p:cNvPr id="7" name="Platshållare för datum 6"/>
          <p:cNvSpPr>
            <a:spLocks noGrp="1"/>
          </p:cNvSpPr>
          <p:nvPr>
            <p:ph type="dt" sz="half" idx="10"/>
          </p:nvPr>
        </p:nvSpPr>
        <p:spPr/>
        <p:txBody>
          <a:bodyPr/>
          <a:lstStyle/>
          <a:p>
            <a:fld id="{6715932F-B69C-4BB0-8584-8D9CB8E2177D}"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
        <p:nvSpPr>
          <p:cNvPr id="11" name="Platshållare för text 10"/>
          <p:cNvSpPr>
            <a:spLocks noGrp="1"/>
          </p:cNvSpPr>
          <p:nvPr>
            <p:ph type="body" sz="quarter" idx="13" hasCustomPrompt="1"/>
          </p:nvPr>
        </p:nvSpPr>
        <p:spPr>
          <a:xfrm>
            <a:off x="360000" y="1530000"/>
            <a:ext cx="4122000" cy="284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13" name="Platshållare för text 12"/>
          <p:cNvSpPr>
            <a:spLocks noGrp="1"/>
          </p:cNvSpPr>
          <p:nvPr>
            <p:ph type="body" sz="quarter" idx="14" hasCustomPrompt="1"/>
          </p:nvPr>
        </p:nvSpPr>
        <p:spPr>
          <a:xfrm>
            <a:off x="4662000" y="1530000"/>
            <a:ext cx="4122000" cy="284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214898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sz="2400"/>
            </a:lvl1pPr>
          </a:lstStyle>
          <a:p>
            <a:r>
              <a:rPr lang="en-US" noProof="0" dirty="0" smtClean="0"/>
              <a:t>Headline over</a:t>
            </a:r>
            <a:br>
              <a:rPr lang="en-US" noProof="0" dirty="0" smtClean="0"/>
            </a:br>
            <a:r>
              <a:rPr lang="en-US" noProof="0" dirty="0" smtClean="0"/>
              <a:t>two lines</a:t>
            </a:r>
            <a:endParaRPr lang="en-US" noProof="0" dirty="0"/>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 (if needed)</a:t>
            </a:r>
          </a:p>
        </p:txBody>
      </p:sp>
      <p:sp>
        <p:nvSpPr>
          <p:cNvPr id="7" name="Platshållare för datum 6"/>
          <p:cNvSpPr>
            <a:spLocks noGrp="1"/>
          </p:cNvSpPr>
          <p:nvPr>
            <p:ph type="dt" sz="half" idx="10"/>
          </p:nvPr>
        </p:nvSpPr>
        <p:spPr/>
        <p:txBody>
          <a:bodyPr/>
          <a:lstStyle/>
          <a:p>
            <a:fld id="{22B2939B-B46D-4CD6-860D-D01AABEBC57B}"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5" name="Picture Placeholder 4"/>
          <p:cNvSpPr>
            <a:spLocks noGrp="1"/>
          </p:cNvSpPr>
          <p:nvPr>
            <p:ph type="pic" sz="quarter" idx="23"/>
          </p:nvPr>
        </p:nvSpPr>
        <p:spPr>
          <a:xfrm>
            <a:off x="6814800" y="2484000"/>
            <a:ext cx="1971675" cy="1890000"/>
          </a:xfrm>
        </p:spPr>
        <p:txBody>
          <a:bodyPr/>
          <a:lstStyle>
            <a:lvl1pPr marL="0" indent="0">
              <a:buNone/>
              <a:defRPr/>
            </a:lvl1pPr>
          </a:lstStyle>
          <a:p>
            <a:r>
              <a:rPr lang="en-US" smtClean="0"/>
              <a:t>Click icon to add picture</a:t>
            </a:r>
            <a:endParaRPr lang="sv-SE" dirty="0"/>
          </a:p>
        </p:txBody>
      </p:sp>
      <p:sp>
        <p:nvSpPr>
          <p:cNvPr id="14" name="Picture Placeholder 4"/>
          <p:cNvSpPr>
            <a:spLocks noGrp="1"/>
          </p:cNvSpPr>
          <p:nvPr>
            <p:ph type="pic" sz="quarter" idx="24"/>
          </p:nvPr>
        </p:nvSpPr>
        <p:spPr>
          <a:xfrm>
            <a:off x="6814800" y="414000"/>
            <a:ext cx="1971675" cy="1890000"/>
          </a:xfrm>
        </p:spPr>
        <p:txBody>
          <a:bodyPr/>
          <a:lstStyle>
            <a:lvl1pPr marL="0" indent="0">
              <a:buNone/>
              <a:defRPr/>
            </a:lvl1pPr>
          </a:lstStyle>
          <a:p>
            <a:r>
              <a:rPr lang="en-US" smtClean="0"/>
              <a:t>Click icon to add picture</a:t>
            </a:r>
            <a:endParaRPr lang="sv-SE" dirty="0"/>
          </a:p>
        </p:txBody>
      </p:sp>
      <p:sp>
        <p:nvSpPr>
          <p:cNvPr id="15" name="Picture Placeholder 4"/>
          <p:cNvSpPr>
            <a:spLocks noGrp="1"/>
          </p:cNvSpPr>
          <p:nvPr>
            <p:ph type="pic" sz="quarter" idx="25"/>
          </p:nvPr>
        </p:nvSpPr>
        <p:spPr>
          <a:xfrm>
            <a:off x="4662000" y="2484000"/>
            <a:ext cx="1972800" cy="1890000"/>
          </a:xfrm>
        </p:spPr>
        <p:txBody>
          <a:bodyPr/>
          <a:lstStyle>
            <a:lvl1pPr marL="0" indent="0">
              <a:buNone/>
              <a:defRPr/>
            </a:lvl1pPr>
          </a:lstStyle>
          <a:p>
            <a:r>
              <a:rPr lang="en-US" smtClean="0"/>
              <a:t>Click icon to add picture</a:t>
            </a:r>
            <a:endParaRPr lang="sv-SE" dirty="0"/>
          </a:p>
        </p:txBody>
      </p:sp>
      <p:sp>
        <p:nvSpPr>
          <p:cNvPr id="16" name="Picture Placeholder 4"/>
          <p:cNvSpPr>
            <a:spLocks noGrp="1"/>
          </p:cNvSpPr>
          <p:nvPr>
            <p:ph type="pic" sz="quarter" idx="26"/>
          </p:nvPr>
        </p:nvSpPr>
        <p:spPr>
          <a:xfrm>
            <a:off x="4662000" y="412650"/>
            <a:ext cx="1972800" cy="189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28554533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sz="2400"/>
            </a:lvl1pPr>
          </a:lstStyle>
          <a:p>
            <a:r>
              <a:rPr lang="en-US" noProof="0" dirty="0" smtClean="0"/>
              <a:t>Headline over</a:t>
            </a:r>
            <a:br>
              <a:rPr lang="en-US" noProof="0" dirty="0" smtClean="0"/>
            </a:br>
            <a:r>
              <a:rPr lang="en-US" noProof="0" dirty="0" smtClean="0"/>
              <a:t>two lines</a:t>
            </a:r>
            <a:endParaRPr lang="en-US" noProof="0" dirty="0"/>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 (if needed)</a:t>
            </a:r>
          </a:p>
        </p:txBody>
      </p:sp>
      <p:sp>
        <p:nvSpPr>
          <p:cNvPr id="7" name="Platshållare för datum 6"/>
          <p:cNvSpPr>
            <a:spLocks noGrp="1"/>
          </p:cNvSpPr>
          <p:nvPr>
            <p:ph type="dt" sz="half" idx="10"/>
          </p:nvPr>
        </p:nvSpPr>
        <p:spPr/>
        <p:txBody>
          <a:bodyPr/>
          <a:lstStyle/>
          <a:p>
            <a:fld id="{728B4D1C-A571-4AE7-A009-B4F4C6620154}"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5" name="Picture Placeholder 4"/>
          <p:cNvSpPr>
            <a:spLocks noGrp="1"/>
          </p:cNvSpPr>
          <p:nvPr>
            <p:ph type="pic" sz="quarter" idx="23"/>
          </p:nvPr>
        </p:nvSpPr>
        <p:spPr>
          <a:xfrm>
            <a:off x="4662000" y="414000"/>
            <a:ext cx="4122000" cy="1890000"/>
          </a:xfrm>
        </p:spPr>
        <p:txBody>
          <a:bodyPr/>
          <a:lstStyle>
            <a:lvl1pPr marL="0" indent="0">
              <a:buNone/>
              <a:defRPr/>
            </a:lvl1pPr>
          </a:lstStyle>
          <a:p>
            <a:r>
              <a:rPr lang="en-US" noProof="0" smtClean="0"/>
              <a:t>Click icon to add picture</a:t>
            </a:r>
            <a:endParaRPr lang="en-US" noProof="0" dirty="0"/>
          </a:p>
        </p:txBody>
      </p:sp>
      <p:sp>
        <p:nvSpPr>
          <p:cNvPr id="10" name="Picture Placeholder 9"/>
          <p:cNvSpPr>
            <a:spLocks noGrp="1"/>
          </p:cNvSpPr>
          <p:nvPr>
            <p:ph type="pic" sz="quarter" idx="24"/>
          </p:nvPr>
        </p:nvSpPr>
        <p:spPr>
          <a:xfrm>
            <a:off x="4662000" y="2484000"/>
            <a:ext cx="1971675" cy="1890000"/>
          </a:xfrm>
        </p:spPr>
        <p:txBody>
          <a:bodyPr/>
          <a:lstStyle>
            <a:lvl1pPr marL="0" indent="0">
              <a:buNone/>
              <a:defRPr/>
            </a:lvl1pPr>
          </a:lstStyle>
          <a:p>
            <a:r>
              <a:rPr lang="en-US" noProof="0" smtClean="0"/>
              <a:t>Click icon to add picture</a:t>
            </a:r>
            <a:endParaRPr lang="en-US" noProof="0" dirty="0"/>
          </a:p>
        </p:txBody>
      </p:sp>
      <p:sp>
        <p:nvSpPr>
          <p:cNvPr id="13" name="Picture Placeholder 12"/>
          <p:cNvSpPr>
            <a:spLocks noGrp="1"/>
          </p:cNvSpPr>
          <p:nvPr>
            <p:ph type="pic" sz="quarter" idx="25"/>
          </p:nvPr>
        </p:nvSpPr>
        <p:spPr>
          <a:xfrm>
            <a:off x="6814800" y="2484000"/>
            <a:ext cx="1971675" cy="1890000"/>
          </a:xfrm>
        </p:spPr>
        <p:txBody>
          <a:bodyPr/>
          <a:lstStyle>
            <a:lvl1pPr marL="0" indent="0">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6451440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sz="2400"/>
            </a:lvl1pPr>
          </a:lstStyle>
          <a:p>
            <a:r>
              <a:rPr lang="en-US" noProof="0" dirty="0" smtClean="0"/>
              <a:t>Headline over</a:t>
            </a:r>
            <a:br>
              <a:rPr lang="en-US" noProof="0" dirty="0" smtClean="0"/>
            </a:br>
            <a:r>
              <a:rPr lang="en-US" noProof="0" dirty="0" smtClean="0"/>
              <a:t>two lines</a:t>
            </a:r>
            <a:endParaRPr lang="en-US" noProof="0" dirty="0"/>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 (if needed)</a:t>
            </a:r>
          </a:p>
        </p:txBody>
      </p:sp>
      <p:sp>
        <p:nvSpPr>
          <p:cNvPr id="7" name="Platshållare för datum 6"/>
          <p:cNvSpPr>
            <a:spLocks noGrp="1"/>
          </p:cNvSpPr>
          <p:nvPr>
            <p:ph type="dt" sz="half" idx="10"/>
          </p:nvPr>
        </p:nvSpPr>
        <p:spPr/>
        <p:txBody>
          <a:bodyPr/>
          <a:lstStyle/>
          <a:p>
            <a:fld id="{9BCB198D-49D3-423D-A640-A92B0BCA9AA3}"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5" name="Picture Placeholder 4"/>
          <p:cNvSpPr>
            <a:spLocks noGrp="1"/>
          </p:cNvSpPr>
          <p:nvPr>
            <p:ph type="pic" sz="quarter" idx="20"/>
          </p:nvPr>
        </p:nvSpPr>
        <p:spPr>
          <a:xfrm>
            <a:off x="4662000" y="2484000"/>
            <a:ext cx="4122000" cy="1890000"/>
          </a:xfrm>
        </p:spPr>
        <p:txBody>
          <a:bodyPr/>
          <a:lstStyle>
            <a:lvl1pPr marL="0" indent="0">
              <a:buNone/>
              <a:defRPr/>
            </a:lvl1pPr>
          </a:lstStyle>
          <a:p>
            <a:r>
              <a:rPr lang="en-US" smtClean="0"/>
              <a:t>Click icon to add picture</a:t>
            </a:r>
            <a:endParaRPr lang="sv-SE" dirty="0"/>
          </a:p>
        </p:txBody>
      </p:sp>
      <p:sp>
        <p:nvSpPr>
          <p:cNvPr id="10" name="Picture Placeholder 9"/>
          <p:cNvSpPr>
            <a:spLocks noGrp="1"/>
          </p:cNvSpPr>
          <p:nvPr>
            <p:ph type="pic" sz="quarter" idx="21"/>
          </p:nvPr>
        </p:nvSpPr>
        <p:spPr>
          <a:xfrm>
            <a:off x="4662000" y="414000"/>
            <a:ext cx="4122000" cy="189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40234076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900000"/>
          </a:xfrm>
        </p:spPr>
        <p:txBody>
          <a:bodyPr/>
          <a:lstStyle>
            <a:lvl1pPr>
              <a:defRPr sz="2400"/>
            </a:lvl1pPr>
          </a:lstStyle>
          <a:p>
            <a:r>
              <a:rPr lang="en-US" noProof="0" dirty="0" smtClean="0"/>
              <a:t>Headline over</a:t>
            </a:r>
            <a:br>
              <a:rPr lang="en-US" noProof="0" dirty="0" smtClean="0"/>
            </a:br>
            <a:r>
              <a:rPr lang="en-US" noProof="0" dirty="0" smtClean="0"/>
              <a:t>two lines</a:t>
            </a:r>
            <a:endParaRPr lang="en-US" noProof="0" dirty="0"/>
          </a:p>
        </p:txBody>
      </p:sp>
      <p:sp>
        <p:nvSpPr>
          <p:cNvPr id="3" name="Platshållare för text 2"/>
          <p:cNvSpPr>
            <a:spLocks noGrp="1"/>
          </p:cNvSpPr>
          <p:nvPr>
            <p:ph type="body" idx="1" hasCustomPrompt="1"/>
          </p:nvPr>
        </p:nvSpPr>
        <p:spPr>
          <a:xfrm>
            <a:off x="360000" y="1440000"/>
            <a:ext cx="4122000" cy="270000"/>
          </a:xfrm>
        </p:spPr>
        <p:txBody>
          <a:bodyPr anchor="t">
            <a:noAutofit/>
          </a:bodyPr>
          <a:lstStyle>
            <a:lvl1pPr marL="0" indent="0">
              <a:lnSpc>
                <a:spcPct val="100000"/>
              </a:lnSpc>
              <a:buNone/>
              <a:defRPr sz="18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Subheading (if needed)</a:t>
            </a:r>
          </a:p>
        </p:txBody>
      </p:sp>
      <p:sp>
        <p:nvSpPr>
          <p:cNvPr id="7" name="Platshållare för datum 6"/>
          <p:cNvSpPr>
            <a:spLocks noGrp="1"/>
          </p:cNvSpPr>
          <p:nvPr>
            <p:ph type="dt" sz="half" idx="10"/>
          </p:nvPr>
        </p:nvSpPr>
        <p:spPr/>
        <p:txBody>
          <a:bodyPr/>
          <a:lstStyle/>
          <a:p>
            <a:fld id="{C680051F-A4B1-4F1A-9B59-6BC4ADD1202D}" type="datetime1">
              <a:rPr lang="en-US" smtClean="0"/>
              <a:t>6/16/2016</a:t>
            </a:fld>
            <a:endParaRPr lang="en-US"/>
          </a:p>
        </p:txBody>
      </p:sp>
      <p:sp>
        <p:nvSpPr>
          <p:cNvPr id="8" name="Platshållare för sidfot 7"/>
          <p:cNvSpPr>
            <a:spLocks noGrp="1"/>
          </p:cNvSpPr>
          <p:nvPr>
            <p:ph type="ftr" sz="quarter" idx="11"/>
          </p:nvPr>
        </p:nvSpPr>
        <p:spPr/>
        <p:txBody>
          <a:bodyPr/>
          <a:lstStyle/>
          <a:p>
            <a:r>
              <a:rPr lang="en-US" smtClean="0"/>
              <a:t>SANDVIK: Title of presentation</a:t>
            </a:r>
            <a:endParaRPr lang="en-US"/>
          </a:p>
        </p:txBody>
      </p:sp>
      <p:sp>
        <p:nvSpPr>
          <p:cNvPr id="9" name="Platshållare för bildnummer 8"/>
          <p:cNvSpPr>
            <a:spLocks noGrp="1"/>
          </p:cNvSpPr>
          <p:nvPr>
            <p:ph type="sldNum" sz="quarter" idx="12"/>
          </p:nvPr>
        </p:nvSpPr>
        <p:spPr/>
        <p:txBody>
          <a:bodyPr/>
          <a:lstStyle/>
          <a:p>
            <a:fld id="{469B62F1-B431-48B6-8270-02431A1685B7}" type="slidenum">
              <a:rPr lang="en-US" smtClean="0"/>
              <a:t>‹#›</a:t>
            </a:fld>
            <a:endParaRPr lang="en-US"/>
          </a:p>
        </p:txBody>
      </p:sp>
      <p:sp>
        <p:nvSpPr>
          <p:cNvPr id="11" name="Platshållare för text 10"/>
          <p:cNvSpPr>
            <a:spLocks noGrp="1"/>
          </p:cNvSpPr>
          <p:nvPr>
            <p:ph type="body" sz="quarter" idx="13" hasCustomPrompt="1"/>
          </p:nvPr>
        </p:nvSpPr>
        <p:spPr>
          <a:xfrm>
            <a:off x="360000" y="1890000"/>
            <a:ext cx="4122000" cy="2484000"/>
          </a:xfrm>
        </p:spPr>
        <p:txBody>
          <a:bodyPr/>
          <a:lstStyle>
            <a:lvl2pPr marL="540000" indent="-1620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5" name="Picture Placeholder 4"/>
          <p:cNvSpPr>
            <a:spLocks noGrp="1"/>
          </p:cNvSpPr>
          <p:nvPr>
            <p:ph type="pic" sz="quarter" idx="14"/>
          </p:nvPr>
        </p:nvSpPr>
        <p:spPr>
          <a:xfrm>
            <a:off x="4662000" y="414000"/>
            <a:ext cx="4122000" cy="396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3570098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page 2, 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2" y="1134000"/>
            <a:ext cx="9180000" cy="1350000"/>
          </a:xfrm>
          <a:prstGeom prst="rect">
            <a:avLst/>
          </a:prstGeom>
        </p:spPr>
      </p:pic>
      <p:sp>
        <p:nvSpPr>
          <p:cNvPr id="2" name="Rubrik 1"/>
          <p:cNvSpPr>
            <a:spLocks noGrp="1"/>
          </p:cNvSpPr>
          <p:nvPr>
            <p:ph type="ctrTitle" hasCustomPrompt="1"/>
          </p:nvPr>
        </p:nvSpPr>
        <p:spPr>
          <a:xfrm>
            <a:off x="360000" y="180000"/>
            <a:ext cx="7200000" cy="360000"/>
          </a:xfrm>
        </p:spPr>
        <p:txBody>
          <a:bodyPr/>
          <a:lstStyle>
            <a:lvl1pPr>
              <a:defRPr baseline="0"/>
            </a:lvl1pPr>
          </a:lstStyle>
          <a:p>
            <a:r>
              <a:rPr lang="en-US" noProof="0" dirty="0" smtClean="0"/>
              <a:t>Headline First line</a:t>
            </a:r>
            <a:endParaRPr lang="en-US" noProof="0" dirty="0"/>
          </a:p>
        </p:txBody>
      </p:sp>
      <p:sp>
        <p:nvSpPr>
          <p:cNvPr id="3" name="Underrubrik 2"/>
          <p:cNvSpPr>
            <a:spLocks noGrp="1"/>
          </p:cNvSpPr>
          <p:nvPr>
            <p:ph type="subTitle" idx="1" hasCustomPrompt="1"/>
          </p:nvPr>
        </p:nvSpPr>
        <p:spPr>
          <a:xfrm>
            <a:off x="360000" y="540000"/>
            <a:ext cx="7200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Headline Second line</a:t>
            </a:r>
            <a:endParaRPr lang="en-US" noProof="0" dirty="0"/>
          </a:p>
        </p:txBody>
      </p:sp>
      <p:sp>
        <p:nvSpPr>
          <p:cNvPr id="4" name="Platshållare för datum 3"/>
          <p:cNvSpPr>
            <a:spLocks noGrp="1"/>
          </p:cNvSpPr>
          <p:nvPr>
            <p:ph type="dt" sz="half" idx="10"/>
          </p:nvPr>
        </p:nvSpPr>
        <p:spPr/>
        <p:txBody>
          <a:bodyPr/>
          <a:lstStyle/>
          <a:p>
            <a:fld id="{FD53EE5B-179B-42EF-B88C-5BE3C7D22739}"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1" name="Picture Placeholder 7"/>
          <p:cNvSpPr>
            <a:spLocks noGrp="1"/>
          </p:cNvSpPr>
          <p:nvPr>
            <p:ph type="pic" sz="quarter" idx="13"/>
          </p:nvPr>
        </p:nvSpPr>
        <p:spPr>
          <a:xfrm>
            <a:off x="0" y="1953749"/>
            <a:ext cx="9144000" cy="3189752"/>
          </a:xfrm>
          <a:custGeom>
            <a:avLst/>
            <a:gdLst>
              <a:gd name="connsiteX0" fmla="*/ 530647 w 9144000"/>
              <a:gd name="connsiteY0" fmla="*/ 0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530647 w 9144000"/>
              <a:gd name="connsiteY8" fmla="*/ 0 h 3183818"/>
              <a:gd name="connsiteX0" fmla="*/ 4115249 w 9144000"/>
              <a:gd name="connsiteY0" fmla="*/ 278909 h 3183818"/>
              <a:gd name="connsiteX1" fmla="*/ 8613353 w 9144000"/>
              <a:gd name="connsiteY1" fmla="*/ 0 h 3183818"/>
              <a:gd name="connsiteX2" fmla="*/ 9144000 w 9144000"/>
              <a:gd name="connsiteY2" fmla="*/ 530647 h 3183818"/>
              <a:gd name="connsiteX3" fmla="*/ 9144000 w 9144000"/>
              <a:gd name="connsiteY3" fmla="*/ 3183818 h 3183818"/>
              <a:gd name="connsiteX4" fmla="*/ 9144000 w 9144000"/>
              <a:gd name="connsiteY4" fmla="*/ 3183818 h 3183818"/>
              <a:gd name="connsiteX5" fmla="*/ 0 w 9144000"/>
              <a:gd name="connsiteY5" fmla="*/ 3183818 h 3183818"/>
              <a:gd name="connsiteX6" fmla="*/ 0 w 9144000"/>
              <a:gd name="connsiteY6" fmla="*/ 3183818 h 3183818"/>
              <a:gd name="connsiteX7" fmla="*/ 0 w 9144000"/>
              <a:gd name="connsiteY7" fmla="*/ 530647 h 3183818"/>
              <a:gd name="connsiteX8" fmla="*/ 4115249 w 9144000"/>
              <a:gd name="connsiteY8" fmla="*/ 278909 h 3183818"/>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11181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08006 h 3189752"/>
              <a:gd name="connsiteX8" fmla="*/ 4115249 w 9144000"/>
              <a:gd name="connsiteY8" fmla="*/ 284843 h 3189752"/>
              <a:gd name="connsiteX0" fmla="*/ 4115249 w 9144000"/>
              <a:gd name="connsiteY0" fmla="*/ 284843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5249 w 9144000"/>
              <a:gd name="connsiteY8" fmla="*/ 284843 h 3189752"/>
              <a:gd name="connsiteX0" fmla="*/ 4118424 w 9144000"/>
              <a:gd name="connsiteY0" fmla="*/ 262618 h 3189752"/>
              <a:gd name="connsiteX1" fmla="*/ 6856661 w 9144000"/>
              <a:gd name="connsiteY1" fmla="*/ 0 h 3189752"/>
              <a:gd name="connsiteX2" fmla="*/ 9144000 w 9144000"/>
              <a:gd name="connsiteY2" fmla="*/ 53658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63011 w 9144000"/>
              <a:gd name="connsiteY1" fmla="*/ 11111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5787 h 3192921"/>
              <a:gd name="connsiteX1" fmla="*/ 6856661 w 9144000"/>
              <a:gd name="connsiteY1" fmla="*/ 3169 h 3192921"/>
              <a:gd name="connsiteX2" fmla="*/ 9144000 w 9144000"/>
              <a:gd name="connsiteY2" fmla="*/ 0 h 3192921"/>
              <a:gd name="connsiteX3" fmla="*/ 9144000 w 9144000"/>
              <a:gd name="connsiteY3" fmla="*/ 3192921 h 3192921"/>
              <a:gd name="connsiteX4" fmla="*/ 9144000 w 9144000"/>
              <a:gd name="connsiteY4" fmla="*/ 3192921 h 3192921"/>
              <a:gd name="connsiteX5" fmla="*/ 0 w 9144000"/>
              <a:gd name="connsiteY5" fmla="*/ 3192921 h 3192921"/>
              <a:gd name="connsiteX6" fmla="*/ 0 w 9144000"/>
              <a:gd name="connsiteY6" fmla="*/ 3192921 h 3192921"/>
              <a:gd name="connsiteX7" fmla="*/ 0 w 9144000"/>
              <a:gd name="connsiteY7" fmla="*/ 527050 h 3192921"/>
              <a:gd name="connsiteX8" fmla="*/ 4118424 w 9144000"/>
              <a:gd name="connsiteY8" fmla="*/ 265787 h 3192921"/>
              <a:gd name="connsiteX0" fmla="*/ 4118424 w 9144000"/>
              <a:gd name="connsiteY0" fmla="*/ 262618 h 3189752"/>
              <a:gd name="connsiteX1" fmla="*/ 6856661 w 9144000"/>
              <a:gd name="connsiteY1" fmla="*/ 0 h 3189752"/>
              <a:gd name="connsiteX2" fmla="*/ 9144000 w 9144000"/>
              <a:gd name="connsiteY2" fmla="*/ 9531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365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0 w 9144000"/>
              <a:gd name="connsiteY7" fmla="*/ 52705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41275 w 9144000"/>
              <a:gd name="connsiteY7" fmla="*/ 5334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3023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3881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58806 h 3189752"/>
              <a:gd name="connsiteX8" fmla="*/ 4118424 w 9144000"/>
              <a:gd name="connsiteY8" fmla="*/ 262618 h 3189752"/>
              <a:gd name="connsiteX0" fmla="*/ 4118424 w 9144000"/>
              <a:gd name="connsiteY0" fmla="*/ 262618 h 3189752"/>
              <a:gd name="connsiteX1" fmla="*/ 6856661 w 9144000"/>
              <a:gd name="connsiteY1" fmla="*/ 0 h 3189752"/>
              <a:gd name="connsiteX2" fmla="*/ 9144000 w 9144000"/>
              <a:gd name="connsiteY2" fmla="*/ 6 h 3189752"/>
              <a:gd name="connsiteX3" fmla="*/ 9144000 w 9144000"/>
              <a:gd name="connsiteY3" fmla="*/ 3189752 h 3189752"/>
              <a:gd name="connsiteX4" fmla="*/ 9144000 w 9144000"/>
              <a:gd name="connsiteY4" fmla="*/ 3189752 h 3189752"/>
              <a:gd name="connsiteX5" fmla="*/ 0 w 9144000"/>
              <a:gd name="connsiteY5" fmla="*/ 3189752 h 3189752"/>
              <a:gd name="connsiteX6" fmla="*/ 0 w 9144000"/>
              <a:gd name="connsiteY6" fmla="*/ 3189752 h 3189752"/>
              <a:gd name="connsiteX7" fmla="*/ 3175 w 9144000"/>
              <a:gd name="connsiteY7" fmla="*/ 527056 h 3189752"/>
              <a:gd name="connsiteX8" fmla="*/ 4118424 w 9144000"/>
              <a:gd name="connsiteY8" fmla="*/ 262618 h 3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189752">
                <a:moveTo>
                  <a:pt x="4118424" y="262618"/>
                </a:moveTo>
                <a:lnTo>
                  <a:pt x="6856661" y="0"/>
                </a:lnTo>
                <a:lnTo>
                  <a:pt x="9144000" y="6"/>
                </a:lnTo>
                <a:lnTo>
                  <a:pt x="9144000" y="3189752"/>
                </a:lnTo>
                <a:lnTo>
                  <a:pt x="9144000" y="3189752"/>
                </a:lnTo>
                <a:lnTo>
                  <a:pt x="0" y="3189752"/>
                </a:lnTo>
                <a:lnTo>
                  <a:pt x="0" y="3189752"/>
                </a:lnTo>
                <a:cubicBezTo>
                  <a:pt x="1058" y="2303245"/>
                  <a:pt x="2117" y="1413563"/>
                  <a:pt x="3175" y="527056"/>
                </a:cubicBezTo>
                <a:lnTo>
                  <a:pt x="4118424" y="262618"/>
                </a:lnTo>
                <a:close/>
              </a:path>
            </a:pathLst>
          </a:custGeom>
          <a:noFill/>
        </p:spPr>
        <p:txBody>
          <a:bodyPr/>
          <a:lstStyle>
            <a:lvl1pPr marL="0" indent="0">
              <a:buNone/>
              <a:defRPr/>
            </a:lvl1pPr>
          </a:lstStyle>
          <a:p>
            <a:r>
              <a:rPr lang="en-US" smtClean="0"/>
              <a:t>Click icon to add picture</a:t>
            </a:r>
            <a:endParaRPr lang="sv-SE" dirty="0"/>
          </a:p>
        </p:txBody>
      </p:sp>
      <p:sp>
        <p:nvSpPr>
          <p:cNvPr id="13" name="Rectangular Callout 12"/>
          <p:cNvSpPr/>
          <p:nvPr userDrawn="1"/>
        </p:nvSpPr>
        <p:spPr>
          <a:xfrm>
            <a:off x="9432540" y="-535"/>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We use a two-color</a:t>
            </a:r>
            <a:r>
              <a:rPr lang="en-US" sz="800" baseline="0" noProof="0" dirty="0" smtClean="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smtClean="0"/>
          </a:p>
          <a:p>
            <a:pPr algn="l"/>
            <a:r>
              <a:rPr lang="en-US" sz="800" b="1" baseline="0" noProof="0" dirty="0" smtClean="0"/>
              <a:t>This system refers to the first page title only, all other headlines are blue.</a:t>
            </a:r>
          </a:p>
          <a:p>
            <a:pPr algn="l"/>
            <a:endParaRPr lang="en-US" sz="1000" b="1" baseline="0" noProof="0" dirty="0" smtClean="0"/>
          </a:p>
          <a:p>
            <a:pPr algn="l"/>
            <a:r>
              <a:rPr lang="en-US" sz="800" b="0" baseline="0" noProof="0" dirty="0" smtClean="0"/>
              <a:t>Learn more about our verbal identity in the </a:t>
            </a:r>
            <a:r>
              <a:rPr lang="en-US" sz="800" b="0" baseline="0" noProof="0" dirty="0" err="1" smtClean="0"/>
              <a:t>Sandvik</a:t>
            </a:r>
            <a:r>
              <a:rPr lang="en-US" sz="800" b="0" baseline="0" noProof="0" dirty="0" smtClean="0"/>
              <a:t>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37551429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sz="2400"/>
            </a:lvl1pPr>
          </a:lstStyle>
          <a:p>
            <a:r>
              <a:rPr lang="en-US" noProof="0" dirty="0" smtClean="0"/>
              <a:t>Headline one line</a:t>
            </a:r>
            <a:endParaRPr lang="en-US" noProof="0" dirty="0"/>
          </a:p>
        </p:txBody>
      </p:sp>
      <p:sp>
        <p:nvSpPr>
          <p:cNvPr id="3" name="Platshållare för datum 2"/>
          <p:cNvSpPr>
            <a:spLocks noGrp="1"/>
          </p:cNvSpPr>
          <p:nvPr>
            <p:ph type="dt" sz="half" idx="10"/>
          </p:nvPr>
        </p:nvSpPr>
        <p:spPr/>
        <p:txBody>
          <a:bodyPr/>
          <a:lstStyle/>
          <a:p>
            <a:fld id="{A0BC125F-3FAE-45AA-A1D5-22CF1C11F8CB}"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Tree>
    <p:extLst>
      <p:ext uri="{BB962C8B-B14F-4D97-AF65-F5344CB8AC3E}">
        <p14:creationId xmlns:p14="http://schemas.microsoft.com/office/powerpoint/2010/main" val="4208686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Only tex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lvl1pPr>
          </a:lstStyle>
          <a:p>
            <a:r>
              <a:rPr lang="en-US" noProof="0" dirty="0" smtClean="0"/>
              <a:t>”Quote” or big text on</a:t>
            </a:r>
            <a:br>
              <a:rPr lang="en-US" noProof="0" dirty="0" smtClean="0"/>
            </a:br>
            <a:r>
              <a:rPr lang="en-US" noProof="0" dirty="0" smtClean="0"/>
              <a:t>white background</a:t>
            </a:r>
            <a:endParaRPr lang="en-US" noProof="0" dirty="0"/>
          </a:p>
        </p:txBody>
      </p:sp>
      <p:sp>
        <p:nvSpPr>
          <p:cNvPr id="3" name="Platshållare för datum 2"/>
          <p:cNvSpPr>
            <a:spLocks noGrp="1"/>
          </p:cNvSpPr>
          <p:nvPr>
            <p:ph type="dt" sz="half" idx="10"/>
          </p:nvPr>
        </p:nvSpPr>
        <p:spPr/>
        <p:txBody>
          <a:bodyPr/>
          <a:lstStyle/>
          <a:p>
            <a:fld id="{6FD9AF61-2D2D-4997-923E-03B2C54181BD}"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6" name="Rectangular Callout 5"/>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Feel free to make vertical adjustment</a:t>
            </a:r>
            <a:r>
              <a:rPr lang="en-US" sz="800" baseline="0" noProof="0" dirty="0" smtClean="0"/>
              <a:t> for text placement – it depends on amount of text content. </a:t>
            </a:r>
            <a:endParaRPr lang="en-US" sz="800" noProof="0" dirty="0"/>
          </a:p>
        </p:txBody>
      </p:sp>
    </p:spTree>
    <p:extLst>
      <p:ext uri="{BB962C8B-B14F-4D97-AF65-F5344CB8AC3E}">
        <p14:creationId xmlns:p14="http://schemas.microsoft.com/office/powerpoint/2010/main" val="24777684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Only tex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800000"/>
            <a:ext cx="8424000" cy="1440000"/>
          </a:xfrm>
        </p:spPr>
        <p:txBody>
          <a:bodyPr>
            <a:noAutofit/>
          </a:bodyPr>
          <a:lstStyle>
            <a:lvl1pPr algn="l">
              <a:lnSpc>
                <a:spcPct val="100000"/>
              </a:lnSpc>
              <a:spcAft>
                <a:spcPts val="700"/>
              </a:spcAft>
              <a:defRPr sz="4800" baseline="0">
                <a:solidFill>
                  <a:schemeClr val="accent2"/>
                </a:solidFill>
              </a:defRPr>
            </a:lvl1pPr>
          </a:lstStyle>
          <a:p>
            <a:r>
              <a:rPr lang="en-US" noProof="0" dirty="0" smtClean="0"/>
              <a:t>”Quote” or big text on</a:t>
            </a:r>
            <a:br>
              <a:rPr lang="en-US" noProof="0" dirty="0" smtClean="0"/>
            </a:br>
            <a:r>
              <a:rPr lang="en-US" noProof="0" dirty="0" smtClean="0"/>
              <a:t>white background</a:t>
            </a:r>
            <a:endParaRPr lang="en-US" noProof="0" dirty="0"/>
          </a:p>
        </p:txBody>
      </p:sp>
      <p:sp>
        <p:nvSpPr>
          <p:cNvPr id="3" name="Platshållare för datum 2"/>
          <p:cNvSpPr>
            <a:spLocks noGrp="1"/>
          </p:cNvSpPr>
          <p:nvPr>
            <p:ph type="dt" sz="half" idx="10"/>
          </p:nvPr>
        </p:nvSpPr>
        <p:spPr/>
        <p:txBody>
          <a:bodyPr/>
          <a:lstStyle/>
          <a:p>
            <a:fld id="{63526969-1DB6-4262-AAB1-0489A8CD801C}"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Feel free to make vertical adjustment</a:t>
            </a:r>
            <a:r>
              <a:rPr lang="en-US" sz="800" baseline="0" noProof="0" dirty="0" smtClean="0"/>
              <a:t> for text placement – it depends on amount of text content. </a:t>
            </a:r>
            <a:endParaRPr lang="en-US" sz="800" noProof="0" dirty="0"/>
          </a:p>
        </p:txBody>
      </p:sp>
    </p:spTree>
    <p:extLst>
      <p:ext uri="{BB962C8B-B14F-4D97-AF65-F5344CB8AC3E}">
        <p14:creationId xmlns:p14="http://schemas.microsoft.com/office/powerpoint/2010/main" val="11560469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text on pictur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143500"/>
          </a:xfrm>
        </p:spPr>
        <p:txBody>
          <a:bodyPr/>
          <a:lstStyle/>
          <a:p>
            <a:r>
              <a:rPr lang="en-US" smtClean="0"/>
              <a:t>Click icon to add picture</a:t>
            </a:r>
            <a:endParaRPr lang="sv-SE" dirty="0"/>
          </a:p>
        </p:txBody>
      </p:sp>
      <p:sp>
        <p:nvSpPr>
          <p:cNvPr id="2" name="Rubrik 1"/>
          <p:cNvSpPr>
            <a:spLocks noGrp="1"/>
          </p:cNvSpPr>
          <p:nvPr>
            <p:ph type="title" hasCustomPrompt="1"/>
          </p:nvPr>
        </p:nvSpPr>
        <p:spPr>
          <a:xfrm>
            <a:off x="360000" y="1170000"/>
            <a:ext cx="4122000" cy="2700000"/>
          </a:xfrm>
        </p:spPr>
        <p:txBody>
          <a:bodyPr>
            <a:noAutofit/>
          </a:bodyPr>
          <a:lstStyle>
            <a:lvl1pPr algn="l">
              <a:lnSpc>
                <a:spcPct val="100000"/>
              </a:lnSpc>
              <a:spcAft>
                <a:spcPts val="700"/>
              </a:spcAft>
              <a:defRPr sz="3600" baseline="0">
                <a:solidFill>
                  <a:schemeClr val="tx1"/>
                </a:solidFill>
              </a:defRPr>
            </a:lvl1pPr>
          </a:lstStyle>
          <a:p>
            <a:r>
              <a:rPr lang="en-US" noProof="0" dirty="0" smtClean="0"/>
              <a:t>”Quote”, or big text (black, white, blue or orange) on picture </a:t>
            </a:r>
            <a:endParaRPr lang="en-US" noProof="0" dirty="0"/>
          </a:p>
        </p:txBody>
      </p:sp>
      <p:sp>
        <p:nvSpPr>
          <p:cNvPr id="3" name="Platshållare för datum 2"/>
          <p:cNvSpPr>
            <a:spLocks noGrp="1"/>
          </p:cNvSpPr>
          <p:nvPr>
            <p:ph type="dt" sz="half" idx="10"/>
          </p:nvPr>
        </p:nvSpPr>
        <p:spPr/>
        <p:txBody>
          <a:bodyPr/>
          <a:lstStyle/>
          <a:p>
            <a:fld id="{9B7204ED-F5A4-49B1-A568-4266C4312E57}"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7" name="Rectangular Callout 6"/>
          <p:cNvSpPr/>
          <p:nvPr userDrawn="1"/>
        </p:nvSpPr>
        <p:spPr>
          <a:xfrm>
            <a:off x="9432540" y="1923678"/>
            <a:ext cx="1440000" cy="720000"/>
          </a:xfrm>
          <a:prstGeom prst="wedgeRectCallout">
            <a:avLst>
              <a:gd name="adj1" fmla="val -60810"/>
              <a:gd name="adj2" fmla="val -2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Feel free to make vertical adjustment</a:t>
            </a:r>
            <a:r>
              <a:rPr lang="en-US" sz="800" baseline="0" noProof="0" dirty="0" smtClean="0"/>
              <a:t> for text placement – it depends on amount of text content. </a:t>
            </a:r>
            <a:endParaRPr lang="en-US" sz="800" noProof="0" dirty="0"/>
          </a:p>
        </p:txBody>
      </p:sp>
    </p:spTree>
    <p:extLst>
      <p:ext uri="{BB962C8B-B14F-4D97-AF65-F5344CB8AC3E}">
        <p14:creationId xmlns:p14="http://schemas.microsoft.com/office/powerpoint/2010/main" val="21350795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lef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smtClean="0"/>
              <a:t>Big text,</a:t>
            </a:r>
            <a:br>
              <a:rPr lang="en-US" noProof="0" dirty="0" smtClean="0"/>
            </a:br>
            <a:r>
              <a:rPr lang="en-US" noProof="0" dirty="0" smtClean="0"/>
              <a:t>more than one line </a:t>
            </a:r>
            <a:endParaRPr lang="en-US" noProof="0" dirty="0"/>
          </a:p>
        </p:txBody>
      </p:sp>
      <p:sp>
        <p:nvSpPr>
          <p:cNvPr id="3" name="Platshållare för datum 2"/>
          <p:cNvSpPr>
            <a:spLocks noGrp="1"/>
          </p:cNvSpPr>
          <p:nvPr>
            <p:ph type="dt" sz="half" idx="10"/>
          </p:nvPr>
        </p:nvSpPr>
        <p:spPr/>
        <p:txBody>
          <a:bodyPr/>
          <a:lstStyle/>
          <a:p>
            <a:fld id="{289E0679-1120-41DD-AF2A-27CB1CDD1C05}"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22001665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lef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smtClean="0"/>
              <a:t>Big text,</a:t>
            </a:r>
            <a:br>
              <a:rPr lang="en-US" noProof="0" dirty="0" smtClean="0"/>
            </a:br>
            <a:r>
              <a:rPr lang="en-US" noProof="0" dirty="0" smtClean="0"/>
              <a:t>more than one line </a:t>
            </a:r>
            <a:endParaRPr lang="en-US" noProof="0" dirty="0"/>
          </a:p>
        </p:txBody>
      </p:sp>
      <p:sp>
        <p:nvSpPr>
          <p:cNvPr id="3" name="Platshållare för datum 2"/>
          <p:cNvSpPr>
            <a:spLocks noGrp="1"/>
          </p:cNvSpPr>
          <p:nvPr>
            <p:ph type="dt" sz="half" idx="10"/>
          </p:nvPr>
        </p:nvSpPr>
        <p:spPr/>
        <p:txBody>
          <a:bodyPr/>
          <a:lstStyle/>
          <a:p>
            <a:fld id="{B086D459-BE16-4E65-B712-8C0B332A8AB1}"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8" name="Picture Placeholder 7"/>
          <p:cNvSpPr>
            <a:spLocks noGrp="1"/>
          </p:cNvSpPr>
          <p:nvPr>
            <p:ph type="pic" sz="quarter" idx="13"/>
          </p:nvPr>
        </p:nvSpPr>
        <p:spPr>
          <a:xfrm>
            <a:off x="4662000" y="414000"/>
            <a:ext cx="4122000" cy="396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3242178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right blu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1"/>
                </a:solidFill>
              </a:defRPr>
            </a:lvl1pPr>
          </a:lstStyle>
          <a:p>
            <a:r>
              <a:rPr lang="en-US" noProof="0" dirty="0" smtClean="0"/>
              <a:t>Big text,</a:t>
            </a:r>
            <a:br>
              <a:rPr lang="en-US" noProof="0" dirty="0" smtClean="0"/>
            </a:br>
            <a:r>
              <a:rPr lang="en-US" noProof="0" dirty="0" smtClean="0"/>
              <a:t>more than one line</a:t>
            </a:r>
            <a:endParaRPr lang="en-US" noProof="0" dirty="0"/>
          </a:p>
        </p:txBody>
      </p:sp>
      <p:sp>
        <p:nvSpPr>
          <p:cNvPr id="3" name="Platshållare för datum 2"/>
          <p:cNvSpPr>
            <a:spLocks noGrp="1"/>
          </p:cNvSpPr>
          <p:nvPr>
            <p:ph type="dt" sz="half" idx="10"/>
          </p:nvPr>
        </p:nvSpPr>
        <p:spPr/>
        <p:txBody>
          <a:bodyPr/>
          <a:lstStyle/>
          <a:p>
            <a:fld id="{B344A86F-5D64-4087-84A3-365E267E9722}"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1517890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right orang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62000" y="414000"/>
            <a:ext cx="4122000" cy="3960000"/>
          </a:xfrm>
        </p:spPr>
        <p:txBody>
          <a:bodyPr>
            <a:noAutofit/>
          </a:bodyPr>
          <a:lstStyle>
            <a:lvl1pPr algn="l">
              <a:lnSpc>
                <a:spcPct val="100000"/>
              </a:lnSpc>
              <a:spcAft>
                <a:spcPts val="700"/>
              </a:spcAft>
              <a:defRPr sz="4800" baseline="0">
                <a:solidFill>
                  <a:schemeClr val="accent2"/>
                </a:solidFill>
              </a:defRPr>
            </a:lvl1pPr>
          </a:lstStyle>
          <a:p>
            <a:r>
              <a:rPr lang="en-US" noProof="0" dirty="0" smtClean="0"/>
              <a:t>Big text,</a:t>
            </a:r>
            <a:br>
              <a:rPr lang="en-US" noProof="0" dirty="0" smtClean="0"/>
            </a:br>
            <a:r>
              <a:rPr lang="en-US" noProof="0" dirty="0" smtClean="0"/>
              <a:t>more than one line</a:t>
            </a:r>
            <a:endParaRPr lang="en-US" noProof="0" dirty="0"/>
          </a:p>
        </p:txBody>
      </p:sp>
      <p:sp>
        <p:nvSpPr>
          <p:cNvPr id="3" name="Platshållare för datum 2"/>
          <p:cNvSpPr>
            <a:spLocks noGrp="1"/>
          </p:cNvSpPr>
          <p:nvPr>
            <p:ph type="dt" sz="half" idx="10"/>
          </p:nvPr>
        </p:nvSpPr>
        <p:spPr/>
        <p:txBody>
          <a:bodyPr/>
          <a:lstStyle/>
          <a:p>
            <a:fld id="{08D99A7B-46E1-47C8-A786-9EBA21899043}"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8" name="Picture Placeholder 7"/>
          <p:cNvSpPr>
            <a:spLocks noGrp="1"/>
          </p:cNvSpPr>
          <p:nvPr>
            <p:ph type="pic" sz="quarter" idx="13"/>
          </p:nvPr>
        </p:nvSpPr>
        <p:spPr>
          <a:xfrm>
            <a:off x="360000" y="414000"/>
            <a:ext cx="4122000" cy="3960000"/>
          </a:xfrm>
        </p:spPr>
        <p:txBody>
          <a:bodyPr/>
          <a:lstStyle>
            <a:lvl1pPr marL="0" indent="0">
              <a:buNone/>
              <a:defRPr/>
            </a:lvl1pPr>
          </a:lstStyle>
          <a:p>
            <a:r>
              <a:rPr lang="en-US" smtClean="0"/>
              <a:t>Click icon to add picture</a:t>
            </a:r>
            <a:endParaRPr lang="sv-SE" dirty="0"/>
          </a:p>
        </p:txBody>
      </p:sp>
    </p:spTree>
    <p:extLst>
      <p:ext uri="{BB962C8B-B14F-4D97-AF65-F5344CB8AC3E}">
        <p14:creationId xmlns:p14="http://schemas.microsoft.com/office/powerpoint/2010/main" val="19167256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duc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sz="2400"/>
            </a:lvl1pPr>
          </a:lstStyle>
          <a:p>
            <a:r>
              <a:rPr lang="en-US" noProof="0" dirty="0" smtClean="0"/>
              <a:t>Headline one line</a:t>
            </a:r>
            <a:endParaRPr lang="en-US" noProof="0" dirty="0"/>
          </a:p>
        </p:txBody>
      </p:sp>
      <p:sp>
        <p:nvSpPr>
          <p:cNvPr id="3" name="Platshållare för datum 2"/>
          <p:cNvSpPr>
            <a:spLocks noGrp="1"/>
          </p:cNvSpPr>
          <p:nvPr>
            <p:ph type="dt" sz="half" idx="10"/>
          </p:nvPr>
        </p:nvSpPr>
        <p:spPr/>
        <p:txBody>
          <a:bodyPr/>
          <a:lstStyle/>
          <a:p>
            <a:fld id="{0A4A0772-5B87-4D79-A620-FF6D5565CE20}" type="datetime1">
              <a:rPr lang="en-US" smtClean="0"/>
              <a:t>6/16/2016</a:t>
            </a:fld>
            <a:endParaRPr lang="en-US"/>
          </a:p>
        </p:txBody>
      </p:sp>
      <p:sp>
        <p:nvSpPr>
          <p:cNvPr id="4" name="Platshållare för sidfot 3"/>
          <p:cNvSpPr>
            <a:spLocks noGrp="1"/>
          </p:cNvSpPr>
          <p:nvPr>
            <p:ph type="ftr" sz="quarter" idx="11"/>
          </p:nvPr>
        </p:nvSpPr>
        <p:spPr/>
        <p:txBody>
          <a:bodyPr/>
          <a:lstStyle/>
          <a:p>
            <a:r>
              <a:rPr lang="en-US" smtClean="0"/>
              <a:t>SANDVIK: Title of presentation</a:t>
            </a:r>
            <a:endParaRPr lang="en-US"/>
          </a:p>
        </p:txBody>
      </p:sp>
      <p:sp>
        <p:nvSpPr>
          <p:cNvPr id="5" name="Platshållare för bildnummer 4"/>
          <p:cNvSpPr>
            <a:spLocks noGrp="1"/>
          </p:cNvSpPr>
          <p:nvPr>
            <p:ph type="sldNum" sz="quarter" idx="12"/>
          </p:nvPr>
        </p:nvSpPr>
        <p:spPr/>
        <p:txBody>
          <a:bodyPr/>
          <a:lstStyle/>
          <a:p>
            <a:fld id="{469B62F1-B431-48B6-8270-02431A1685B7}" type="slidenum">
              <a:rPr lang="en-US" smtClean="0"/>
              <a:t>‹#›</a:t>
            </a:fld>
            <a:endParaRPr lang="en-US"/>
          </a:p>
        </p:txBody>
      </p:sp>
      <p:sp>
        <p:nvSpPr>
          <p:cNvPr id="8" name="Platshållare för bild 7"/>
          <p:cNvSpPr>
            <a:spLocks noGrp="1"/>
          </p:cNvSpPr>
          <p:nvPr>
            <p:ph type="pic" sz="quarter" idx="13"/>
          </p:nvPr>
        </p:nvSpPr>
        <p:spPr>
          <a:xfrm>
            <a:off x="360000" y="1134000"/>
            <a:ext cx="1972800" cy="1530000"/>
          </a:xfrm>
        </p:spPr>
        <p:txBody>
          <a:bodyPr/>
          <a:lstStyle/>
          <a:p>
            <a:r>
              <a:rPr lang="en-US" smtClean="0"/>
              <a:t>Click icon to add picture</a:t>
            </a:r>
            <a:endParaRPr lang="sv-SE" dirty="0"/>
          </a:p>
        </p:txBody>
      </p:sp>
      <p:sp>
        <p:nvSpPr>
          <p:cNvPr id="10" name="Platshållare för bild 7"/>
          <p:cNvSpPr>
            <a:spLocks noGrp="1"/>
          </p:cNvSpPr>
          <p:nvPr>
            <p:ph type="pic" sz="quarter" idx="14"/>
          </p:nvPr>
        </p:nvSpPr>
        <p:spPr>
          <a:xfrm>
            <a:off x="2512800" y="1134000"/>
            <a:ext cx="1972800" cy="1530000"/>
          </a:xfrm>
        </p:spPr>
        <p:txBody>
          <a:bodyPr/>
          <a:lstStyle/>
          <a:p>
            <a:r>
              <a:rPr lang="en-US" smtClean="0"/>
              <a:t>Click icon to add picture</a:t>
            </a:r>
            <a:endParaRPr lang="sv-SE" dirty="0"/>
          </a:p>
        </p:txBody>
      </p:sp>
      <p:sp>
        <p:nvSpPr>
          <p:cNvPr id="11" name="Platshållare för bild 7"/>
          <p:cNvSpPr>
            <a:spLocks noGrp="1"/>
          </p:cNvSpPr>
          <p:nvPr>
            <p:ph type="pic" sz="quarter" idx="15"/>
          </p:nvPr>
        </p:nvSpPr>
        <p:spPr>
          <a:xfrm>
            <a:off x="4662000" y="1134000"/>
            <a:ext cx="1972800" cy="1530000"/>
          </a:xfrm>
        </p:spPr>
        <p:txBody>
          <a:bodyPr/>
          <a:lstStyle/>
          <a:p>
            <a:r>
              <a:rPr lang="en-US" smtClean="0"/>
              <a:t>Click icon to add picture</a:t>
            </a:r>
            <a:endParaRPr lang="sv-SE" dirty="0"/>
          </a:p>
        </p:txBody>
      </p:sp>
      <p:sp>
        <p:nvSpPr>
          <p:cNvPr id="12" name="Platshållare för bild 7"/>
          <p:cNvSpPr>
            <a:spLocks noGrp="1"/>
          </p:cNvSpPr>
          <p:nvPr>
            <p:ph type="pic" sz="quarter" idx="16"/>
          </p:nvPr>
        </p:nvSpPr>
        <p:spPr>
          <a:xfrm>
            <a:off x="6814800" y="1134000"/>
            <a:ext cx="1972800" cy="1530000"/>
          </a:xfrm>
        </p:spPr>
        <p:txBody>
          <a:bodyPr/>
          <a:lstStyle/>
          <a:p>
            <a:r>
              <a:rPr lang="en-US" smtClean="0"/>
              <a:t>Click icon to add picture</a:t>
            </a:r>
            <a:endParaRPr lang="sv-SE" dirty="0"/>
          </a:p>
        </p:txBody>
      </p:sp>
      <p:sp>
        <p:nvSpPr>
          <p:cNvPr id="15" name="Platshållare för innehåll 14"/>
          <p:cNvSpPr>
            <a:spLocks noGrp="1"/>
          </p:cNvSpPr>
          <p:nvPr>
            <p:ph sz="quarter" idx="17"/>
          </p:nvPr>
        </p:nvSpPr>
        <p:spPr>
          <a:xfrm>
            <a:off x="360000" y="2844000"/>
            <a:ext cx="1972800" cy="1530000"/>
          </a:xfrm>
        </p:spPr>
        <p:txBody>
          <a:bodyPr/>
          <a:lstStyle>
            <a:lvl1pPr marL="0" indent="0">
              <a:buNone/>
              <a:defRPr/>
            </a:lvl1pPr>
          </a:lstStyle>
          <a:p>
            <a:pPr lvl="0"/>
            <a:r>
              <a:rPr lang="en-US" smtClean="0"/>
              <a:t>Click to edit Master text styles</a:t>
            </a:r>
          </a:p>
        </p:txBody>
      </p:sp>
      <p:sp>
        <p:nvSpPr>
          <p:cNvPr id="16" name="Platshållare för innehåll 14"/>
          <p:cNvSpPr>
            <a:spLocks noGrp="1"/>
          </p:cNvSpPr>
          <p:nvPr>
            <p:ph sz="quarter" idx="18"/>
          </p:nvPr>
        </p:nvSpPr>
        <p:spPr>
          <a:xfrm>
            <a:off x="2512800" y="2844000"/>
            <a:ext cx="1972800" cy="1530000"/>
          </a:xfrm>
        </p:spPr>
        <p:txBody>
          <a:bodyPr/>
          <a:lstStyle>
            <a:lvl1pPr marL="0" indent="0">
              <a:buNone/>
              <a:defRPr/>
            </a:lvl1pPr>
          </a:lstStyle>
          <a:p>
            <a:pPr lvl="0"/>
            <a:r>
              <a:rPr lang="en-US" smtClean="0"/>
              <a:t>Click to edit Master text styles</a:t>
            </a:r>
          </a:p>
        </p:txBody>
      </p:sp>
      <p:sp>
        <p:nvSpPr>
          <p:cNvPr id="17" name="Platshållare för innehåll 14"/>
          <p:cNvSpPr>
            <a:spLocks noGrp="1"/>
          </p:cNvSpPr>
          <p:nvPr>
            <p:ph sz="quarter" idx="19"/>
          </p:nvPr>
        </p:nvSpPr>
        <p:spPr>
          <a:xfrm>
            <a:off x="4662000" y="2843323"/>
            <a:ext cx="1972800" cy="1530000"/>
          </a:xfrm>
        </p:spPr>
        <p:txBody>
          <a:bodyPr/>
          <a:lstStyle>
            <a:lvl1pPr marL="0" indent="0">
              <a:buNone/>
              <a:defRPr/>
            </a:lvl1pPr>
          </a:lstStyle>
          <a:p>
            <a:pPr lvl="0"/>
            <a:r>
              <a:rPr lang="en-US" smtClean="0"/>
              <a:t>Click to edit Master text styles</a:t>
            </a:r>
          </a:p>
        </p:txBody>
      </p:sp>
      <p:sp>
        <p:nvSpPr>
          <p:cNvPr id="18" name="Platshållare för innehåll 14"/>
          <p:cNvSpPr>
            <a:spLocks noGrp="1"/>
          </p:cNvSpPr>
          <p:nvPr>
            <p:ph sz="quarter" idx="20"/>
          </p:nvPr>
        </p:nvSpPr>
        <p:spPr>
          <a:xfrm>
            <a:off x="6811200" y="2844000"/>
            <a:ext cx="1972800" cy="15300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884372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ne picture,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029705-A0B0-4427-9847-B55AE497C576}" type="datetime1">
              <a:rPr lang="en-US" smtClean="0"/>
              <a:t>6/16/2016</a:t>
            </a:fld>
            <a:endParaRPr lang="en-US"/>
          </a:p>
        </p:txBody>
      </p:sp>
      <p:sp>
        <p:nvSpPr>
          <p:cNvPr id="3" name="Platshållare för sidfot 2"/>
          <p:cNvSpPr>
            <a:spLocks noGrp="1"/>
          </p:cNvSpPr>
          <p:nvPr>
            <p:ph type="ftr" sz="quarter" idx="11"/>
          </p:nvPr>
        </p:nvSpPr>
        <p:spPr/>
        <p:txBody>
          <a:bodyPr/>
          <a:lstStyle/>
          <a:p>
            <a:r>
              <a:rPr lang="en-US" smtClean="0"/>
              <a:t>SANDVIK: Title of presentation</a:t>
            </a:r>
            <a:endParaRPr lang="en-US"/>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a:p>
        </p:txBody>
      </p:sp>
      <p:sp>
        <p:nvSpPr>
          <p:cNvPr id="6" name="Picture Placeholder 5"/>
          <p:cNvSpPr>
            <a:spLocks noGrp="1"/>
          </p:cNvSpPr>
          <p:nvPr>
            <p:ph type="pic" sz="quarter" idx="13"/>
          </p:nvPr>
        </p:nvSpPr>
        <p:spPr>
          <a:xfrm>
            <a:off x="0" y="0"/>
            <a:ext cx="9144000" cy="51435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53311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tartpage orange, no picture">
    <p:bg>
      <p:bgRef idx="1001">
        <a:schemeClr val="bg1"/>
      </p:bgRef>
    </p:bg>
    <p:spTree>
      <p:nvGrpSpPr>
        <p:cNvPr id="1" name=""/>
        <p:cNvGrpSpPr/>
        <p:nvPr/>
      </p:nvGrpSpPr>
      <p:grpSpPr>
        <a:xfrm>
          <a:off x="0" y="0"/>
          <a:ext cx="0" cy="0"/>
          <a:chOff x="0" y="0"/>
          <a:chExt cx="0" cy="0"/>
        </a:xfrm>
      </p:grpSpPr>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30" y="601951"/>
            <a:ext cx="9177588" cy="4559290"/>
          </a:xfrm>
          <a:prstGeom prst="rect">
            <a:avLst/>
          </a:prstGeom>
        </p:spPr>
      </p:pic>
      <p:sp>
        <p:nvSpPr>
          <p:cNvPr id="2" name="Rubrik 1"/>
          <p:cNvSpPr>
            <a:spLocks noGrp="1"/>
          </p:cNvSpPr>
          <p:nvPr>
            <p:ph type="ctrTitle" hasCustomPrompt="1"/>
          </p:nvPr>
        </p:nvSpPr>
        <p:spPr>
          <a:xfrm>
            <a:off x="360000" y="1259250"/>
            <a:ext cx="8424000" cy="360000"/>
          </a:xfrm>
        </p:spPr>
        <p:txBody>
          <a:bodyPr/>
          <a:lstStyle>
            <a:lvl1pPr>
              <a:defRPr baseline="0"/>
            </a:lvl1pPr>
          </a:lstStyle>
          <a:p>
            <a:r>
              <a:rPr lang="en-US" noProof="0" dirty="0" smtClean="0"/>
              <a:t>Headline First line</a:t>
            </a:r>
            <a:endParaRPr lang="en-US" noProof="0" dirty="0"/>
          </a:p>
        </p:txBody>
      </p:sp>
      <p:sp>
        <p:nvSpPr>
          <p:cNvPr id="3" name="Underrubrik 2"/>
          <p:cNvSpPr>
            <a:spLocks noGrp="1"/>
          </p:cNvSpPr>
          <p:nvPr>
            <p:ph type="subTitle" idx="1" hasCustomPrompt="1"/>
          </p:nvPr>
        </p:nvSpPr>
        <p:spPr>
          <a:xfrm>
            <a:off x="360000" y="161925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Headline Second line</a:t>
            </a:r>
            <a:endParaRPr lang="en-US" noProof="0" dirty="0"/>
          </a:p>
        </p:txBody>
      </p:sp>
      <p:sp>
        <p:nvSpPr>
          <p:cNvPr id="4" name="Platshållare för datum 3"/>
          <p:cNvSpPr>
            <a:spLocks noGrp="1"/>
          </p:cNvSpPr>
          <p:nvPr>
            <p:ph type="dt" sz="half" idx="10"/>
          </p:nvPr>
        </p:nvSpPr>
        <p:spPr/>
        <p:txBody>
          <a:bodyPr/>
          <a:lstStyle/>
          <a:p>
            <a:fld id="{04D6C328-91B4-44E5-AA41-7ACA77601281}"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a:p>
        </p:txBody>
      </p:sp>
      <p:pic>
        <p:nvPicPr>
          <p:cNvPr id="9" name="Bildobjekt 8" descr="SAV_Logo_cyan_RGB3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137" y="275166"/>
            <a:ext cx="889863" cy="323998"/>
          </a:xfrm>
          <a:prstGeom prst="rect">
            <a:avLst/>
          </a:prstGeom>
        </p:spPr>
      </p:pic>
      <p:sp>
        <p:nvSpPr>
          <p:cNvPr id="12" name="Rectangular Callout 11"/>
          <p:cNvSpPr/>
          <p:nvPr userDrawn="1"/>
        </p:nvSpPr>
        <p:spPr>
          <a:xfrm>
            <a:off x="9432540" y="879562"/>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We use a two-color</a:t>
            </a:r>
            <a:r>
              <a:rPr lang="en-US" sz="800" baseline="0" noProof="0" dirty="0" smtClean="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smtClean="0"/>
          </a:p>
          <a:p>
            <a:pPr algn="l"/>
            <a:r>
              <a:rPr lang="en-US" sz="800" b="1" baseline="0" noProof="0" dirty="0" smtClean="0"/>
              <a:t>This system refers to the first page title only, all other headlines are blue.</a:t>
            </a:r>
          </a:p>
          <a:p>
            <a:pPr algn="l"/>
            <a:endParaRPr lang="en-US" sz="1000" b="1" baseline="0" noProof="0" dirty="0" smtClean="0"/>
          </a:p>
          <a:p>
            <a:pPr algn="l"/>
            <a:r>
              <a:rPr lang="en-US" sz="800" b="0" baseline="0" noProof="0" dirty="0" smtClean="0"/>
              <a:t>Learn more about our verbal identity in the </a:t>
            </a:r>
            <a:r>
              <a:rPr lang="en-US" sz="800" b="0" baseline="0" noProof="0" dirty="0" err="1" smtClean="0"/>
              <a:t>Sandvik</a:t>
            </a:r>
            <a:r>
              <a:rPr lang="en-US" sz="800" b="0" baseline="0" noProof="0" dirty="0" smtClean="0"/>
              <a:t>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40027605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pictures, full page">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9EDA30-98D3-4788-AE75-D4AE7139764B}" type="datetime1">
              <a:rPr lang="en-US" smtClean="0"/>
              <a:t>6/16/2016</a:t>
            </a:fld>
            <a:endParaRPr lang="en-US"/>
          </a:p>
        </p:txBody>
      </p:sp>
      <p:sp>
        <p:nvSpPr>
          <p:cNvPr id="3" name="Platshållare för sidfot 2"/>
          <p:cNvSpPr>
            <a:spLocks noGrp="1"/>
          </p:cNvSpPr>
          <p:nvPr>
            <p:ph type="ftr" sz="quarter" idx="11"/>
          </p:nvPr>
        </p:nvSpPr>
        <p:spPr/>
        <p:txBody>
          <a:bodyPr/>
          <a:lstStyle/>
          <a:p>
            <a:r>
              <a:rPr lang="en-US" smtClean="0"/>
              <a:t>SANDVIK: Title of presentation</a:t>
            </a:r>
            <a:endParaRPr lang="en-US"/>
          </a:p>
        </p:txBody>
      </p:sp>
      <p:sp>
        <p:nvSpPr>
          <p:cNvPr id="4" name="Platshållare för bildnummer 3"/>
          <p:cNvSpPr>
            <a:spLocks noGrp="1"/>
          </p:cNvSpPr>
          <p:nvPr>
            <p:ph type="sldNum" sz="quarter" idx="12"/>
          </p:nvPr>
        </p:nvSpPr>
        <p:spPr/>
        <p:txBody>
          <a:bodyPr/>
          <a:lstStyle/>
          <a:p>
            <a:fld id="{469B62F1-B431-48B6-8270-02431A1685B7}" type="slidenum">
              <a:rPr lang="en-US" smtClean="0"/>
              <a:t>‹#›</a:t>
            </a:fld>
            <a:endParaRPr lang="en-US"/>
          </a:p>
        </p:txBody>
      </p:sp>
      <p:sp>
        <p:nvSpPr>
          <p:cNvPr id="6" name="Picture Placeholder 5"/>
          <p:cNvSpPr>
            <a:spLocks noGrp="1"/>
          </p:cNvSpPr>
          <p:nvPr>
            <p:ph type="pic" sz="quarter" idx="13"/>
          </p:nvPr>
        </p:nvSpPr>
        <p:spPr>
          <a:xfrm>
            <a:off x="-1" y="0"/>
            <a:ext cx="4562475" cy="5143500"/>
          </a:xfrm>
        </p:spPr>
        <p:txBody>
          <a:bodyPr/>
          <a:lstStyle/>
          <a:p>
            <a:r>
              <a:rPr lang="en-US" smtClean="0"/>
              <a:t>Click icon to add picture</a:t>
            </a:r>
            <a:endParaRPr lang="sv-SE" dirty="0"/>
          </a:p>
        </p:txBody>
      </p:sp>
      <p:sp>
        <p:nvSpPr>
          <p:cNvPr id="8" name="Picture Placeholder 7"/>
          <p:cNvSpPr>
            <a:spLocks noGrp="1"/>
          </p:cNvSpPr>
          <p:nvPr>
            <p:ph type="pic" sz="quarter" idx="14"/>
          </p:nvPr>
        </p:nvSpPr>
        <p:spPr>
          <a:xfrm>
            <a:off x="4562475" y="0"/>
            <a:ext cx="4581526" cy="5143500"/>
          </a:xfrm>
        </p:spPr>
        <p:txBody>
          <a:bodyPr/>
          <a:lstStyle/>
          <a:p>
            <a:r>
              <a:rPr lang="en-US" smtClean="0"/>
              <a:t>Click icon to add picture</a:t>
            </a:r>
            <a:endParaRPr lang="sv-SE" dirty="0"/>
          </a:p>
        </p:txBody>
      </p:sp>
    </p:spTree>
    <p:extLst>
      <p:ext uri="{BB962C8B-B14F-4D97-AF65-F5344CB8AC3E}">
        <p14:creationId xmlns:p14="http://schemas.microsoft.com/office/powerpoint/2010/main" val="2972169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rtpage blue, no picture">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60000" y="3240000"/>
            <a:ext cx="8424000" cy="360000"/>
          </a:xfrm>
        </p:spPr>
        <p:txBody>
          <a:bodyPr/>
          <a:lstStyle>
            <a:lvl1pPr>
              <a:defRPr baseline="0"/>
            </a:lvl1pPr>
          </a:lstStyle>
          <a:p>
            <a:r>
              <a:rPr lang="en-US" noProof="0" dirty="0" smtClean="0"/>
              <a:t>Headline First line</a:t>
            </a:r>
            <a:endParaRPr lang="en-US" noProof="0" dirty="0"/>
          </a:p>
        </p:txBody>
      </p:sp>
      <p:sp>
        <p:nvSpPr>
          <p:cNvPr id="3" name="Underrubrik 2"/>
          <p:cNvSpPr>
            <a:spLocks noGrp="1"/>
          </p:cNvSpPr>
          <p:nvPr>
            <p:ph type="subTitle" idx="1" hasCustomPrompt="1"/>
          </p:nvPr>
        </p:nvSpPr>
        <p:spPr>
          <a:xfrm>
            <a:off x="360000" y="3600000"/>
            <a:ext cx="8424000" cy="360000"/>
          </a:xfrm>
        </p:spPr>
        <p:txBody>
          <a:bodyPr>
            <a:noAutofit/>
          </a:bodyPr>
          <a:lstStyle>
            <a:lvl1pPr marL="0" indent="0" algn="l">
              <a:lnSpc>
                <a:spcPct val="100000"/>
              </a:lnSpc>
              <a:spcAft>
                <a:spcPts val="0"/>
              </a:spcAft>
              <a:buNone/>
              <a:defRPr sz="28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Headline Second line</a:t>
            </a:r>
            <a:endParaRPr lang="en-US" noProof="0" dirty="0"/>
          </a:p>
        </p:txBody>
      </p:sp>
      <p:sp>
        <p:nvSpPr>
          <p:cNvPr id="4" name="Platshållare för datum 3"/>
          <p:cNvSpPr>
            <a:spLocks noGrp="1"/>
          </p:cNvSpPr>
          <p:nvPr>
            <p:ph type="dt" sz="half" idx="10"/>
          </p:nvPr>
        </p:nvSpPr>
        <p:spPr/>
        <p:txBody>
          <a:bodyPr/>
          <a:lstStyle/>
          <a:p>
            <a:fld id="{D16F672A-22C2-4DD6-B832-D4E7E450A29F}" type="datetime1">
              <a:rPr lang="en-US" smtClean="0"/>
              <a:t>6/16/2016</a:t>
            </a:fld>
            <a:endParaRPr lang="en-US"/>
          </a:p>
        </p:txBody>
      </p:sp>
      <p:sp>
        <p:nvSpPr>
          <p:cNvPr id="5" name="Platshållare för sidfot 4"/>
          <p:cNvSpPr>
            <a:spLocks noGrp="1"/>
          </p:cNvSpPr>
          <p:nvPr>
            <p:ph type="ftr" sz="quarter" idx="11"/>
          </p:nvPr>
        </p:nvSpPr>
        <p:spPr/>
        <p:txBody>
          <a:body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p>
            <a:fld id="{469B62F1-B431-48B6-8270-02431A1685B7}" type="slidenum">
              <a:rPr lang="en-US" smtClean="0"/>
              <a:t>‹#›</a:t>
            </a:fld>
            <a:endParaRPr lang="en-US"/>
          </a:p>
        </p:txBody>
      </p:sp>
      <p:pic>
        <p:nvPicPr>
          <p:cNvPr id="9" name="Bildobjekt 8" descr="SAV_Logo_cyan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203" y="4542481"/>
            <a:ext cx="889868" cy="324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534" r="6190"/>
          <a:stretch/>
        </p:blipFill>
        <p:spPr>
          <a:xfrm>
            <a:off x="0" y="15466"/>
            <a:ext cx="9144000" cy="2909479"/>
          </a:xfrm>
          <a:prstGeom prst="rect">
            <a:avLst/>
          </a:prstGeom>
        </p:spPr>
      </p:pic>
      <p:sp>
        <p:nvSpPr>
          <p:cNvPr id="11" name="Rectangular Callout 10"/>
          <p:cNvSpPr/>
          <p:nvPr userDrawn="1"/>
        </p:nvSpPr>
        <p:spPr>
          <a:xfrm>
            <a:off x="9432540" y="2715766"/>
            <a:ext cx="1440000" cy="2939097"/>
          </a:xfrm>
          <a:prstGeom prst="wedgeRectCallout">
            <a:avLst>
              <a:gd name="adj1" fmla="val -60810"/>
              <a:gd name="adj2" fmla="val -20925"/>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noProof="0" dirty="0" smtClean="0"/>
              <a:t>We use a two-color</a:t>
            </a:r>
            <a:r>
              <a:rPr lang="en-US" sz="800" baseline="0" noProof="0" dirty="0" smtClean="0"/>
              <a:t> headline system to highlight our rational and emotional side alike. The first line appears in blue (the rational side), the second line in orange (the emotional side) and the duality principle is reflected in the wording of the headline.</a:t>
            </a:r>
          </a:p>
          <a:p>
            <a:pPr algn="l"/>
            <a:endParaRPr lang="en-US" sz="1000" b="1" baseline="0" noProof="0" dirty="0" smtClean="0"/>
          </a:p>
          <a:p>
            <a:pPr algn="l"/>
            <a:r>
              <a:rPr lang="en-US" sz="800" b="1" baseline="0" noProof="0" dirty="0" smtClean="0"/>
              <a:t>This system refers to the first page title only, all other headlines are blue.</a:t>
            </a:r>
          </a:p>
          <a:p>
            <a:pPr algn="l"/>
            <a:endParaRPr lang="en-US" sz="1000" b="1" baseline="0" noProof="0" dirty="0" smtClean="0"/>
          </a:p>
          <a:p>
            <a:pPr algn="l"/>
            <a:r>
              <a:rPr lang="en-US" sz="800" b="0" baseline="0" noProof="0" dirty="0" smtClean="0"/>
              <a:t>Learn more about our verbal identity in the </a:t>
            </a:r>
            <a:r>
              <a:rPr lang="en-US" sz="800" b="0" baseline="0" noProof="0" dirty="0" err="1" smtClean="0"/>
              <a:t>Sandvik</a:t>
            </a:r>
            <a:r>
              <a:rPr lang="en-US" sz="800" b="0" baseline="0" noProof="0" dirty="0" smtClean="0"/>
              <a:t> Brand Identity Directives, which you can download at the Intranet &gt; home.sandvik.com/brand</a:t>
            </a:r>
            <a:endParaRPr lang="en-US" sz="800" noProof="0" dirty="0"/>
          </a:p>
        </p:txBody>
      </p:sp>
    </p:spTree>
    <p:extLst>
      <p:ext uri="{BB962C8B-B14F-4D97-AF65-F5344CB8AC3E}">
        <p14:creationId xmlns:p14="http://schemas.microsoft.com/office/powerpoint/2010/main" val="778382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_MAB1819.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29" t="7872" r="23778" b="6128"/>
          <a:stretch/>
        </p:blipFill>
        <p:spPr>
          <a:xfrm>
            <a:off x="3707904" y="102198"/>
            <a:ext cx="5436096" cy="5041302"/>
          </a:xfrm>
          <a:prstGeom prst="rect">
            <a:avLst/>
          </a:prstGeom>
        </p:spPr>
      </p:pic>
      <p:sp>
        <p:nvSpPr>
          <p:cNvPr id="8" name="Content Placeholder 2"/>
          <p:cNvSpPr txBox="1">
            <a:spLocks/>
          </p:cNvSpPr>
          <p:nvPr userDrawn="1"/>
        </p:nvSpPr>
        <p:spPr>
          <a:xfrm>
            <a:off x="360000" y="1260000"/>
            <a:ext cx="3995976" cy="1311749"/>
          </a:xfrm>
          <a:prstGeom prst="rect">
            <a:avLst/>
          </a:prstGeom>
        </p:spPr>
        <p:txBody>
          <a:bodyPr lIns="0" tIns="0" rIns="0" bIns="0"/>
          <a:lstStyle>
            <a:lvl1pPr marL="162000" indent="-162000" algn="l" defTabSz="914400" rtl="0" eaLnBrk="1" latinLnBrk="0" hangingPunct="1">
              <a:lnSpc>
                <a:spcPct val="108000"/>
              </a:lnSpc>
              <a:spcBef>
                <a:spcPts val="0"/>
              </a:spcBef>
              <a:spcAft>
                <a:spcPts val="700"/>
              </a:spcAft>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8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8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1260000" indent="-162000" algn="l" defTabSz="914400" rtl="0" eaLnBrk="1" latinLnBrk="0" hangingPunct="1">
              <a:lnSpc>
                <a:spcPct val="108000"/>
              </a:lnSpc>
              <a:spcBef>
                <a:spcPts val="0"/>
              </a:spcBef>
              <a:spcAft>
                <a:spcPts val="300"/>
              </a:spcAft>
              <a:buFont typeface="Arial" panose="020B0604020202020204" pitchFamily="34" charset="0"/>
              <a:buChar char="•"/>
              <a:defRPr sz="1100" kern="1200">
                <a:solidFill>
                  <a:schemeClr val="tx1"/>
                </a:solidFill>
                <a:latin typeface="+mn-lt"/>
                <a:ea typeface="+mn-ea"/>
                <a:cs typeface="+mn-cs"/>
              </a:defRPr>
            </a:lvl4pPr>
            <a:lvl5pPr marL="1627200" indent="-158400" algn="l" defTabSz="914400" rtl="0" eaLnBrk="1" latinLnBrk="0" hangingPunct="1">
              <a:lnSpc>
                <a:spcPct val="108000"/>
              </a:lnSpc>
              <a:spcBef>
                <a:spcPts val="0"/>
              </a:spcBef>
              <a:spcAft>
                <a:spcPts val="24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t>Sandvik’s</a:t>
            </a:r>
            <a:r>
              <a:rPr lang="en-US" dirty="0" smtClean="0"/>
              <a:t> objective is zero</a:t>
            </a:r>
            <a:br>
              <a:rPr lang="en-US" dirty="0" smtClean="0"/>
            </a:br>
            <a:r>
              <a:rPr lang="en-US" dirty="0" smtClean="0"/>
              <a:t>harm to our people, the environment we work in, our customers and </a:t>
            </a:r>
            <a:br>
              <a:rPr lang="en-US" dirty="0" smtClean="0"/>
            </a:br>
            <a:r>
              <a:rPr lang="en-US" dirty="0" smtClean="0"/>
              <a:t>our suppliers.</a:t>
            </a:r>
            <a:endParaRPr lang="en-US" dirty="0"/>
          </a:p>
        </p:txBody>
      </p:sp>
      <p:sp>
        <p:nvSpPr>
          <p:cNvPr id="10" name="Platshållare för text 8"/>
          <p:cNvSpPr txBox="1">
            <a:spLocks/>
          </p:cNvSpPr>
          <p:nvPr/>
        </p:nvSpPr>
        <p:spPr>
          <a:xfrm>
            <a:off x="899592" y="2883940"/>
            <a:ext cx="805261"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PROTECTIVE   </a:t>
            </a:r>
            <a:br>
              <a:rPr lang="en-US" sz="800" b="1" dirty="0" smtClean="0">
                <a:solidFill>
                  <a:srgbClr val="333333"/>
                </a:solidFill>
              </a:rPr>
            </a:br>
            <a:r>
              <a:rPr lang="en-US" sz="800" b="1" dirty="0" smtClean="0">
                <a:solidFill>
                  <a:srgbClr val="333333"/>
                </a:solidFill>
              </a:rPr>
              <a:t> EQUIPMENT</a:t>
            </a:r>
            <a:endParaRPr lang="en-US" sz="800" b="1" dirty="0">
              <a:solidFill>
                <a:srgbClr val="333333"/>
              </a:solidFill>
            </a:endParaRPr>
          </a:p>
        </p:txBody>
      </p:sp>
      <p:sp>
        <p:nvSpPr>
          <p:cNvPr id="11" name="Platshållare för text 9"/>
          <p:cNvSpPr txBox="1">
            <a:spLocks/>
          </p:cNvSpPr>
          <p:nvPr/>
        </p:nvSpPr>
        <p:spPr>
          <a:xfrm>
            <a:off x="3628498" y="3594967"/>
            <a:ext cx="768951"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ASSEMBLY</a:t>
            </a:r>
            <a:br>
              <a:rPr lang="en-US" sz="800" b="1" dirty="0" smtClean="0">
                <a:solidFill>
                  <a:srgbClr val="333333"/>
                </a:solidFill>
              </a:rPr>
            </a:br>
            <a:r>
              <a:rPr lang="en-US" sz="800" b="1" dirty="0">
                <a:solidFill>
                  <a:srgbClr val="333333"/>
                </a:solidFill>
              </a:rPr>
              <a:t> </a:t>
            </a:r>
            <a:r>
              <a:rPr lang="en-US" sz="800" b="1" dirty="0" smtClean="0">
                <a:solidFill>
                  <a:srgbClr val="333333"/>
                </a:solidFill>
              </a:rPr>
              <a:t>POINT</a:t>
            </a:r>
            <a:endParaRPr lang="en-US" sz="800" b="1" dirty="0">
              <a:solidFill>
                <a:srgbClr val="333333"/>
              </a:solidFill>
            </a:endParaRPr>
          </a:p>
        </p:txBody>
      </p:sp>
      <p:sp>
        <p:nvSpPr>
          <p:cNvPr id="12" name="Platshållare för text 10"/>
          <p:cNvSpPr txBox="1">
            <a:spLocks/>
          </p:cNvSpPr>
          <p:nvPr/>
        </p:nvSpPr>
        <p:spPr>
          <a:xfrm>
            <a:off x="2260347" y="3594967"/>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EMERGENCY</a:t>
            </a:r>
            <a:br>
              <a:rPr lang="en-US" sz="800" b="1" dirty="0" smtClean="0">
                <a:solidFill>
                  <a:srgbClr val="333333"/>
                </a:solidFill>
              </a:rPr>
            </a:br>
            <a:r>
              <a:rPr lang="en-US" sz="800" b="1" dirty="0" smtClean="0">
                <a:solidFill>
                  <a:srgbClr val="333333"/>
                </a:solidFill>
              </a:rPr>
              <a:t> EXIT</a:t>
            </a:r>
            <a:endParaRPr lang="en-US" sz="800" b="1" dirty="0">
              <a:solidFill>
                <a:srgbClr val="333333"/>
              </a:solidFill>
            </a:endParaRPr>
          </a:p>
        </p:txBody>
      </p:sp>
      <p:sp>
        <p:nvSpPr>
          <p:cNvPr id="13" name="Platshållare för text 12"/>
          <p:cNvSpPr txBox="1">
            <a:spLocks/>
          </p:cNvSpPr>
          <p:nvPr/>
        </p:nvSpPr>
        <p:spPr>
          <a:xfrm>
            <a:off x="898397" y="3594967"/>
            <a:ext cx="802808"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EMERGENCY</a:t>
            </a:r>
            <a:br>
              <a:rPr lang="en-US" sz="800" b="1" dirty="0" smtClean="0">
                <a:solidFill>
                  <a:srgbClr val="333333"/>
                </a:solidFill>
              </a:rPr>
            </a:br>
            <a:r>
              <a:rPr lang="en-US" sz="800" b="1" dirty="0" smtClean="0">
                <a:solidFill>
                  <a:srgbClr val="333333"/>
                </a:solidFill>
              </a:rPr>
              <a:t> NUMBER</a:t>
            </a:r>
            <a:endParaRPr lang="en-US" sz="800" b="1" dirty="0">
              <a:solidFill>
                <a:srgbClr val="333333"/>
              </a:solidFill>
            </a:endParaRPr>
          </a:p>
        </p:txBody>
      </p:sp>
      <p:sp>
        <p:nvSpPr>
          <p:cNvPr id="14" name="Platshållare för text 13"/>
          <p:cNvSpPr txBox="1">
            <a:spLocks/>
          </p:cNvSpPr>
          <p:nvPr/>
        </p:nvSpPr>
        <p:spPr>
          <a:xfrm>
            <a:off x="3625443" y="2883940"/>
            <a:ext cx="704054" cy="55214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ALARM</a:t>
            </a:r>
            <a:endParaRPr lang="en-US" sz="800" b="1" dirty="0">
              <a:solidFill>
                <a:srgbClr val="333333"/>
              </a:solidFill>
            </a:endParaRPr>
          </a:p>
        </p:txBody>
      </p:sp>
      <p:pic>
        <p:nvPicPr>
          <p:cNvPr id="15" name="Bildobjekt 20" descr="sandvik_ppt_safety_icon_alar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2552" y="2880000"/>
            <a:ext cx="556086" cy="556086"/>
          </a:xfrm>
          <a:prstGeom prst="rect">
            <a:avLst/>
          </a:prstGeom>
        </p:spPr>
      </p:pic>
      <p:pic>
        <p:nvPicPr>
          <p:cNvPr id="16" name="Bildobjekt 21" descr="sandvik_ppt_safety_icon_assembl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5607" y="3594967"/>
            <a:ext cx="556086" cy="556086"/>
          </a:xfrm>
          <a:prstGeom prst="rect">
            <a:avLst/>
          </a:prstGeom>
        </p:spPr>
      </p:pic>
      <p:pic>
        <p:nvPicPr>
          <p:cNvPr id="17" name="Bildobjekt 22" descr="sandvik_ppt_safety_icon_equipmen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451" y="2880000"/>
            <a:ext cx="556086" cy="556086"/>
          </a:xfrm>
          <a:prstGeom prst="rect">
            <a:avLst/>
          </a:prstGeom>
        </p:spPr>
      </p:pic>
      <p:pic>
        <p:nvPicPr>
          <p:cNvPr id="18" name="Bildobjekt 33" descr="sandvik_ppt_safety_icon_exi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01205" y="3594967"/>
            <a:ext cx="556086" cy="556086"/>
          </a:xfrm>
          <a:prstGeom prst="rect">
            <a:avLst/>
          </a:prstGeom>
        </p:spPr>
      </p:pic>
      <p:pic>
        <p:nvPicPr>
          <p:cNvPr id="19" name="Bildobjekt 24" descr="sandvik_ppt_safety_icon_numb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311" y="3594967"/>
            <a:ext cx="556086" cy="556086"/>
          </a:xfrm>
          <a:prstGeom prst="rect">
            <a:avLst/>
          </a:prstGeom>
        </p:spPr>
      </p:pic>
      <p:sp>
        <p:nvSpPr>
          <p:cNvPr id="3" name="Date Placeholder 2"/>
          <p:cNvSpPr>
            <a:spLocks noGrp="1"/>
          </p:cNvSpPr>
          <p:nvPr userDrawn="1">
            <p:ph type="dt" sz="half" idx="10"/>
          </p:nvPr>
        </p:nvSpPr>
        <p:spPr/>
        <p:txBody>
          <a:bodyPr/>
          <a:lstStyle/>
          <a:p>
            <a:fld id="{519B61F5-90DB-401B-A64C-D2E08EE0A242}" type="datetime1">
              <a:rPr lang="en-US" smtClean="0"/>
              <a:pPr/>
              <a:t>6/16/2016</a:t>
            </a:fld>
            <a:endParaRPr lang="en-US" dirty="0"/>
          </a:p>
        </p:txBody>
      </p:sp>
      <p:sp>
        <p:nvSpPr>
          <p:cNvPr id="4" name="Footer Placeholder 3"/>
          <p:cNvSpPr>
            <a:spLocks noGrp="1"/>
          </p:cNvSpPr>
          <p:nvPr userDrawn="1">
            <p:ph type="ftr" sz="quarter" idx="11"/>
          </p:nvPr>
        </p:nvSpPr>
        <p:spPr/>
        <p:txBody>
          <a:bodyPr/>
          <a:lstStyle/>
          <a:p>
            <a:r>
              <a:rPr lang="en-US" smtClean="0"/>
              <a:t>SANDVIK: Title of presentation</a:t>
            </a:r>
            <a:endParaRPr lang="en-US" dirty="0"/>
          </a:p>
        </p:txBody>
      </p:sp>
      <p:sp>
        <p:nvSpPr>
          <p:cNvPr id="5" name="Slide Number Placeholder 4"/>
          <p:cNvSpPr>
            <a:spLocks noGrp="1"/>
          </p:cNvSpPr>
          <p:nvPr userDrawn="1">
            <p:ph type="sldNum" sz="quarter" idx="12"/>
          </p:nvPr>
        </p:nvSpPr>
        <p:spPr/>
        <p:txBody>
          <a:bodyPr/>
          <a:lstStyle/>
          <a:p>
            <a:fld id="{469B62F1-B431-48B6-8270-02431A1685B7}" type="slidenum">
              <a:rPr lang="en-US" smtClean="0"/>
              <a:pPr/>
              <a:t>‹#›</a:t>
            </a:fld>
            <a:endParaRPr lang="en-US" dirty="0"/>
          </a:p>
        </p:txBody>
      </p:sp>
      <p:sp>
        <p:nvSpPr>
          <p:cNvPr id="21" name="TextBox 20"/>
          <p:cNvSpPr txBox="1"/>
          <p:nvPr userDrawn="1"/>
        </p:nvSpPr>
        <p:spPr>
          <a:xfrm>
            <a:off x="268474" y="370121"/>
            <a:ext cx="8424936" cy="461665"/>
          </a:xfrm>
          <a:prstGeom prst="rect">
            <a:avLst/>
          </a:prstGeom>
          <a:noFill/>
        </p:spPr>
        <p:txBody>
          <a:bodyPr wrap="square" rtlCol="0">
            <a:spAutoFit/>
          </a:bodyPr>
          <a:lstStyle/>
          <a:p>
            <a:r>
              <a:rPr lang="en-US" sz="2400" dirty="0" smtClean="0">
                <a:solidFill>
                  <a:schemeClr val="tx2"/>
                </a:solidFill>
              </a:rPr>
              <a:t>SAFETY FIRST</a:t>
            </a:r>
            <a:endParaRPr lang="en-US" sz="2400" dirty="0">
              <a:solidFill>
                <a:schemeClr val="tx2"/>
              </a:solidFill>
            </a:endParaRPr>
          </a:p>
        </p:txBody>
      </p:sp>
      <p:sp>
        <p:nvSpPr>
          <p:cNvPr id="22" name="Platshållare för text 10"/>
          <p:cNvSpPr txBox="1">
            <a:spLocks/>
          </p:cNvSpPr>
          <p:nvPr userDrawn="1"/>
        </p:nvSpPr>
        <p:spPr>
          <a:xfrm>
            <a:off x="2260347" y="2880592"/>
            <a:ext cx="805260" cy="556086"/>
          </a:xfrm>
          <a:prstGeom prst="rect">
            <a:avLst/>
          </a:prstGeom>
          <a:noFill/>
        </p:spPr>
        <p:txBody>
          <a:bodyPr lIns="36000" rIns="36000" anchor="ctr" anchorCtr="0">
            <a:normAutofit/>
          </a:bodyPr>
          <a:lstStyle>
            <a:lvl1pPr marL="87313"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1pPr>
            <a:lvl2pPr marL="269875"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2pPr>
            <a:lvl3pPr marL="444500"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3pPr>
            <a:lvl4pPr marL="627063" indent="-88900"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4pPr>
            <a:lvl5pPr marL="808038" indent="-87313" algn="l" defTabSz="914400" rtl="0" eaLnBrk="1" latinLnBrk="0" hangingPunct="1">
              <a:lnSpc>
                <a:spcPts val="1800"/>
              </a:lnSpc>
              <a:spcBef>
                <a:spcPct val="20000"/>
              </a:spcBef>
              <a:buClr>
                <a:schemeClr val="accent6"/>
              </a:buClr>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800" b="1" dirty="0" smtClean="0">
                <a:solidFill>
                  <a:srgbClr val="333333"/>
                </a:solidFill>
              </a:rPr>
              <a:t> FIRST</a:t>
            </a:r>
            <a:r>
              <a:rPr lang="en-US" sz="800" b="1" baseline="0" dirty="0" smtClean="0">
                <a:solidFill>
                  <a:srgbClr val="333333"/>
                </a:solidFill>
              </a:rPr>
              <a:t> AID </a:t>
            </a:r>
            <a:br>
              <a:rPr lang="en-US" sz="800" b="1" baseline="0" dirty="0" smtClean="0">
                <a:solidFill>
                  <a:srgbClr val="333333"/>
                </a:solidFill>
              </a:rPr>
            </a:br>
            <a:r>
              <a:rPr lang="en-US" sz="800" b="1" baseline="0" dirty="0" smtClean="0">
                <a:solidFill>
                  <a:srgbClr val="333333"/>
                </a:solidFill>
              </a:rPr>
              <a:t> KIT</a:t>
            </a:r>
            <a:endParaRPr lang="en-US" sz="800" b="1" dirty="0">
              <a:solidFill>
                <a:srgbClr val="333333"/>
              </a:solidFill>
            </a:endParaRPr>
          </a:p>
        </p:txBody>
      </p:sp>
      <p:sp>
        <p:nvSpPr>
          <p:cNvPr id="7" name="Rectangle 6"/>
          <p:cNvSpPr/>
          <p:nvPr userDrawn="1"/>
        </p:nvSpPr>
        <p:spPr>
          <a:xfrm>
            <a:off x="1701205" y="2883700"/>
            <a:ext cx="556086" cy="552146"/>
          </a:xfrm>
          <a:prstGeom prst="rect">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userDrawn="1"/>
        </p:nvCxnSpPr>
        <p:spPr>
          <a:xfrm>
            <a:off x="1979248" y="2974817"/>
            <a:ext cx="0" cy="366451"/>
          </a:xfrm>
          <a:prstGeom prst="line">
            <a:avLst/>
          </a:prstGeom>
          <a:ln w="101600">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userDrawn="1"/>
        </p:nvCxnSpPr>
        <p:spPr>
          <a:xfrm flipH="1">
            <a:off x="1811992" y="3156014"/>
            <a:ext cx="343640" cy="0"/>
          </a:xfrm>
          <a:prstGeom prst="line">
            <a:avLst/>
          </a:prstGeom>
          <a:ln w="101600">
            <a:solidFill>
              <a:schemeClr val="bg1"/>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0781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cya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smtClean="0"/>
              <a:t>Agenda for today</a:t>
            </a:r>
            <a:endParaRPr lang="en-US" noProof="0"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F0879A06-EAF7-4EC6-A444-8258C5159BF5}" type="datetime1">
              <a:rPr lang="en-US" smtClean="0"/>
              <a:t>6/16/2016</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smtClean="0"/>
              <a:t>SANDVIK: Title of presentation</a:t>
            </a:r>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smtClean="0"/>
              <a:t>Subheading (if needed)</a:t>
            </a:r>
            <a:endParaRPr lang="en-US" noProof="0" dirty="0"/>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defRPr>
                <a:solidFill>
                  <a:schemeClr val="bg1"/>
                </a:solidFill>
              </a:defRPr>
            </a:lvl1pPr>
            <a:lvl2pPr marL="540000" indent="-16200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32064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bg1"/>
                </a:solidFill>
              </a:defRPr>
            </a:lvl1pPr>
          </a:lstStyle>
          <a:p>
            <a:r>
              <a:rPr lang="en-US" noProof="0" dirty="0" smtClean="0"/>
              <a:t>Agenda for today</a:t>
            </a:r>
            <a:endParaRPr lang="en-US" noProof="0"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FE2DA2F3-4AA8-4350-8324-EDE8AF0B4FF2}" type="datetime1">
              <a:rPr lang="en-US" smtClean="0"/>
              <a:t>6/16/2016</a:t>
            </a:fld>
            <a:endParaRPr lang="en-US"/>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smtClean="0"/>
              <a:t>SANDVIK: Title of presentation</a:t>
            </a:r>
            <a:endParaRPr lang="en-US"/>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sp>
        <p:nvSpPr>
          <p:cNvPr id="10" name="Platshållare för text 9"/>
          <p:cNvSpPr>
            <a:spLocks noGrp="1"/>
          </p:cNvSpPr>
          <p:nvPr>
            <p:ph type="body" sz="quarter" idx="13" hasCustomPrompt="1"/>
          </p:nvPr>
        </p:nvSpPr>
        <p:spPr>
          <a:xfrm>
            <a:off x="360000" y="1080000"/>
            <a:ext cx="8424000" cy="270000"/>
          </a:xfrm>
        </p:spPr>
        <p:txBody>
          <a:bodyPr>
            <a:noAutofit/>
          </a:bodyPr>
          <a:lstStyle>
            <a:lvl1pPr marL="0" indent="0">
              <a:lnSpc>
                <a:spcPct val="100000"/>
              </a:lnSpc>
              <a:buNone/>
              <a:defRPr sz="1800" b="0" cap="all" baseline="0">
                <a:solidFill>
                  <a:schemeClr val="bg1"/>
                </a:solidFill>
              </a:defRPr>
            </a:lvl1pPr>
          </a:lstStyle>
          <a:p>
            <a:pPr lvl="0"/>
            <a:r>
              <a:rPr lang="en-US" noProof="0" dirty="0" smtClean="0"/>
              <a:t>Subheading (if needed)</a:t>
            </a:r>
            <a:endParaRPr lang="en-US" noProof="0" dirty="0"/>
          </a:p>
        </p:txBody>
      </p:sp>
      <p:pic>
        <p:nvPicPr>
          <p:cNvPr id="11" name="Bildobjekt 10"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sp>
        <p:nvSpPr>
          <p:cNvPr id="13" name="Platshållare för text 12"/>
          <p:cNvSpPr>
            <a:spLocks noGrp="1"/>
          </p:cNvSpPr>
          <p:nvPr>
            <p:ph type="body" sz="quarter" idx="14" hasCustomPrompt="1"/>
          </p:nvPr>
        </p:nvSpPr>
        <p:spPr>
          <a:xfrm>
            <a:off x="360000" y="1530000"/>
            <a:ext cx="8424000" cy="2844000"/>
          </a:xfrm>
        </p:spPr>
        <p:txBody>
          <a:bodyPr/>
          <a:lstStyle>
            <a:lvl1pPr>
              <a:defRPr>
                <a:solidFill>
                  <a:schemeClr val="bg1"/>
                </a:solidFill>
              </a:defRPr>
            </a:lvl1pPr>
            <a:lvl2pPr marL="540000" indent="-162000">
              <a:buFont typeface="Arial" panose="020B0604020202020204" pitchFamily="34" charset="0"/>
              <a:buChar char="−"/>
              <a:defRPr>
                <a:solidFill>
                  <a:schemeClr val="bg1"/>
                </a:solidFill>
              </a:defRPr>
            </a:lvl2pPr>
            <a:lvl3pPr marL="738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45258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divider orange">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1260000"/>
            <a:ext cx="8424000" cy="1080000"/>
          </a:xfrm>
        </p:spPr>
        <p:txBody>
          <a:bodyPr anchor="t">
            <a:noAutofit/>
          </a:bodyPr>
          <a:lstStyle>
            <a:lvl1pPr algn="l">
              <a:lnSpc>
                <a:spcPct val="100000"/>
              </a:lnSpc>
              <a:spcAft>
                <a:spcPts val="700"/>
              </a:spcAft>
              <a:defRPr sz="4800" b="0" cap="all">
                <a:solidFill>
                  <a:schemeClr val="bg1"/>
                </a:solidFill>
              </a:defRPr>
            </a:lvl1pPr>
          </a:lstStyle>
          <a:p>
            <a:r>
              <a:rPr lang="en-US" noProof="0" dirty="0" smtClean="0"/>
              <a:t>Divider slide, one line</a:t>
            </a:r>
            <a:endParaRPr lang="en-US" noProof="0"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BE171C09-F294-48F0-98F0-E231882A15E0}" type="datetime1">
              <a:rPr lang="en-US" smtClean="0"/>
              <a:t>6/16/2016</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smtClean="0"/>
              <a:t>SANDVIK: Title of presentation</a:t>
            </a:r>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5624"/>
          <a:stretch/>
        </p:blipFill>
        <p:spPr>
          <a:xfrm>
            <a:off x="-396552" y="1851670"/>
            <a:ext cx="9540552" cy="2807266"/>
          </a:xfrm>
          <a:prstGeom prst="rect">
            <a:avLst/>
          </a:prstGeom>
        </p:spPr>
      </p:pic>
    </p:spTree>
    <p:extLst>
      <p:ext uri="{BB962C8B-B14F-4D97-AF65-F5344CB8AC3E}">
        <p14:creationId xmlns:p14="http://schemas.microsoft.com/office/powerpoint/2010/main" val="41823607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divider blue">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0000" y="3060000"/>
            <a:ext cx="8424000" cy="1440000"/>
          </a:xfrm>
        </p:spPr>
        <p:txBody>
          <a:bodyPr anchor="t">
            <a:noAutofit/>
          </a:bodyPr>
          <a:lstStyle>
            <a:lvl1pPr algn="l">
              <a:lnSpc>
                <a:spcPct val="100000"/>
              </a:lnSpc>
              <a:spcAft>
                <a:spcPts val="700"/>
              </a:spcAft>
              <a:defRPr sz="4800" b="0" cap="all">
                <a:solidFill>
                  <a:schemeClr val="bg1"/>
                </a:solidFill>
              </a:defRPr>
            </a:lvl1pPr>
          </a:lstStyle>
          <a:p>
            <a:r>
              <a:rPr lang="en-US" noProof="0" dirty="0" smtClean="0"/>
              <a:t>Divider slide,</a:t>
            </a:r>
            <a:br>
              <a:rPr lang="en-US" noProof="0" dirty="0" smtClean="0"/>
            </a:br>
            <a:r>
              <a:rPr lang="en-US" noProof="0" dirty="0" smtClean="0"/>
              <a:t>text over two lines</a:t>
            </a:r>
            <a:endParaRPr lang="en-US" noProof="0"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E03E505D-A21F-4E59-9FEC-31B1E2CDF3A8}" type="datetime1">
              <a:rPr lang="en-US" smtClean="0"/>
              <a:t>6/16/2016</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en-US" smtClean="0"/>
              <a:t>SANDVIK: Title of presentation</a:t>
            </a:r>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69B62F1-B431-48B6-8270-02431A1685B7}" type="slidenum">
              <a:rPr lang="en-US" smtClean="0"/>
              <a:pPr/>
              <a:t>‹#›</a:t>
            </a:fld>
            <a:endParaRPr lang="en-US" dirty="0"/>
          </a:p>
        </p:txBody>
      </p:sp>
      <p:pic>
        <p:nvPicPr>
          <p:cNvPr id="8" name="Bildobjekt 7" descr="SAV_Logo_white_RGB3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837" y="4554000"/>
            <a:ext cx="889869" cy="324000"/>
          </a:xfrm>
          <a:prstGeom prst="rect">
            <a:avLst/>
          </a:prstGeom>
        </p:spPr>
      </p:pic>
      <p:pic>
        <p:nvPicPr>
          <p:cNvPr id="11" name="Bildobjekt 10"/>
          <p:cNvPicPr>
            <a:picLocks noChangeAspect="1"/>
          </p:cNvPicPr>
          <p:nvPr/>
        </p:nvPicPr>
        <p:blipFill rotWithShape="1">
          <a:blip r:embed="rId3"/>
          <a:srcRect r="7637"/>
          <a:stretch/>
        </p:blipFill>
        <p:spPr>
          <a:xfrm>
            <a:off x="0" y="720000"/>
            <a:ext cx="9144000" cy="2304092"/>
          </a:xfrm>
          <a:prstGeom prst="rect">
            <a:avLst/>
          </a:prstGeom>
        </p:spPr>
      </p:pic>
    </p:spTree>
    <p:extLst>
      <p:ext uri="{BB962C8B-B14F-4D97-AF65-F5344CB8AC3E}">
        <p14:creationId xmlns:p14="http://schemas.microsoft.com/office/powerpoint/2010/main" val="1360483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3"/>
            </p:custDataLst>
            <p:extLst>
              <p:ext uri="{D42A27DB-BD31-4B8C-83A1-F6EECF244321}">
                <p14:modId xmlns:p14="http://schemas.microsoft.com/office/powerpoint/2010/main" val="2097675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2" name="Platshållare för rubrik 1"/>
          <p:cNvSpPr>
            <a:spLocks noGrp="1"/>
          </p:cNvSpPr>
          <p:nvPr>
            <p:ph type="title"/>
          </p:nvPr>
        </p:nvSpPr>
        <p:spPr>
          <a:xfrm>
            <a:off x="360000" y="414000"/>
            <a:ext cx="8424000" cy="360000"/>
          </a:xfrm>
          <a:prstGeom prst="rect">
            <a:avLst/>
          </a:prstGeom>
        </p:spPr>
        <p:txBody>
          <a:bodyPr vert="horz" lIns="0" tIns="0" rIns="0" bIns="0" rtlCol="0" anchor="t">
            <a:noAutofit/>
          </a:bodyPr>
          <a:lstStyle/>
          <a:p>
            <a:r>
              <a:rPr lang="en-US" noProof="0" dirty="0" err="1" smtClean="0"/>
              <a:t>Klicka</a:t>
            </a:r>
            <a:r>
              <a:rPr lang="en-US" noProof="0" dirty="0" smtClean="0"/>
              <a:t> </a:t>
            </a:r>
            <a:r>
              <a:rPr lang="en-US" noProof="0" dirty="0" err="1" smtClean="0"/>
              <a:t>här</a:t>
            </a:r>
            <a:r>
              <a:rPr lang="en-US" noProof="0" dirty="0" smtClean="0"/>
              <a:t> </a:t>
            </a:r>
            <a:r>
              <a:rPr lang="en-US" noProof="0" dirty="0" err="1" smtClean="0"/>
              <a:t>för</a:t>
            </a:r>
            <a:r>
              <a:rPr lang="en-US" noProof="0" dirty="0" smtClean="0"/>
              <a:t> </a:t>
            </a:r>
            <a:r>
              <a:rPr lang="en-US" noProof="0" dirty="0" err="1" smtClean="0"/>
              <a:t>att</a:t>
            </a:r>
            <a:r>
              <a:rPr lang="en-US" noProof="0" dirty="0" smtClean="0"/>
              <a:t> </a:t>
            </a:r>
            <a:r>
              <a:rPr lang="en-US" noProof="0" dirty="0" err="1" smtClean="0"/>
              <a:t>ändra</a:t>
            </a:r>
            <a:r>
              <a:rPr lang="en-US" noProof="0" dirty="0" smtClean="0"/>
              <a:t> format</a:t>
            </a:r>
            <a:endParaRPr lang="en-US" noProof="0" dirty="0"/>
          </a:p>
        </p:txBody>
      </p:sp>
      <p:sp>
        <p:nvSpPr>
          <p:cNvPr id="3" name="Platshållare för text 2"/>
          <p:cNvSpPr>
            <a:spLocks noGrp="1"/>
          </p:cNvSpPr>
          <p:nvPr>
            <p:ph type="body" idx="1"/>
          </p:nvPr>
        </p:nvSpPr>
        <p:spPr>
          <a:xfrm>
            <a:off x="360000" y="1134000"/>
            <a:ext cx="8424000" cy="3240000"/>
          </a:xfrm>
          <a:prstGeom prst="rect">
            <a:avLst/>
          </a:prstGeom>
        </p:spPr>
        <p:txBody>
          <a:bodyPr vert="horz" lIns="0" tIns="0" rIns="0" bIns="0" rtlCol="0">
            <a:noAutofit/>
          </a:bodyPr>
          <a:lstStyle/>
          <a:p>
            <a:pPr lvl="0"/>
            <a:r>
              <a:rPr lang="en-US" noProof="0" dirty="0" err="1" smtClean="0"/>
              <a:t>Klicka</a:t>
            </a:r>
            <a:r>
              <a:rPr lang="en-US" noProof="0" dirty="0" smtClean="0"/>
              <a:t> </a:t>
            </a:r>
            <a:r>
              <a:rPr lang="en-US" noProof="0" dirty="0" err="1" smtClean="0"/>
              <a:t>här</a:t>
            </a:r>
            <a:r>
              <a:rPr lang="en-US" noProof="0" dirty="0" smtClean="0"/>
              <a:t> </a:t>
            </a:r>
            <a:r>
              <a:rPr lang="en-US" noProof="0" dirty="0" err="1" smtClean="0"/>
              <a:t>för</a:t>
            </a:r>
            <a:r>
              <a:rPr lang="en-US" noProof="0" dirty="0" smtClean="0"/>
              <a:t> </a:t>
            </a:r>
            <a:r>
              <a:rPr lang="en-US" noProof="0" dirty="0" err="1" smtClean="0"/>
              <a:t>att</a:t>
            </a:r>
            <a:r>
              <a:rPr lang="en-US" noProof="0" dirty="0" smtClean="0"/>
              <a:t> </a:t>
            </a:r>
            <a:r>
              <a:rPr lang="en-US" noProof="0" dirty="0" err="1" smtClean="0"/>
              <a:t>ändra</a:t>
            </a:r>
            <a:r>
              <a:rPr lang="en-US" noProof="0" dirty="0" smtClean="0"/>
              <a:t> format </a:t>
            </a:r>
            <a:r>
              <a:rPr lang="en-US" noProof="0" dirty="0" err="1" smtClean="0"/>
              <a:t>på</a:t>
            </a:r>
            <a:r>
              <a:rPr lang="en-US" noProof="0" dirty="0" smtClean="0"/>
              <a:t> </a:t>
            </a:r>
            <a:r>
              <a:rPr lang="en-US" noProof="0" dirty="0" err="1" smtClean="0"/>
              <a:t>bakgrundstexten</a:t>
            </a:r>
            <a:endParaRPr lang="en-US" noProof="0" dirty="0" smtClean="0"/>
          </a:p>
          <a:p>
            <a:pPr lvl="1"/>
            <a:r>
              <a:rPr lang="en-US" noProof="0" dirty="0" err="1" smtClean="0"/>
              <a:t>Nivå</a:t>
            </a:r>
            <a:r>
              <a:rPr lang="en-US" noProof="0" dirty="0" smtClean="0"/>
              <a:t> </a:t>
            </a:r>
            <a:r>
              <a:rPr lang="en-US" noProof="0" dirty="0" err="1" smtClean="0"/>
              <a:t>två</a:t>
            </a:r>
            <a:endParaRPr lang="en-US" noProof="0" dirty="0" smtClean="0"/>
          </a:p>
          <a:p>
            <a:pPr lvl="2"/>
            <a:r>
              <a:rPr lang="en-US" noProof="0" dirty="0" err="1" smtClean="0"/>
              <a:t>Nivå</a:t>
            </a:r>
            <a:r>
              <a:rPr lang="en-US" noProof="0" dirty="0" smtClean="0"/>
              <a:t> </a:t>
            </a:r>
            <a:r>
              <a:rPr lang="en-US" noProof="0" dirty="0" err="1" smtClean="0"/>
              <a:t>tre</a:t>
            </a:r>
            <a:endParaRPr lang="en-US" noProof="0" dirty="0" smtClean="0"/>
          </a:p>
          <a:p>
            <a:pPr lvl="3"/>
            <a:r>
              <a:rPr lang="en-US" noProof="0" dirty="0" err="1" smtClean="0"/>
              <a:t>Nivå</a:t>
            </a:r>
            <a:r>
              <a:rPr lang="en-US" noProof="0" dirty="0" smtClean="0"/>
              <a:t> </a:t>
            </a:r>
            <a:r>
              <a:rPr lang="en-US" noProof="0" dirty="0" err="1" smtClean="0"/>
              <a:t>fyra</a:t>
            </a:r>
            <a:endParaRPr lang="en-US" noProof="0" dirty="0" smtClean="0"/>
          </a:p>
          <a:p>
            <a:pPr lvl="4"/>
            <a:r>
              <a:rPr lang="en-US" noProof="0" dirty="0" err="1" smtClean="0"/>
              <a:t>Nivå</a:t>
            </a:r>
            <a:r>
              <a:rPr lang="en-US" noProof="0" dirty="0" smtClean="0"/>
              <a:t> fem</a:t>
            </a:r>
            <a:endParaRPr lang="en-US" noProof="0" dirty="0"/>
          </a:p>
        </p:txBody>
      </p:sp>
      <p:sp>
        <p:nvSpPr>
          <p:cNvPr id="4" name="Platshållare för datum 3"/>
          <p:cNvSpPr>
            <a:spLocks noGrp="1"/>
          </p:cNvSpPr>
          <p:nvPr>
            <p:ph type="dt" sz="half" idx="2"/>
          </p:nvPr>
        </p:nvSpPr>
        <p:spPr>
          <a:xfrm>
            <a:off x="6891372" y="4674791"/>
            <a:ext cx="900000" cy="180000"/>
          </a:xfrm>
          <a:prstGeom prst="rect">
            <a:avLst/>
          </a:prstGeom>
        </p:spPr>
        <p:txBody>
          <a:bodyPr vert="horz" lIns="0" tIns="0" rIns="0" bIns="0" rtlCol="0" anchor="b" anchorCtr="0"/>
          <a:lstStyle>
            <a:lvl1pPr algn="ctr">
              <a:defRPr sz="700">
                <a:solidFill>
                  <a:schemeClr val="bg2"/>
                </a:solidFill>
              </a:defRPr>
            </a:lvl1pPr>
          </a:lstStyle>
          <a:p>
            <a:fld id="{519B61F5-90DB-401B-A64C-D2E08EE0A242}" type="datetime1">
              <a:rPr lang="en-US" smtClean="0"/>
              <a:pPr/>
              <a:t>6/16/2016</a:t>
            </a:fld>
            <a:endParaRPr lang="en-US" dirty="0"/>
          </a:p>
        </p:txBody>
      </p:sp>
      <p:sp>
        <p:nvSpPr>
          <p:cNvPr id="5" name="Platshållare för sidfot 4"/>
          <p:cNvSpPr>
            <a:spLocks noGrp="1"/>
          </p:cNvSpPr>
          <p:nvPr>
            <p:ph type="ftr" sz="quarter" idx="3"/>
          </p:nvPr>
        </p:nvSpPr>
        <p:spPr>
          <a:xfrm>
            <a:off x="3123613" y="4680104"/>
            <a:ext cx="2895600" cy="180000"/>
          </a:xfrm>
          <a:prstGeom prst="rect">
            <a:avLst/>
          </a:prstGeom>
        </p:spPr>
        <p:txBody>
          <a:bodyPr vert="horz" lIns="0" tIns="0" rIns="0" bIns="0" rtlCol="0" anchor="b" anchorCtr="0"/>
          <a:lstStyle>
            <a:lvl1pPr algn="ctr">
              <a:defRPr sz="700">
                <a:solidFill>
                  <a:schemeClr val="bg2"/>
                </a:solidFill>
              </a:defRPr>
            </a:lvl1pPr>
          </a:lstStyle>
          <a:p>
            <a:r>
              <a:rPr lang="en-US" smtClean="0"/>
              <a:t>SANDVIK: Title of presentation</a:t>
            </a:r>
            <a:endParaRPr lang="en-US" dirty="0"/>
          </a:p>
        </p:txBody>
      </p:sp>
      <p:sp>
        <p:nvSpPr>
          <p:cNvPr id="6" name="Platshållare för bildnummer 5"/>
          <p:cNvSpPr>
            <a:spLocks noGrp="1"/>
          </p:cNvSpPr>
          <p:nvPr>
            <p:ph type="sldNum" sz="quarter" idx="4"/>
          </p:nvPr>
        </p:nvSpPr>
        <p:spPr>
          <a:xfrm>
            <a:off x="354946" y="4679655"/>
            <a:ext cx="1440000" cy="180000"/>
          </a:xfrm>
          <a:prstGeom prst="rect">
            <a:avLst/>
          </a:prstGeom>
        </p:spPr>
        <p:txBody>
          <a:bodyPr vert="horz" lIns="0" tIns="0" rIns="0" bIns="0" rtlCol="0" anchor="b" anchorCtr="0"/>
          <a:lstStyle>
            <a:lvl1pPr algn="l">
              <a:defRPr sz="700">
                <a:solidFill>
                  <a:schemeClr val="bg2"/>
                </a:solidFill>
              </a:defRPr>
            </a:lvl1pPr>
          </a:lstStyle>
          <a:p>
            <a:fld id="{469B62F1-B431-48B6-8270-02431A1685B7}" type="slidenum">
              <a:rPr lang="en-US" smtClean="0"/>
              <a:pPr/>
              <a:t>‹#›</a:t>
            </a:fld>
            <a:endParaRPr lang="en-US" dirty="0"/>
          </a:p>
        </p:txBody>
      </p:sp>
      <p:pic>
        <p:nvPicPr>
          <p:cNvPr id="13" name="Bildobjekt 12" descr="SAV_Logo_cyan_RGB300.pn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891267" y="4538521"/>
            <a:ext cx="889868" cy="324000"/>
          </a:xfrm>
          <a:prstGeom prst="rect">
            <a:avLst/>
          </a:prstGeom>
        </p:spPr>
      </p:pic>
    </p:spTree>
    <p:extLst>
      <p:ext uri="{BB962C8B-B14F-4D97-AF65-F5344CB8AC3E}">
        <p14:creationId xmlns:p14="http://schemas.microsoft.com/office/powerpoint/2010/main" val="1864483013"/>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62" r:id="rId3"/>
    <p:sldLayoutId id="2147483663" r:id="rId4"/>
    <p:sldLayoutId id="2147483691" r:id="rId5"/>
    <p:sldLayoutId id="2147483666" r:id="rId6"/>
    <p:sldLayoutId id="2147483667" r:id="rId7"/>
    <p:sldLayoutId id="2147483668" r:id="rId8"/>
    <p:sldLayoutId id="2147483669" r:id="rId9"/>
    <p:sldLayoutId id="2147483664" r:id="rId10"/>
    <p:sldLayoutId id="2147483665" r:id="rId11"/>
    <p:sldLayoutId id="2147483670" r:id="rId12"/>
    <p:sldLayoutId id="2147483688"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7" r:id="rId29"/>
    <p:sldLayoutId id="2147483689" r:id="rId30"/>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kern="1200" cap="all" baseline="0">
          <a:solidFill>
            <a:schemeClr val="tx2"/>
          </a:solidFill>
          <a:latin typeface="+mj-lt"/>
          <a:ea typeface="+mj-ea"/>
          <a:cs typeface="+mj-cs"/>
        </a:defRPr>
      </a:lvl1pPr>
    </p:titleStyle>
    <p:bodyStyle>
      <a:lvl1pPr marL="162000" indent="-162000" algn="l" defTabSz="914400" rtl="0" eaLnBrk="1" latinLnBrk="0" hangingPunct="1">
        <a:lnSpc>
          <a:spcPct val="100000"/>
        </a:lnSpc>
        <a:spcBef>
          <a:spcPts val="0"/>
        </a:spcBef>
        <a:spcAft>
          <a:spcPts val="700"/>
        </a:spcAft>
        <a:buClr>
          <a:schemeClr val="tx1"/>
        </a:buClr>
        <a:buFont typeface="Arial" panose="020B0604020202020204" pitchFamily="34" charset="0"/>
        <a:buChar char="•"/>
        <a:defRPr sz="1800" kern="1200">
          <a:solidFill>
            <a:schemeClr val="tx1"/>
          </a:solidFill>
          <a:latin typeface="+mn-lt"/>
          <a:ea typeface="+mn-ea"/>
          <a:cs typeface="+mn-cs"/>
        </a:defRPr>
      </a:lvl1pPr>
      <a:lvl2pPr marL="540000" indent="-162000" algn="l" defTabSz="914400" rtl="0" eaLnBrk="1" latinLnBrk="0" hangingPunct="1">
        <a:lnSpc>
          <a:spcPct val="100000"/>
        </a:lnSpc>
        <a:spcBef>
          <a:spcPts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90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400" kern="1200">
          <a:solidFill>
            <a:schemeClr val="tx1"/>
          </a:solidFill>
          <a:latin typeface="+mn-lt"/>
          <a:ea typeface="+mn-ea"/>
          <a:cs typeface="+mn-cs"/>
        </a:defRPr>
      </a:lvl3pPr>
      <a:lvl4pPr marL="1260000" indent="-162000"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200" kern="1200">
          <a:solidFill>
            <a:schemeClr val="tx1"/>
          </a:solidFill>
          <a:latin typeface="+mn-lt"/>
          <a:ea typeface="+mn-ea"/>
          <a:cs typeface="+mn-cs"/>
        </a:defRPr>
      </a:lvl4pPr>
      <a:lvl5pPr marL="1627200" indent="-158400" algn="l" defTabSz="914400" rtl="0" eaLnBrk="1" latinLnBrk="0" hangingPunct="1">
        <a:lnSpc>
          <a:spcPct val="100000"/>
        </a:lnSpc>
        <a:spcBef>
          <a:spcPts val="0"/>
        </a:spcBef>
        <a:spcAft>
          <a:spcPts val="240"/>
        </a:spcAft>
        <a:buClr>
          <a:schemeClr val="tx1"/>
        </a:buClr>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guide id="4" orient="horz" pos="2788" userDrawn="1">
          <p15:clr>
            <a:srgbClr val="F26B43"/>
          </p15:clr>
        </p15:guide>
        <p15:guide id="5" orient="horz" pos="894" userDrawn="1">
          <p15:clr>
            <a:srgbClr val="F26B43"/>
          </p15:clr>
        </p15:guide>
        <p15:guide id="6" pos="226" userDrawn="1">
          <p15:clr>
            <a:srgbClr val="F26B43"/>
          </p15:clr>
        </p15:guide>
        <p15:guide id="7" pos="5534" userDrawn="1">
          <p15:clr>
            <a:srgbClr val="F26B43"/>
          </p15:clr>
        </p15:guide>
        <p15:guide id="8" orient="horz" pos="3014" userDrawn="1">
          <p15:clr>
            <a:srgbClr val="F26B43"/>
          </p15:clr>
        </p15:guide>
        <p15:guide id="9" orient="horz" pos="226" userDrawn="1">
          <p15:clr>
            <a:srgbClr val="F26B43"/>
          </p15:clr>
        </p15:guide>
        <p15:guide id="10" orient="horz" pos="35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2.bin"/><Relationship Id="rId7" Type="http://schemas.openxmlformats.org/officeDocument/2006/relationships/package" Target="../embeddings/Microsoft_Excel_Worksheet2.xlsx"/><Relationship Id="rId12"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0.emf"/><Relationship Id="rId5" Type="http://schemas.openxmlformats.org/officeDocument/2006/relationships/image" Target="../media/image18.emf"/><Relationship Id="rId10" Type="http://schemas.openxmlformats.org/officeDocument/2006/relationships/package" Target="../embeddings/Microsoft_Excel_Worksheet3.xlsx"/><Relationship Id="rId4" Type="http://schemas.openxmlformats.org/officeDocument/2006/relationships/package" Target="../embeddings/Microsoft_Excel_Worksheet1.xlsx"/><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1</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760" y="4033388"/>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a:off x="1691680" y="248307"/>
            <a:ext cx="4536504" cy="360000"/>
          </a:xfrm>
        </p:spPr>
        <p:txBody>
          <a:bodyPr/>
          <a:lstStyle/>
          <a:p>
            <a:r>
              <a:rPr lang="sv-SE" b="1" dirty="0" smtClean="0">
                <a:solidFill>
                  <a:srgbClr val="00B050"/>
                </a:solidFill>
              </a:rPr>
              <a:t>Egen sommarträning under juli 2016</a:t>
            </a:r>
            <a:r>
              <a:rPr lang="sv-SE" b="1" dirty="0">
                <a:solidFill>
                  <a:srgbClr val="00B050"/>
                </a:solidFill>
              </a:rPr>
              <a:t/>
            </a:r>
            <a:br>
              <a:rPr lang="sv-SE" b="1" dirty="0">
                <a:solidFill>
                  <a:srgbClr val="00B050"/>
                </a:solidFill>
              </a:rPr>
            </a:br>
            <a:r>
              <a:rPr lang="sv-SE" b="1" dirty="0">
                <a:solidFill>
                  <a:srgbClr val="00B050"/>
                </a:solidFill>
              </a:rPr>
              <a:t/>
            </a:r>
            <a:br>
              <a:rPr lang="sv-SE" b="1" dirty="0">
                <a:solidFill>
                  <a:srgbClr val="00B050"/>
                </a:solidFill>
              </a:rPr>
            </a:br>
            <a:r>
              <a:rPr lang="sv-SE" sz="1400" b="1" dirty="0" smtClean="0">
                <a:solidFill>
                  <a:srgbClr val="00B050"/>
                </a:solidFill>
              </a:rPr>
              <a:t>för att du skall hålla igång i sommar föreslår vi följande träningspass varje vecka under juli månad.</a:t>
            </a:r>
            <a:br>
              <a:rPr lang="sv-SE" sz="1400" b="1" dirty="0" smtClean="0">
                <a:solidFill>
                  <a:srgbClr val="00B050"/>
                </a:solidFill>
              </a:rPr>
            </a:br>
            <a:r>
              <a:rPr lang="sv-SE" sz="1400" b="1" dirty="0">
                <a:solidFill>
                  <a:srgbClr val="00B050"/>
                </a:solidFill>
              </a:rPr>
              <a:t/>
            </a:r>
            <a:br>
              <a:rPr lang="sv-SE" sz="1400" b="1" dirty="0">
                <a:solidFill>
                  <a:srgbClr val="00B050"/>
                </a:solidFill>
              </a:rPr>
            </a:br>
            <a:r>
              <a:rPr lang="sv-SE" sz="1400" b="1" dirty="0" smtClean="0">
                <a:solidFill>
                  <a:srgbClr val="00B050"/>
                </a:solidFill>
              </a:rPr>
              <a:t>1) </a:t>
            </a:r>
            <a:r>
              <a:rPr lang="sv-SE" sz="1400" b="1" dirty="0" err="1" smtClean="0">
                <a:solidFill>
                  <a:srgbClr val="00B050"/>
                </a:solidFill>
              </a:rPr>
              <a:t>löppass</a:t>
            </a:r>
            <a:r>
              <a:rPr lang="sv-SE" sz="1400" b="1" dirty="0" smtClean="0">
                <a:solidFill>
                  <a:srgbClr val="00B050"/>
                </a:solidFill>
              </a:rPr>
              <a:t> – Distans 45-60 minuter i ett tempo på 5:30-6:00 minuter/kilometer – Stretcha efteråt</a:t>
            </a:r>
            <a:br>
              <a:rPr lang="sv-SE" sz="1400" b="1" dirty="0" smtClean="0">
                <a:solidFill>
                  <a:srgbClr val="00B050"/>
                </a:solidFill>
              </a:rPr>
            </a:br>
            <a:r>
              <a:rPr lang="sv-SE" sz="1400" b="1" dirty="0">
                <a:solidFill>
                  <a:srgbClr val="00B050"/>
                </a:solidFill>
              </a:rPr>
              <a:t/>
            </a:r>
            <a:br>
              <a:rPr lang="sv-SE" sz="1400" b="1" dirty="0">
                <a:solidFill>
                  <a:srgbClr val="00B050"/>
                </a:solidFill>
              </a:rPr>
            </a:br>
            <a:r>
              <a:rPr lang="sv-SE" sz="1400" b="1" dirty="0" smtClean="0">
                <a:solidFill>
                  <a:srgbClr val="00B050"/>
                </a:solidFill>
              </a:rPr>
              <a:t>2) </a:t>
            </a:r>
            <a:r>
              <a:rPr lang="sv-SE" sz="1400" b="1" dirty="0" err="1" smtClean="0">
                <a:solidFill>
                  <a:srgbClr val="00B050"/>
                </a:solidFill>
              </a:rPr>
              <a:t>löppass</a:t>
            </a:r>
            <a:r>
              <a:rPr lang="sv-SE" sz="1400" b="1" dirty="0" smtClean="0">
                <a:solidFill>
                  <a:srgbClr val="00B050"/>
                </a:solidFill>
              </a:rPr>
              <a:t> – intervall – uppvärmning ca 10 minuter därefter 30 sekunders backintervaller på 80-85% av maxkapacitet. Jogga nerför. 5 x 3 intervaller med 3 minuter vila mellan – stretcha efteråt</a:t>
            </a:r>
            <a:br>
              <a:rPr lang="sv-SE" sz="1400" b="1" dirty="0" smtClean="0">
                <a:solidFill>
                  <a:srgbClr val="00B050"/>
                </a:solidFill>
              </a:rPr>
            </a:br>
            <a:r>
              <a:rPr lang="sv-SE" sz="1400" b="1" dirty="0">
                <a:solidFill>
                  <a:srgbClr val="00B050"/>
                </a:solidFill>
              </a:rPr>
              <a:t/>
            </a:r>
            <a:br>
              <a:rPr lang="sv-SE" sz="1400" b="1" dirty="0">
                <a:solidFill>
                  <a:srgbClr val="00B050"/>
                </a:solidFill>
              </a:rPr>
            </a:br>
            <a:r>
              <a:rPr lang="sv-SE" sz="1400" b="1" dirty="0" smtClean="0">
                <a:solidFill>
                  <a:srgbClr val="00B050"/>
                </a:solidFill>
              </a:rPr>
              <a:t>3) styrkepass – stationsträning 8 x 3 stationer med 3 minuters vila. (Se stationer på medföljande blad)</a:t>
            </a:r>
            <a:endParaRPr lang="en-US" sz="1400" b="1" dirty="0">
              <a:solidFill>
                <a:srgbClr val="00B050"/>
              </a:solidFill>
            </a:endParaRPr>
          </a:p>
        </p:txBody>
      </p:sp>
    </p:spTree>
    <p:extLst>
      <p:ext uri="{BB962C8B-B14F-4D97-AF65-F5344CB8AC3E}">
        <p14:creationId xmlns:p14="http://schemas.microsoft.com/office/powerpoint/2010/main" val="225831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err="1" smtClean="0">
                <a:solidFill>
                  <a:srgbClr val="00B050"/>
                </a:solidFill>
              </a:rPr>
              <a:t>burpies</a:t>
            </a:r>
            <a:r>
              <a:rPr lang="sv-SE" b="1" dirty="0" smtClean="0">
                <a:solidFill>
                  <a:srgbClr val="00B050"/>
                </a:solidFill>
              </a:rPr>
              <a:t> – 30 sekunder</a:t>
            </a:r>
            <a:br>
              <a:rPr lang="sv-SE" b="1" dirty="0" smtClean="0">
                <a:solidFill>
                  <a:srgbClr val="00B050"/>
                </a:solidFill>
              </a:rPr>
            </a:br>
            <a:r>
              <a:rPr lang="sv-SE" b="1" dirty="0" smtClean="0">
                <a:solidFill>
                  <a:srgbClr val="00B050"/>
                </a:solidFill>
              </a:rPr>
              <a:t>(starta i armhävningsställning. Gör armhävning, följt av upphopp, ned i armhävning, upprepa)</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7</a:t>
            </a:r>
            <a:endParaRPr lang="en-US" sz="9600" dirty="0" smtClean="0">
              <a:solidFill>
                <a:srgbClr val="00863D"/>
              </a:solidFill>
              <a:latin typeface="Arial Black" panose="020B0A04020102020204" pitchFamily="34" charset="0"/>
            </a:endParaRPr>
          </a:p>
        </p:txBody>
      </p:sp>
      <p:pic>
        <p:nvPicPr>
          <p:cNvPr id="8194" name="Picture 2" descr="C:\Users\LG1056\AppData\Local\Microsoft\Windows\Temporary Internet Files\Content.Outlook\HOOERD1D\IMG_22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85334" y="2307298"/>
            <a:ext cx="3068960" cy="230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3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err="1" smtClean="0">
                <a:solidFill>
                  <a:srgbClr val="00B050"/>
                </a:solidFill>
              </a:rPr>
              <a:t>Triceps</a:t>
            </a:r>
            <a:r>
              <a:rPr lang="sv-SE" b="1" dirty="0" smtClean="0">
                <a:solidFill>
                  <a:srgbClr val="00B050"/>
                </a:solidFill>
              </a:rPr>
              <a:t> hävning – 30 sekunder</a:t>
            </a:r>
            <a:br>
              <a:rPr lang="sv-SE" b="1" dirty="0" smtClean="0">
                <a:solidFill>
                  <a:srgbClr val="00B050"/>
                </a:solidFill>
              </a:rPr>
            </a:br>
            <a:r>
              <a:rPr lang="sv-SE" b="1" dirty="0" smtClean="0">
                <a:solidFill>
                  <a:srgbClr val="00B050"/>
                </a:solidFill>
              </a:rPr>
              <a:t>(tips: om det ej fungerar på mark, hitta en stol som stöd. Raka ben, fingrar framåt)</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8</a:t>
            </a:r>
            <a:endParaRPr lang="en-US" sz="9600" dirty="0" smtClean="0">
              <a:solidFill>
                <a:srgbClr val="00863D"/>
              </a:solidFill>
              <a:latin typeface="Arial Black" panose="020B0A04020102020204" pitchFamily="34" charset="0"/>
            </a:endParaRPr>
          </a:p>
        </p:txBody>
      </p:sp>
      <p:pic>
        <p:nvPicPr>
          <p:cNvPr id="9218" name="Picture 2" descr="C:\Users\LG1056\AppData\Local\Microsoft\Windows\Temporary Internet Files\Content.Outlook\HOOERD1D\IMG_22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58507" y="2330674"/>
            <a:ext cx="3042245" cy="22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8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1297788"/>
              </p:ext>
            </p:extLst>
          </p:nvPr>
        </p:nvGraphicFramePr>
        <p:xfrm>
          <a:off x="1259632" y="627534"/>
          <a:ext cx="6105525" cy="390525"/>
        </p:xfrm>
        <a:graphic>
          <a:graphicData uri="http://schemas.openxmlformats.org/presentationml/2006/ole">
            <mc:AlternateContent xmlns:mc="http://schemas.openxmlformats.org/markup-compatibility/2006">
              <mc:Choice xmlns:v="urn:schemas-microsoft-com:vml" Requires="v">
                <p:oleObj spid="_x0000_s10258" name="Worksheet" r:id="rId4" imgW="6105441" imgH="390594" progId="Excel.Sheet.12">
                  <p:embed/>
                </p:oleObj>
              </mc:Choice>
              <mc:Fallback>
                <p:oleObj name="Worksheet" r:id="rId4" imgW="6105441" imgH="390594" progId="Excel.Sheet.12">
                  <p:embed/>
                  <p:pic>
                    <p:nvPicPr>
                      <p:cNvPr id="0" name=""/>
                      <p:cNvPicPr/>
                      <p:nvPr/>
                    </p:nvPicPr>
                    <p:blipFill>
                      <a:blip r:embed="rId5"/>
                      <a:stretch>
                        <a:fillRect/>
                      </a:stretch>
                    </p:blipFill>
                    <p:spPr>
                      <a:xfrm>
                        <a:off x="1259632" y="627534"/>
                        <a:ext cx="6105525" cy="390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3421278"/>
              </p:ext>
            </p:extLst>
          </p:nvPr>
        </p:nvGraphicFramePr>
        <p:xfrm>
          <a:off x="1259632" y="1635646"/>
          <a:ext cx="6105525" cy="390525"/>
        </p:xfrm>
        <a:graphic>
          <a:graphicData uri="http://schemas.openxmlformats.org/presentationml/2006/ole">
            <mc:AlternateContent xmlns:mc="http://schemas.openxmlformats.org/markup-compatibility/2006">
              <mc:Choice xmlns:v="urn:schemas-microsoft-com:vml" Requires="v">
                <p:oleObj spid="_x0000_s10259" name="Worksheet" r:id="rId7" imgW="6105441" imgH="390594" progId="Excel.Sheet.12">
                  <p:embed/>
                </p:oleObj>
              </mc:Choice>
              <mc:Fallback>
                <p:oleObj name="Worksheet" r:id="rId7" imgW="6105441" imgH="390594" progId="Excel.Sheet.12">
                  <p:embed/>
                  <p:pic>
                    <p:nvPicPr>
                      <p:cNvPr id="0" name="Object 4"/>
                      <p:cNvPicPr>
                        <a:picLocks noChangeAspect="1" noChangeArrowheads="1"/>
                      </p:cNvPicPr>
                      <p:nvPr/>
                    </p:nvPicPr>
                    <p:blipFill>
                      <a:blip r:embed="rId8"/>
                      <a:srcRect/>
                      <a:stretch>
                        <a:fillRect/>
                      </a:stretch>
                    </p:blipFill>
                    <p:spPr bwMode="auto">
                      <a:xfrm>
                        <a:off x="1259632" y="1635646"/>
                        <a:ext cx="6105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8039257"/>
              </p:ext>
            </p:extLst>
          </p:nvPr>
        </p:nvGraphicFramePr>
        <p:xfrm>
          <a:off x="1274787" y="2715766"/>
          <a:ext cx="6105525" cy="390525"/>
        </p:xfrm>
        <a:graphic>
          <a:graphicData uri="http://schemas.openxmlformats.org/presentationml/2006/ole">
            <mc:AlternateContent xmlns:mc="http://schemas.openxmlformats.org/markup-compatibility/2006">
              <mc:Choice xmlns:v="urn:schemas-microsoft-com:vml" Requires="v">
                <p:oleObj spid="_x0000_s10260" name="Worksheet" r:id="rId10" imgW="6105441" imgH="390594" progId="Excel.Sheet.12">
                  <p:embed/>
                </p:oleObj>
              </mc:Choice>
              <mc:Fallback>
                <p:oleObj name="Worksheet" r:id="rId10" imgW="6105441" imgH="390594" progId="Excel.Sheet.12">
                  <p:embed/>
                  <p:pic>
                    <p:nvPicPr>
                      <p:cNvPr id="0" name="Object 5"/>
                      <p:cNvPicPr>
                        <a:picLocks noChangeAspect="1" noChangeArrowheads="1"/>
                      </p:cNvPicPr>
                      <p:nvPr/>
                    </p:nvPicPr>
                    <p:blipFill>
                      <a:blip r:embed="rId11"/>
                      <a:srcRect/>
                      <a:stretch>
                        <a:fillRect/>
                      </a:stretch>
                    </p:blipFill>
                    <p:spPr bwMode="auto">
                      <a:xfrm>
                        <a:off x="1274787" y="2715766"/>
                        <a:ext cx="6105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0760" y="4033388"/>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59632" y="3363838"/>
            <a:ext cx="5001369" cy="1661993"/>
          </a:xfrm>
          <a:prstGeom prst="rect">
            <a:avLst/>
          </a:prstGeom>
        </p:spPr>
        <p:txBody>
          <a:bodyPr wrap="none" lIns="0" tIns="0" rIns="0" bIns="0" rtlCol="0">
            <a:spAutoFit/>
          </a:bodyPr>
          <a:lstStyle/>
          <a:p>
            <a:r>
              <a:rPr lang="sv-SE" dirty="0" smtClean="0"/>
              <a:t>Registrera din träning med nedanstående koder:</a:t>
            </a:r>
          </a:p>
          <a:p>
            <a:r>
              <a:rPr lang="sv-SE" dirty="0" smtClean="0"/>
              <a:t>LD – Löpning distans</a:t>
            </a:r>
          </a:p>
          <a:p>
            <a:r>
              <a:rPr lang="sv-SE" dirty="0" smtClean="0"/>
              <a:t>LI – Löpning Intervall</a:t>
            </a:r>
          </a:p>
          <a:p>
            <a:r>
              <a:rPr lang="sv-SE" dirty="0" smtClean="0"/>
              <a:t>ST – Styrketräning</a:t>
            </a:r>
          </a:p>
          <a:p>
            <a:endParaRPr lang="sv-SE" dirty="0"/>
          </a:p>
          <a:p>
            <a:r>
              <a:rPr lang="sv-SE" dirty="0" smtClean="0"/>
              <a:t>Lämna in till tränarna när vi samlas i augusti igen</a:t>
            </a:r>
            <a:endParaRPr lang="sv-SE" dirty="0"/>
          </a:p>
        </p:txBody>
      </p:sp>
      <p:sp>
        <p:nvSpPr>
          <p:cNvPr id="10" name="TextBox 9"/>
          <p:cNvSpPr txBox="1"/>
          <p:nvPr/>
        </p:nvSpPr>
        <p:spPr>
          <a:xfrm>
            <a:off x="4427984" y="4056528"/>
            <a:ext cx="3347070" cy="276999"/>
          </a:xfrm>
          <a:prstGeom prst="rect">
            <a:avLst/>
          </a:prstGeom>
        </p:spPr>
        <p:txBody>
          <a:bodyPr wrap="none" lIns="0" tIns="0" rIns="0" bIns="0" rtlCol="0">
            <a:spAutoFit/>
          </a:bodyPr>
          <a:lstStyle/>
          <a:p>
            <a:r>
              <a:rPr lang="sv-SE" dirty="0" smtClean="0"/>
              <a:t>NAMN: ……………………………</a:t>
            </a:r>
            <a:endParaRPr lang="en-US" dirty="0" smtClean="0"/>
          </a:p>
        </p:txBody>
      </p:sp>
    </p:spTree>
    <p:extLst>
      <p:ext uri="{BB962C8B-B14F-4D97-AF65-F5344CB8AC3E}">
        <p14:creationId xmlns:p14="http://schemas.microsoft.com/office/powerpoint/2010/main" val="3863348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9B62F1-B431-48B6-8270-02431A1685B7}" type="slidenum">
              <a:rPr lang="en-US" smtClean="0"/>
              <a:t>3</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761" y="4033388"/>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a:off x="1691680" y="248307"/>
            <a:ext cx="4536504" cy="360000"/>
          </a:xfrm>
        </p:spPr>
        <p:txBody>
          <a:bodyPr/>
          <a:lstStyle/>
          <a:p>
            <a:r>
              <a:rPr lang="sv-SE" b="1" dirty="0" smtClean="0">
                <a:solidFill>
                  <a:srgbClr val="00B050"/>
                </a:solidFill>
              </a:rPr>
              <a:t>Styrketräningspass</a:t>
            </a:r>
            <a:br>
              <a:rPr lang="sv-SE" b="1" dirty="0" smtClean="0">
                <a:solidFill>
                  <a:srgbClr val="00B050"/>
                </a:solidFill>
              </a:rPr>
            </a:br>
            <a:r>
              <a:rPr lang="sv-SE" b="1" dirty="0">
                <a:solidFill>
                  <a:srgbClr val="00B050"/>
                </a:solidFill>
              </a:rPr>
              <a:t/>
            </a:r>
            <a:br>
              <a:rPr lang="sv-SE" b="1" dirty="0">
                <a:solidFill>
                  <a:srgbClr val="00B050"/>
                </a:solidFill>
              </a:rPr>
            </a:br>
            <a:r>
              <a:rPr lang="sv-SE" b="1" dirty="0" smtClean="0">
                <a:solidFill>
                  <a:srgbClr val="00B050"/>
                </a:solidFill>
              </a:rPr>
              <a:t>Sommar 2016</a:t>
            </a:r>
            <a:br>
              <a:rPr lang="sv-SE" b="1" dirty="0" smtClean="0">
                <a:solidFill>
                  <a:srgbClr val="00B050"/>
                </a:solidFill>
              </a:rPr>
            </a:br>
            <a:r>
              <a:rPr lang="sv-SE" b="1" dirty="0">
                <a:solidFill>
                  <a:srgbClr val="00B050"/>
                </a:solidFill>
              </a:rPr>
              <a:t/>
            </a:r>
            <a:br>
              <a:rPr lang="sv-SE" b="1" dirty="0">
                <a:solidFill>
                  <a:srgbClr val="00B050"/>
                </a:solidFill>
              </a:rPr>
            </a:br>
            <a:r>
              <a:rPr lang="sv-SE" sz="1600" b="1" dirty="0" smtClean="0">
                <a:solidFill>
                  <a:srgbClr val="00B050"/>
                </a:solidFill>
              </a:rPr>
              <a:t>Varje station körs 30 </a:t>
            </a:r>
            <a:r>
              <a:rPr lang="sv-SE" sz="1600" b="1" dirty="0" smtClean="0">
                <a:solidFill>
                  <a:srgbClr val="00B050"/>
                </a:solidFill>
              </a:rPr>
              <a:t>sekunder, </a:t>
            </a:r>
            <a:r>
              <a:rPr lang="sv-SE" sz="1600" b="1" smtClean="0">
                <a:solidFill>
                  <a:srgbClr val="00B050"/>
                </a:solidFill>
              </a:rPr>
              <a:t>eller mer, </a:t>
            </a:r>
            <a:r>
              <a:rPr lang="sv-SE" sz="1600" b="1" dirty="0" smtClean="0">
                <a:solidFill>
                  <a:srgbClr val="00B050"/>
                </a:solidFill>
              </a:rPr>
              <a:t>byte till nästa genomförs på 15 sekunder vilket inkluderar vila.</a:t>
            </a:r>
            <a:br>
              <a:rPr lang="sv-SE" sz="1600" b="1" dirty="0" smtClean="0">
                <a:solidFill>
                  <a:srgbClr val="00B050"/>
                </a:solidFill>
              </a:rPr>
            </a:br>
            <a:r>
              <a:rPr lang="sv-SE" sz="1600" b="1" dirty="0" smtClean="0">
                <a:solidFill>
                  <a:srgbClr val="00B050"/>
                </a:solidFill>
              </a:rPr>
              <a:t>Efter 8 stationer 3 minuters vila därefter upprepas programmet 2 gånger till, dvs 3 totalt.</a:t>
            </a:r>
            <a:br>
              <a:rPr lang="sv-SE" sz="1600" b="1" dirty="0" smtClean="0">
                <a:solidFill>
                  <a:srgbClr val="00B050"/>
                </a:solidFill>
              </a:rPr>
            </a:br>
            <a:r>
              <a:rPr lang="sv-SE" sz="1600" b="1" dirty="0" smtClean="0">
                <a:solidFill>
                  <a:srgbClr val="00B050"/>
                </a:solidFill>
              </a:rPr>
              <a:t/>
            </a:r>
            <a:br>
              <a:rPr lang="sv-SE" sz="1600" b="1" dirty="0" smtClean="0">
                <a:solidFill>
                  <a:srgbClr val="00B050"/>
                </a:solidFill>
              </a:rPr>
            </a:br>
            <a:r>
              <a:rPr lang="sv-SE" sz="1600" b="1" dirty="0" smtClean="0">
                <a:solidFill>
                  <a:srgbClr val="00B050"/>
                </a:solidFill>
              </a:rPr>
              <a:t>Kom ihåg att värma upp med 5-10 minuter löpning samt avsluta med stretch.</a:t>
            </a:r>
            <a:br>
              <a:rPr lang="sv-SE" sz="1600" b="1" dirty="0" smtClean="0">
                <a:solidFill>
                  <a:srgbClr val="00B050"/>
                </a:solidFill>
              </a:rPr>
            </a:br>
            <a:r>
              <a:rPr lang="sv-SE" sz="1600" b="1" dirty="0">
                <a:solidFill>
                  <a:srgbClr val="00B050"/>
                </a:solidFill>
              </a:rPr>
              <a:t/>
            </a:r>
            <a:br>
              <a:rPr lang="sv-SE" sz="1600" b="1" dirty="0">
                <a:solidFill>
                  <a:srgbClr val="00B050"/>
                </a:solidFill>
              </a:rPr>
            </a:br>
            <a:r>
              <a:rPr lang="sv-SE" sz="1600" b="1" dirty="0" smtClean="0">
                <a:solidFill>
                  <a:srgbClr val="00B050"/>
                </a:solidFill>
              </a:rPr>
              <a:t>Passet genomförs 1 ggr/vecka under sommaren</a:t>
            </a:r>
            <a:endParaRPr lang="en-US" sz="1600" b="1" dirty="0">
              <a:solidFill>
                <a:srgbClr val="00B050"/>
              </a:solidFill>
            </a:endParaRPr>
          </a:p>
        </p:txBody>
      </p:sp>
    </p:spTree>
    <p:extLst>
      <p:ext uri="{BB962C8B-B14F-4D97-AF65-F5344CB8AC3E}">
        <p14:creationId xmlns:p14="http://schemas.microsoft.com/office/powerpoint/2010/main" val="2258316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411550"/>
            <a:ext cx="4212000" cy="360000"/>
          </a:xfrm>
        </p:spPr>
        <p:txBody>
          <a:bodyPr/>
          <a:lstStyle/>
          <a:p>
            <a:r>
              <a:rPr lang="sv-SE" b="1" dirty="0" smtClean="0">
                <a:solidFill>
                  <a:srgbClr val="00B050"/>
                </a:solidFill>
              </a:rPr>
              <a:t>SIT-UPS – 30 sekunder</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1</a:t>
            </a:r>
            <a:endParaRPr lang="en-US" sz="9600" dirty="0" smtClean="0">
              <a:solidFill>
                <a:srgbClr val="00863D"/>
              </a:solidFill>
              <a:latin typeface="Arial Black" panose="020B0A04020102020204" pitchFamily="34" charset="0"/>
            </a:endParaRPr>
          </a:p>
        </p:txBody>
      </p:sp>
      <p:pic>
        <p:nvPicPr>
          <p:cNvPr id="2050" name="Picture 2" descr="C:\Users\LG1056\AppData\Local\Microsoft\Windows\Temporary Internet Files\Content.Outlook\HOOERD1D\IMG_21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15583" y="1920255"/>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52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411550"/>
            <a:ext cx="5688632" cy="360000"/>
          </a:xfrm>
        </p:spPr>
        <p:txBody>
          <a:bodyPr/>
          <a:lstStyle/>
          <a:p>
            <a:r>
              <a:rPr lang="sv-SE" b="1" dirty="0" smtClean="0">
                <a:solidFill>
                  <a:srgbClr val="00B050"/>
                </a:solidFill>
              </a:rPr>
              <a:t>armhävningar – 30 sekunder</a:t>
            </a:r>
            <a:br>
              <a:rPr lang="sv-SE" b="1" dirty="0" smtClean="0">
                <a:solidFill>
                  <a:srgbClr val="00B050"/>
                </a:solidFill>
              </a:rPr>
            </a:br>
            <a:r>
              <a:rPr lang="sv-SE" b="1" dirty="0" smtClean="0">
                <a:solidFill>
                  <a:srgbClr val="00B050"/>
                </a:solidFill>
              </a:rPr>
              <a:t>(Om tungt – stå på knä)</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2</a:t>
            </a:r>
            <a:endParaRPr lang="en-US" sz="9600" dirty="0" smtClean="0">
              <a:solidFill>
                <a:srgbClr val="00863D"/>
              </a:solidFill>
              <a:latin typeface="Arial Black" panose="020B0A04020102020204" pitchFamily="34" charset="0"/>
            </a:endParaRPr>
          </a:p>
        </p:txBody>
      </p:sp>
      <p:pic>
        <p:nvPicPr>
          <p:cNvPr id="3074" name="Picture 2" descr="C:\Users\LG1056\AppData\Local\Microsoft\Windows\Temporary Internet Files\Content.Outlook\HOOERD1D\IMG_21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61118" y="1920683"/>
            <a:ext cx="3432423" cy="257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6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smtClean="0">
                <a:solidFill>
                  <a:srgbClr val="00B050"/>
                </a:solidFill>
              </a:rPr>
              <a:t>rygglyft – 30 sekunder</a:t>
            </a:r>
            <a:br>
              <a:rPr lang="sv-SE" b="1" dirty="0" smtClean="0">
                <a:solidFill>
                  <a:srgbClr val="00B050"/>
                </a:solidFill>
              </a:rPr>
            </a:br>
            <a:r>
              <a:rPr lang="sv-SE" b="1" dirty="0" smtClean="0">
                <a:solidFill>
                  <a:srgbClr val="00B050"/>
                </a:solidFill>
              </a:rPr>
              <a:t>(tår i marken, lyft överkropp, dra tillbaka armar, sänk, upprepa)</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a:solidFill>
                  <a:srgbClr val="00863D"/>
                </a:solidFill>
                <a:latin typeface="Arial Black" panose="020B0A04020102020204" pitchFamily="34" charset="0"/>
              </a:rPr>
              <a:t>3</a:t>
            </a:r>
            <a:endParaRPr lang="en-US" sz="9600" dirty="0" smtClean="0">
              <a:solidFill>
                <a:srgbClr val="00863D"/>
              </a:solidFill>
              <a:latin typeface="Arial Black" panose="020B0A04020102020204" pitchFamily="34" charset="0"/>
            </a:endParaRPr>
          </a:p>
        </p:txBody>
      </p:sp>
      <p:pic>
        <p:nvPicPr>
          <p:cNvPr id="4098" name="Picture 2" descr="C:\Users\LG1056\AppData\Local\Microsoft\Windows\Temporary Internet Files\Content.Outlook\HOOERD1D\IMG_22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847106" y="1914002"/>
            <a:ext cx="3480427" cy="26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7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err="1" smtClean="0">
                <a:solidFill>
                  <a:srgbClr val="00B050"/>
                </a:solidFill>
              </a:rPr>
              <a:t>Benböj</a:t>
            </a:r>
            <a:r>
              <a:rPr lang="sv-SE" b="1" dirty="0" smtClean="0">
                <a:solidFill>
                  <a:srgbClr val="00B050"/>
                </a:solidFill>
              </a:rPr>
              <a:t> 90 – 30 sekunder</a:t>
            </a:r>
            <a:br>
              <a:rPr lang="sv-SE" b="1" dirty="0" smtClean="0">
                <a:solidFill>
                  <a:srgbClr val="00B050"/>
                </a:solidFill>
              </a:rPr>
            </a:br>
            <a:r>
              <a:rPr lang="sv-SE" b="1" dirty="0" smtClean="0">
                <a:solidFill>
                  <a:srgbClr val="00B050"/>
                </a:solidFill>
              </a:rPr>
              <a:t>(rak rygg, böj benen till 90 graders vinkel i knä, upprepa)</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4</a:t>
            </a:r>
            <a:endParaRPr lang="en-US" sz="9600" dirty="0" smtClean="0">
              <a:solidFill>
                <a:srgbClr val="00863D"/>
              </a:solidFill>
              <a:latin typeface="Arial Black" panose="020B0A04020102020204" pitchFamily="34" charset="0"/>
            </a:endParaRPr>
          </a:p>
        </p:txBody>
      </p:sp>
      <p:pic>
        <p:nvPicPr>
          <p:cNvPr id="5122" name="Picture 2" descr="C:\Users\LG1056\AppData\Local\Microsoft\Windows\Temporary Internet Files\Content.Outlook\HOOERD1D\IMG_22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02763" y="1916338"/>
            <a:ext cx="3499114" cy="26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smtClean="0">
                <a:solidFill>
                  <a:srgbClr val="00B050"/>
                </a:solidFill>
              </a:rPr>
              <a:t>Utfallssteg – 30 sekunder</a:t>
            </a:r>
            <a:br>
              <a:rPr lang="sv-SE" b="1" dirty="0" smtClean="0">
                <a:solidFill>
                  <a:srgbClr val="00B050"/>
                </a:solidFill>
              </a:rPr>
            </a:br>
            <a:r>
              <a:rPr lang="sv-SE" b="1" dirty="0" smtClean="0">
                <a:solidFill>
                  <a:srgbClr val="00B050"/>
                </a:solidFill>
              </a:rPr>
              <a:t>(rak rygg, stig framåt, böj främre ben till 90 graders vinkel i knä, upprepa med nästa ben)</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a:solidFill>
                  <a:srgbClr val="00863D"/>
                </a:solidFill>
                <a:latin typeface="Arial Black" panose="020B0A04020102020204" pitchFamily="34" charset="0"/>
              </a:rPr>
              <a:t>5</a:t>
            </a:r>
            <a:endParaRPr lang="en-US" sz="9600" dirty="0" smtClean="0">
              <a:solidFill>
                <a:srgbClr val="00863D"/>
              </a:solidFill>
              <a:latin typeface="Arial Black" panose="020B0A04020102020204" pitchFamily="34" charset="0"/>
            </a:endParaRPr>
          </a:p>
        </p:txBody>
      </p:sp>
      <p:pic>
        <p:nvPicPr>
          <p:cNvPr id="2" name="Picture 2" descr="C:\Users\LG1056\AppData\Local\Microsoft\Windows\Temporary Internet Files\Content.Outlook\HOOERD1D\IMG_21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11211" y="2238707"/>
            <a:ext cx="3096298" cy="232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1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5856" y="267494"/>
            <a:ext cx="5688632" cy="360000"/>
          </a:xfrm>
        </p:spPr>
        <p:txBody>
          <a:bodyPr/>
          <a:lstStyle/>
          <a:p>
            <a:r>
              <a:rPr lang="sv-SE" b="1" dirty="0" smtClean="0">
                <a:solidFill>
                  <a:srgbClr val="00B050"/>
                </a:solidFill>
              </a:rPr>
              <a:t>plankan – 30 sekunder</a:t>
            </a:r>
            <a:br>
              <a:rPr lang="sv-SE" b="1" dirty="0" smtClean="0">
                <a:solidFill>
                  <a:srgbClr val="00B050"/>
                </a:solidFill>
              </a:rPr>
            </a:br>
            <a:r>
              <a:rPr lang="sv-SE" b="1" dirty="0" smtClean="0">
                <a:solidFill>
                  <a:srgbClr val="00B050"/>
                </a:solidFill>
              </a:rPr>
              <a:t>(rak kropp, för hårdare ansträngning, lyft ett ben från marken)</a:t>
            </a:r>
            <a:endParaRPr lang="en-US" b="1"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 y="0"/>
            <a:ext cx="1313239" cy="11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552" y="1707654"/>
            <a:ext cx="3888432" cy="2308324"/>
          </a:xfrm>
          <a:prstGeom prst="rect">
            <a:avLst/>
          </a:prstGeom>
        </p:spPr>
        <p:txBody>
          <a:bodyPr wrap="square" lIns="0" tIns="0" rIns="0" bIns="0" rtlCol="0">
            <a:spAutoFit/>
          </a:bodyPr>
          <a:lstStyle/>
          <a:p>
            <a:pPr algn="ctr"/>
            <a:r>
              <a:rPr lang="sv-SE" sz="5400" dirty="0" smtClean="0">
                <a:solidFill>
                  <a:srgbClr val="00863D"/>
                </a:solidFill>
                <a:latin typeface="Arial Black" panose="020B0A04020102020204" pitchFamily="34" charset="0"/>
              </a:rPr>
              <a:t>Station</a:t>
            </a:r>
          </a:p>
          <a:p>
            <a:pPr algn="ctr"/>
            <a:r>
              <a:rPr lang="sv-SE" sz="9600" dirty="0" smtClean="0">
                <a:solidFill>
                  <a:srgbClr val="00863D"/>
                </a:solidFill>
                <a:latin typeface="Arial Black" panose="020B0A04020102020204" pitchFamily="34" charset="0"/>
              </a:rPr>
              <a:t>6</a:t>
            </a:r>
            <a:endParaRPr lang="en-US" sz="9600" dirty="0" smtClean="0">
              <a:solidFill>
                <a:srgbClr val="00863D"/>
              </a:solidFill>
              <a:latin typeface="Arial Black" panose="020B0A04020102020204" pitchFamily="34" charset="0"/>
            </a:endParaRPr>
          </a:p>
        </p:txBody>
      </p:sp>
      <p:pic>
        <p:nvPicPr>
          <p:cNvPr id="7170" name="Picture 2" descr="C:\Users\LG1056\AppData\Local\Microsoft\Windows\Temporary Internet Files\Content.Outlook\HOOERD1D\IMG_21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13146" y="2244719"/>
            <a:ext cx="3144391" cy="235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02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andvik">
      <a:dk1>
        <a:sysClr val="windowText" lastClr="000000"/>
      </a:dk1>
      <a:lt1>
        <a:sysClr val="window" lastClr="FFFFFF"/>
      </a:lt1>
      <a:dk2>
        <a:srgbClr val="0099FF"/>
      </a:dk2>
      <a:lt2>
        <a:srgbClr val="7F7F7F"/>
      </a:lt2>
      <a:accent1>
        <a:srgbClr val="0099FF"/>
      </a:accent1>
      <a:accent2>
        <a:srgbClr val="FF6E00"/>
      </a:accent2>
      <a:accent3>
        <a:srgbClr val="0069A8"/>
      </a:accent3>
      <a:accent4>
        <a:srgbClr val="E22F1D"/>
      </a:accent4>
      <a:accent5>
        <a:srgbClr val="7F7F7F"/>
      </a:accent5>
      <a:accent6>
        <a:srgbClr val="7FB4D3"/>
      </a:accent6>
      <a:hlink>
        <a:srgbClr val="0000FF"/>
      </a:hlink>
      <a:folHlink>
        <a:srgbClr val="800080"/>
      </a:folHlink>
    </a:clrScheme>
    <a:fontScheme name="Sandv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effectLst/>
      </a:spPr>
      <a:bodyPr/>
      <a:lstStyle/>
      <a:style>
        <a:lnRef idx="3">
          <a:schemeClr val="accent1"/>
        </a:lnRef>
        <a:fillRef idx="0">
          <a:schemeClr val="accent1"/>
        </a:fillRef>
        <a:effectRef idx="2">
          <a:schemeClr val="accent1"/>
        </a:effectRef>
        <a:fontRef idx="minor">
          <a:schemeClr val="tx1"/>
        </a:fontRef>
      </a:style>
    </a:lnDef>
    <a:txDef>
      <a:spPr/>
      <a:bodyPr lIns="0" tIns="0" rIns="0" bIns="0"/>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72</TotalTime>
  <Words>218</Words>
  <Application>Microsoft Office PowerPoint</Application>
  <PresentationFormat>On-screen Show (16:9)</PresentationFormat>
  <Paragraphs>52</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blank</vt:lpstr>
      <vt:lpstr>think-cell Slide</vt:lpstr>
      <vt:lpstr>Worksheet</vt:lpstr>
      <vt:lpstr>Egen sommarträning under juli 2016  för att du skall hålla igång i sommar föreslår vi följande träningspass varje vecka under juli månad.  1) löppass – Distans 45-60 minuter i ett tempo på 5:30-6:00 minuter/kilometer – Stretcha efteråt  2) löppass – intervall – uppvärmning ca 10 minuter därefter 30 sekunders backintervaller på 80-85% av maxkapacitet. Jogga nerför. 5 x 3 intervaller med 3 minuter vila mellan – stretcha efteråt  3) styrkepass – stationsträning 8 x 3 stationer med 3 minuters vila. (Se stationer på medföljande blad)</vt:lpstr>
      <vt:lpstr>PowerPoint Presentation</vt:lpstr>
      <vt:lpstr>Styrketräningspass  Sommar 2016  Varje station körs 30 sekunder, eller mer, byte till nästa genomförs på 15 sekunder vilket inkluderar vila. Efter 8 stationer 3 minuters vila därefter upprepas programmet 2 gånger till, dvs 3 totalt.  Kom ihåg att värma upp med 5-10 minuter löpning samt avsluta med stretch.  Passet genomförs 1 ggr/vecka under sommaren</vt:lpstr>
      <vt:lpstr>SIT-UPS – 30 sekunder</vt:lpstr>
      <vt:lpstr>armhävningar – 30 sekunder (Om tungt – stå på knä)</vt:lpstr>
      <vt:lpstr>rygglyft – 30 sekunder (tår i marken, lyft överkropp, dra tillbaka armar, sänk, upprepa)</vt:lpstr>
      <vt:lpstr>Benböj 90 – 30 sekunder (rak rygg, böj benen till 90 graders vinkel i knä, upprepa)</vt:lpstr>
      <vt:lpstr>Utfallssteg – 30 sekunder (rak rygg, stig framåt, böj främre ben till 90 graders vinkel i knä, upprepa med nästa ben)</vt:lpstr>
      <vt:lpstr>plankan – 30 sekunder (rak kropp, för hårdare ansträngning, lyft ett ben från marken)</vt:lpstr>
      <vt:lpstr>burpies – 30 sekunder (starta i armhävningsställning. Gör armhävning, följt av upphopp, ned i armhävning, upprepa)</vt:lpstr>
      <vt:lpstr>Triceps hävning – 30 sekunder (tips: om det ej fungerar på mark, hitta en stol som stöd. Raka ben, fingrar framåt)</vt:lpstr>
    </vt:vector>
  </TitlesOfParts>
  <Company>Sandvik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cirkelträning vSK p-16</dc:title>
  <dc:creator>Nicklas Nilsson</dc:creator>
  <cp:lastModifiedBy>Nicklas Nilsson</cp:lastModifiedBy>
  <cp:revision>10</cp:revision>
  <dcterms:created xsi:type="dcterms:W3CDTF">2016-04-11T19:40:24Z</dcterms:created>
  <dcterms:modified xsi:type="dcterms:W3CDTF">2016-06-16T20:44:56Z</dcterms:modified>
</cp:coreProperties>
</file>