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>
        <p:scale>
          <a:sx n="82" d="100"/>
          <a:sy n="82" d="100"/>
        </p:scale>
        <p:origin x="34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0553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1462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95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9999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749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2015-12-01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670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2015-12-01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3129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2015-12-01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0040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2015-12-01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2378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2015-12-01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437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2267-1518-48C9-A3E2-8DB8254DA4C2}" type="datetimeFigureOut">
              <a:rPr lang="sv-SE" smtClean="0"/>
              <a:t>2015-12-01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891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62267-1518-48C9-A3E2-8DB8254DA4C2}" type="datetimeFigureOut">
              <a:rPr lang="sv-SE" smtClean="0"/>
              <a:t>2015-12-01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EBD9F-2D31-40B4-8334-EB9A64E2FF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003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406" y="833241"/>
            <a:ext cx="4212237" cy="5965306"/>
          </a:xfrm>
          <a:prstGeom prst="rect">
            <a:avLst/>
          </a:prstGeom>
        </p:spPr>
      </p:pic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69757" y="689548"/>
            <a:ext cx="5686269" cy="5771212"/>
          </a:xfrm>
        </p:spPr>
        <p:txBody>
          <a:bodyPr>
            <a:normAutofit fontScale="47500" lnSpcReduction="20000"/>
          </a:bodyPr>
          <a:lstStyle/>
          <a:p>
            <a:pPr algn="l">
              <a:lnSpc>
                <a:spcPct val="120000"/>
              </a:lnSpc>
            </a:pP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&gt; 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07:48: 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Ta fram: västar, bollar </a:t>
            </a:r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och </a:t>
            </a:r>
            <a:r>
              <a:rPr lang="sv-SE" b="1" u="sng" dirty="0" smtClean="0">
                <a:solidFill>
                  <a:schemeClr val="accent2">
                    <a:lumMod val="75000"/>
                  </a:schemeClr>
                </a:solidFill>
              </a:rPr>
              <a:t>2 </a:t>
            </a:r>
            <a:r>
              <a:rPr lang="sv-SE" b="1" u="sng" dirty="0" err="1" smtClean="0">
                <a:solidFill>
                  <a:schemeClr val="accent2">
                    <a:lumMod val="75000"/>
                  </a:schemeClr>
                </a:solidFill>
              </a:rPr>
              <a:t>st</a:t>
            </a:r>
            <a:r>
              <a:rPr lang="sv-SE" b="1" u="sng" dirty="0" smtClean="0">
                <a:solidFill>
                  <a:schemeClr val="accent2">
                    <a:lumMod val="75000"/>
                  </a:schemeClr>
                </a:solidFill>
              </a:rPr>
              <a:t> målvaktsutrustningar 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samt ”egen materialvård” (slipning, tejpning, fylla på vatten, …)</a:t>
            </a:r>
          </a:p>
          <a:p>
            <a:pPr algn="l"/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07:48: </a:t>
            </a:r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”Tränar genomgång” (Vad? Vem? Fokus?</a:t>
            </a:r>
            <a:r>
              <a:rPr lang="sv-SE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)</a:t>
            </a:r>
            <a:endParaRPr lang="sv-SE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0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7:50</a:t>
            </a:r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: Välkomna, ”peptalk”, ”</a:t>
            </a:r>
            <a:r>
              <a:rPr lang="sv-SE" dirty="0" err="1">
                <a:solidFill>
                  <a:schemeClr val="accent2">
                    <a:lumMod val="75000"/>
                  </a:schemeClr>
                </a:solidFill>
              </a:rPr>
              <a:t>lagbyggande</a:t>
            </a:r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 snack”, kort genomgång</a:t>
            </a:r>
          </a:p>
          <a:p>
            <a:pPr algn="l"/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0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7:58 </a:t>
            </a:r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Gå tillsammans till 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isen</a:t>
            </a:r>
          </a:p>
          <a:p>
            <a:pPr algn="l"/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- - - </a:t>
            </a:r>
          </a:p>
          <a:p>
            <a:pPr algn="l">
              <a:lnSpc>
                <a:spcPct val="120000"/>
              </a:lnSpc>
            </a:pP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08:00 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– 08:10 Uppvärmning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:  (Planera 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in spelarna i två 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lag, Bygg 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upp en 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7-mannaplan)</a:t>
            </a:r>
            <a:endParaRPr lang="sv-SE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 algn="l"/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08:10 </a:t>
            </a:r>
            <a:r>
              <a:rPr lang="sv-SE" b="1" dirty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08:20 </a:t>
            </a:r>
            <a:r>
              <a:rPr lang="sv-SE" b="1" dirty="0">
                <a:solidFill>
                  <a:srgbClr val="688A26"/>
                </a:solidFill>
              </a:rPr>
              <a:t>Övning med </a:t>
            </a:r>
            <a:r>
              <a:rPr lang="sv-SE" b="1" dirty="0" err="1">
                <a:solidFill>
                  <a:srgbClr val="688A26"/>
                </a:solidFill>
              </a:rPr>
              <a:t>resp</a:t>
            </a:r>
            <a:r>
              <a:rPr lang="sv-SE" b="1" dirty="0">
                <a:solidFill>
                  <a:srgbClr val="688A26"/>
                </a:solidFill>
              </a:rPr>
              <a:t> lag på sin planhalva: "Nummerboll" (1 passar till 2 som passar till 3 osv. Mottagaren visar sig med klubban i isen passaren ropar namnet på mottagaren</a:t>
            </a:r>
            <a:r>
              <a:rPr lang="sv-SE" b="1" dirty="0" smtClean="0">
                <a:solidFill>
                  <a:srgbClr val="688A26"/>
                </a:solidFill>
              </a:rPr>
              <a:t>)</a:t>
            </a:r>
            <a:endParaRPr lang="sv-SE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08:20 </a:t>
            </a:r>
            <a:r>
              <a:rPr lang="sv-SE" b="1" dirty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08:25 ”</a:t>
            </a:r>
            <a:r>
              <a:rPr lang="sv-SE" b="1" dirty="0">
                <a:solidFill>
                  <a:schemeClr val="accent2">
                    <a:lumMod val="75000"/>
                  </a:schemeClr>
                </a:solidFill>
              </a:rPr>
              <a:t>Uppsnack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” med </a:t>
            </a:r>
            <a:r>
              <a:rPr lang="sv-SE" b="1" dirty="0" err="1" smtClean="0">
                <a:solidFill>
                  <a:schemeClr val="accent2">
                    <a:lumMod val="75000"/>
                  </a:schemeClr>
                </a:solidFill>
              </a:rPr>
              <a:t>resp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 lag. Uppställning 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(1-2-2-1) 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och </a:t>
            </a:r>
            <a:r>
              <a:rPr lang="sv-SE" b="1" dirty="0" err="1" smtClean="0">
                <a:solidFill>
                  <a:schemeClr val="accent2">
                    <a:lumMod val="75000"/>
                  </a:schemeClr>
                </a:solidFill>
              </a:rPr>
              <a:t>ev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 byten mm</a:t>
            </a:r>
          </a:p>
          <a:p>
            <a:pPr algn="l"/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08:25 – 08:35 Första halvlek (15 min </a:t>
            </a:r>
            <a:r>
              <a:rPr lang="sv-SE" b="1" dirty="0" err="1" smtClean="0">
                <a:solidFill>
                  <a:schemeClr val="accent2">
                    <a:lumMod val="75000"/>
                  </a:schemeClr>
                </a:solidFill>
              </a:rPr>
              <a:t>inkl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 snack vid behov)</a:t>
            </a:r>
          </a:p>
          <a:p>
            <a:pPr algn="l"/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08:35 </a:t>
            </a:r>
            <a:r>
              <a:rPr lang="sv-SE" b="1" dirty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08:40 Vatten </a:t>
            </a:r>
            <a:r>
              <a:rPr lang="sv-SE" b="1" dirty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ch målvaktsbyte</a:t>
            </a:r>
          </a:p>
          <a:p>
            <a:pPr algn="l"/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08:40 – 08:50 Andra halvlek (</a:t>
            </a:r>
            <a:r>
              <a:rPr lang="sv-SE" b="1" dirty="0">
                <a:solidFill>
                  <a:schemeClr val="accent2">
                    <a:lumMod val="75000"/>
                  </a:schemeClr>
                </a:solidFill>
              </a:rPr>
              <a:t>15 min </a:t>
            </a:r>
            <a:r>
              <a:rPr lang="sv-SE" b="1" dirty="0" err="1">
                <a:solidFill>
                  <a:schemeClr val="accent2">
                    <a:lumMod val="75000"/>
                  </a:schemeClr>
                </a:solidFill>
              </a:rPr>
              <a:t>inkl</a:t>
            </a:r>
            <a:r>
              <a:rPr lang="sv-SE" b="1" dirty="0">
                <a:solidFill>
                  <a:schemeClr val="accent2">
                    <a:lumMod val="75000"/>
                  </a:schemeClr>
                </a:solidFill>
              </a:rPr>
              <a:t> snack vid behov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 algn="l">
              <a:lnSpc>
                <a:spcPct val="120000"/>
              </a:lnSpc>
            </a:pP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08:50 </a:t>
            </a:r>
            <a:r>
              <a:rPr lang="sv-SE" b="1" dirty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09:00 ”Svettis” (putta varandra, ”idioten”, …) Tacka varandra för idag, 1-2 VSK, Sälen mot föräldrarna </a:t>
            </a:r>
            <a:endParaRPr lang="sv-SE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20000"/>
              </a:lnSpc>
            </a:pPr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- - - </a:t>
            </a:r>
            <a:endParaRPr lang="sv-SE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lnSpc>
                <a:spcPct val="120000"/>
              </a:lnSpc>
            </a:pP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09:0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5 </a:t>
            </a:r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09:10 </a:t>
            </a:r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Nästa träning/aktivitet</a:t>
            </a:r>
          </a:p>
          <a:p>
            <a:pPr algn="l">
              <a:lnSpc>
                <a:spcPct val="120000"/>
              </a:lnSpc>
            </a:pP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09:10 </a:t>
            </a:r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sv-SE" dirty="0" smtClean="0">
                <a:solidFill>
                  <a:schemeClr val="accent2">
                    <a:lumMod val="75000"/>
                  </a:schemeClr>
                </a:solidFill>
              </a:rPr>
              <a:t>09:15 </a:t>
            </a:r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”Tränar summering” (”stop-fortsätt-start”)</a:t>
            </a:r>
          </a:p>
          <a:p>
            <a:pPr algn="l"/>
            <a:endParaRPr lang="sv-SE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spcBef>
                <a:spcPts val="0"/>
              </a:spcBef>
            </a:pPr>
            <a:r>
              <a:rPr lang="sv-SE" sz="2000" i="1" dirty="0">
                <a:solidFill>
                  <a:schemeClr val="accent2">
                    <a:lumMod val="75000"/>
                  </a:schemeClr>
                </a:solidFill>
              </a:rPr>
              <a:t>Att tänka på: </a:t>
            </a: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v-SE" sz="2000" i="1" dirty="0">
                <a:solidFill>
                  <a:schemeClr val="accent2">
                    <a:lumMod val="75000"/>
                  </a:schemeClr>
                </a:solidFill>
              </a:rPr>
              <a:t>Varje spelare ska känna sig sedd</a:t>
            </a: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v-SE" sz="2000" i="1" dirty="0">
                <a:solidFill>
                  <a:schemeClr val="accent2">
                    <a:lumMod val="75000"/>
                  </a:schemeClr>
                </a:solidFill>
              </a:rPr>
              <a:t>Förklara övningen innan och kort summering efter (var den jätte rolig eller super rolig). </a:t>
            </a: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v-SE" sz="2000" i="1" dirty="0">
                <a:solidFill>
                  <a:schemeClr val="accent2">
                    <a:lumMod val="75000"/>
                  </a:schemeClr>
                </a:solidFill>
              </a:rPr>
              <a:t>Knä i isen vid samling</a:t>
            </a: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v-SE" sz="2000" i="1" dirty="0">
                <a:solidFill>
                  <a:schemeClr val="accent2">
                    <a:lumMod val="75000"/>
                  </a:schemeClr>
                </a:solidFill>
              </a:rPr>
              <a:t>Om det blir väntan/kö ”skrapa is som en målvakt”, stå på ett ben, glid på stället, …</a:t>
            </a: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v-SE" sz="2000" i="1" dirty="0">
                <a:solidFill>
                  <a:schemeClr val="accent2">
                    <a:lumMod val="75000"/>
                  </a:schemeClr>
                </a:solidFill>
              </a:rPr>
              <a:t>Är ditt tillstånd värt att smittas av? </a:t>
            </a:r>
            <a:r>
              <a:rPr lang="sv-SE" sz="20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</a:t>
            </a:r>
            <a:endParaRPr lang="sv-SE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Underrubrik 2"/>
          <p:cNvSpPr txBox="1">
            <a:spLocks/>
          </p:cNvSpPr>
          <p:nvPr/>
        </p:nvSpPr>
        <p:spPr>
          <a:xfrm>
            <a:off x="477186" y="152400"/>
            <a:ext cx="5264047" cy="3872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 err="1">
                <a:solidFill>
                  <a:schemeClr val="accent2">
                    <a:lumMod val="75000"/>
                  </a:schemeClr>
                </a:solidFill>
              </a:rPr>
              <a:t>Ispass</a:t>
            </a:r>
            <a:r>
              <a:rPr lang="sv-SE" b="1" dirty="0">
                <a:solidFill>
                  <a:schemeClr val="accent2">
                    <a:lumMod val="75000"/>
                  </a:schemeClr>
                </a:solidFill>
              </a:rPr>
              <a:t> VSK F-07</a:t>
            </a:r>
            <a:endParaRPr lang="sv-SE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7" name="Rak 6"/>
          <p:cNvCxnSpPr/>
          <p:nvPr/>
        </p:nvCxnSpPr>
        <p:spPr>
          <a:xfrm>
            <a:off x="6056026" y="830544"/>
            <a:ext cx="0" cy="510408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Underrubrik 2"/>
          <p:cNvSpPr txBox="1">
            <a:spLocks/>
          </p:cNvSpPr>
          <p:nvPr/>
        </p:nvSpPr>
        <p:spPr>
          <a:xfrm>
            <a:off x="6478248" y="170926"/>
            <a:ext cx="5264047" cy="73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 err="1" smtClean="0">
                <a:solidFill>
                  <a:schemeClr val="accent2">
                    <a:lumMod val="75000"/>
                  </a:schemeClr>
                </a:solidFill>
              </a:rPr>
              <a:t>Ispass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 VSK F-07</a:t>
            </a:r>
            <a:endParaRPr lang="sv-SE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sv-SE" sz="1200" dirty="0" smtClean="0">
                <a:solidFill>
                  <a:schemeClr val="accent2">
                    <a:lumMod val="75000"/>
                  </a:schemeClr>
                </a:solidFill>
              </a:rPr>
              <a:t>Spelförståelse – Internmatch 7-manna</a:t>
            </a:r>
            <a:endParaRPr lang="sv-SE" sz="12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sv-S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7083559" y="3798277"/>
            <a:ext cx="4079022" cy="2872346"/>
          </a:xfrm>
          <a:prstGeom prst="rect">
            <a:avLst/>
          </a:prstGeom>
          <a:solidFill>
            <a:schemeClr val="bg1">
              <a:lumMod val="65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Picture 2" descr="VSK_Logga_555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445" y="9646"/>
            <a:ext cx="1143000" cy="823595"/>
          </a:xfrm>
          <a:prstGeom prst="rect">
            <a:avLst/>
          </a:prstGeom>
          <a:noFill/>
          <a:extLst/>
        </p:spPr>
      </p:pic>
      <p:grpSp>
        <p:nvGrpSpPr>
          <p:cNvPr id="6" name="Grupp 5"/>
          <p:cNvGrpSpPr/>
          <p:nvPr/>
        </p:nvGrpSpPr>
        <p:grpSpPr>
          <a:xfrm>
            <a:off x="5481990" y="5879949"/>
            <a:ext cx="1148071" cy="879044"/>
            <a:chOff x="5481990" y="5895299"/>
            <a:chExt cx="1148071" cy="879044"/>
          </a:xfrm>
        </p:grpSpPr>
        <p:pic>
          <p:nvPicPr>
            <p:cNvPr id="9" name="Picture 2" descr="QR-kod för http://www.laget.se/VSKBANDYF0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8534" y="5895299"/>
              <a:ext cx="693453" cy="693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ktangel 9"/>
            <p:cNvSpPr/>
            <p:nvPr/>
          </p:nvSpPr>
          <p:spPr>
            <a:xfrm>
              <a:off x="5481990" y="6558899"/>
              <a:ext cx="1148071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800" dirty="0" smtClean="0">
                  <a:solidFill>
                    <a:srgbClr val="00B050"/>
                  </a:solidFill>
                </a:rPr>
                <a:t>laget.se/VSKBANDYF07</a:t>
              </a:r>
              <a:endParaRPr lang="sv-SE" sz="800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191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Grö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207</Words>
  <Application>Microsoft Office PowerPoint</Application>
  <PresentationFormat>Bredbild</PresentationFormat>
  <Paragraphs>26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D K</dc:creator>
  <cp:lastModifiedBy>d</cp:lastModifiedBy>
  <cp:revision>24</cp:revision>
  <dcterms:created xsi:type="dcterms:W3CDTF">2015-11-16T21:49:43Z</dcterms:created>
  <dcterms:modified xsi:type="dcterms:W3CDTF">2015-12-01T12:45:53Z</dcterms:modified>
</cp:coreProperties>
</file>