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2015-11-28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06" y="833241"/>
            <a:ext cx="4212237" cy="5965306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9757" y="689548"/>
            <a:ext cx="5686269" cy="577121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&gt; 07:50: Ta fram: västar, bollar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och </a:t>
            </a:r>
            <a:r>
              <a:rPr lang="sv-SE" b="1" u="sng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sv-SE" b="1" u="sng" dirty="0" err="1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sv-SE" b="1" u="sng" dirty="0" smtClean="0">
                <a:solidFill>
                  <a:schemeClr val="accent2">
                    <a:lumMod val="75000"/>
                  </a:schemeClr>
                </a:solidFill>
              </a:rPr>
              <a:t> målvaktsutrustningar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samt ”egen materialvård” (slipning, tejpning, fylla på vatten, …)</a:t>
            </a:r>
          </a:p>
          <a:p>
            <a:pPr algn="l"/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07:50 :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Välkomna, ”peptalk”, ”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snack”, utse fyra målvakter, gå tillsammans till isen. </a:t>
            </a: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08:00 – 08:10 Uppvärmning:</a:t>
            </a:r>
            <a:b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- Planera in spelarna i två lag</a:t>
            </a:r>
            <a:b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- Bygg upp en 7-mannaplan</a:t>
            </a:r>
          </a:p>
          <a:p>
            <a:pPr lvl="0"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08:10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08:20 </a:t>
            </a:r>
            <a:r>
              <a:rPr lang="sv-SE" dirty="0">
                <a:solidFill>
                  <a:srgbClr val="688A26"/>
                </a:solidFill>
              </a:rPr>
              <a:t>Övning med </a:t>
            </a:r>
            <a:r>
              <a:rPr lang="sv-SE" dirty="0" err="1">
                <a:solidFill>
                  <a:srgbClr val="688A26"/>
                </a:solidFill>
              </a:rPr>
              <a:t>resp</a:t>
            </a:r>
            <a:r>
              <a:rPr lang="sv-SE" dirty="0">
                <a:solidFill>
                  <a:srgbClr val="688A26"/>
                </a:solidFill>
              </a:rPr>
              <a:t> lag på sin planhalva: "Nummerboll" (1 passar till 2 som passar till 3 osv. </a:t>
            </a:r>
            <a:r>
              <a:rPr lang="sv-SE">
                <a:solidFill>
                  <a:srgbClr val="688A26"/>
                </a:solidFill>
              </a:rPr>
              <a:t>Mottagaren visar sig med klubban i isen passaren ropar namnet på </a:t>
            </a:r>
            <a:r>
              <a:rPr lang="sv-SE">
                <a:solidFill>
                  <a:srgbClr val="688A26"/>
                </a:solidFill>
              </a:rPr>
              <a:t>mottagaren</a:t>
            </a:r>
            <a:r>
              <a:rPr lang="sv-SE" smtClean="0">
                <a:solidFill>
                  <a:srgbClr val="688A26"/>
                </a:solidFill>
              </a:rPr>
              <a:t>)</a:t>
            </a:r>
            <a:endParaRPr lang="sv-S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08:20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08:25 ”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Uppsnack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” med 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resp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lag. Uppställning (2-3-1) och 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byten mm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08:25 – 08:35 Första halvlek (15 min </a:t>
            </a:r>
            <a:r>
              <a:rPr lang="sv-SE" dirty="0" err="1" smtClean="0">
                <a:solidFill>
                  <a:schemeClr val="accent2">
                    <a:lumMod val="75000"/>
                  </a:schemeClr>
                </a:solidFill>
              </a:rPr>
              <a:t>inkl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 snack vid behov)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08:35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08:40 Vatten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ch målvaktsbyte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08:40 – 08:50 Andra halvlek (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15 min </a:t>
            </a:r>
            <a:r>
              <a:rPr lang="sv-SE" dirty="0" err="1">
                <a:solidFill>
                  <a:schemeClr val="accent2">
                    <a:lumMod val="75000"/>
                  </a:schemeClr>
                </a:solidFill>
              </a:rPr>
              <a:t>inkl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 snack vid behov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08:50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09:00 ”Svettis” (putta varandra, ”idioten”, …) Tacka varandra för idag, 1-2 VSK, Sälen mot föräldrarna 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l"/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Varje spelare ska känna sig sedd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Knä i isen vid samling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sv-SE" sz="2000" i="1" dirty="0" smtClean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 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6056026" y="329784"/>
            <a:ext cx="0" cy="617594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Underrubrik 2"/>
          <p:cNvSpPr txBox="1">
            <a:spLocks/>
          </p:cNvSpPr>
          <p:nvPr/>
        </p:nvSpPr>
        <p:spPr>
          <a:xfrm>
            <a:off x="6478248" y="170926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VSK F-07</a:t>
            </a:r>
            <a:endParaRPr lang="sv-SE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Spelförståelse – Internmatch 7-manna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7083559" y="3792511"/>
            <a:ext cx="4079022" cy="2878112"/>
          </a:xfrm>
          <a:prstGeom prst="rect">
            <a:avLst/>
          </a:pr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63</Words>
  <Application>Microsoft Office PowerPoint</Application>
  <PresentationFormat>Bredbild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</cp:lastModifiedBy>
  <cp:revision>22</cp:revision>
  <dcterms:created xsi:type="dcterms:W3CDTF">2015-11-16T21:49:43Z</dcterms:created>
  <dcterms:modified xsi:type="dcterms:W3CDTF">2015-11-28T05:37:36Z</dcterms:modified>
</cp:coreProperties>
</file>