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8" r:id="rId3"/>
    <p:sldId id="261" r:id="rId4"/>
    <p:sldId id="260" r:id="rId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86" d="100"/>
          <a:sy n="86" d="100"/>
        </p:scale>
        <p:origin x="56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userId="9ae49f2f11440d07" providerId="LiveId" clId="{BF3AE7EF-1B71-4BFE-9DF5-9BA6761DB7F5}"/>
    <pc:docChg chg="undo custSel addSld delSld modSld">
      <pc:chgData name="" userId="9ae49f2f11440d07" providerId="LiveId" clId="{BF3AE7EF-1B71-4BFE-9DF5-9BA6761DB7F5}" dt="2018-02-12T21:48:15.516" v="437" actId="20577"/>
      <pc:docMkLst>
        <pc:docMk/>
      </pc:docMkLst>
      <pc:sldChg chg="modSp">
        <pc:chgData name="" userId="9ae49f2f11440d07" providerId="LiveId" clId="{BF3AE7EF-1B71-4BFE-9DF5-9BA6761DB7F5}" dt="2018-02-12T21:48:15.516" v="437" actId="20577"/>
        <pc:sldMkLst>
          <pc:docMk/>
          <pc:sldMk cId="1891919691" sldId="256"/>
        </pc:sldMkLst>
        <pc:spChg chg="mod">
          <ac:chgData name="" userId="9ae49f2f11440d07" providerId="LiveId" clId="{BF3AE7EF-1B71-4BFE-9DF5-9BA6761DB7F5}" dt="2018-02-12T21:48:15.516" v="437" actId="20577"/>
          <ac:spMkLst>
            <pc:docMk/>
            <pc:sldMk cId="1891919691" sldId="256"/>
            <ac:spMk id="18" creationId="{00000000-0000-0000-0000-000000000000}"/>
          </ac:spMkLst>
        </pc:spChg>
        <pc:spChg chg="mod">
          <ac:chgData name="" userId="9ae49f2f11440d07" providerId="LiveId" clId="{BF3AE7EF-1B71-4BFE-9DF5-9BA6761DB7F5}" dt="2018-02-12T21:34:56.938" v="117" actId="20577"/>
          <ac:spMkLst>
            <pc:docMk/>
            <pc:sldMk cId="1891919691" sldId="256"/>
            <ac:spMk id="19" creationId="{00000000-0000-0000-0000-000000000000}"/>
          </ac:spMkLst>
        </pc:spChg>
        <pc:spChg chg="mod">
          <ac:chgData name="" userId="9ae49f2f11440d07" providerId="LiveId" clId="{BF3AE7EF-1B71-4BFE-9DF5-9BA6761DB7F5}" dt="2018-02-12T21:26:07.555" v="33" actId="20577"/>
          <ac:spMkLst>
            <pc:docMk/>
            <pc:sldMk cId="1891919691" sldId="256"/>
            <ac:spMk id="72" creationId="{00000000-0000-0000-0000-000000000000}"/>
          </ac:spMkLst>
        </pc:spChg>
        <pc:graphicFrameChg chg="mod">
          <ac:chgData name="" userId="9ae49f2f11440d07" providerId="LiveId" clId="{BF3AE7EF-1B71-4BFE-9DF5-9BA6761DB7F5}" dt="2018-02-12T21:31:32.468" v="57" actId="404"/>
          <ac:graphicFrameMkLst>
            <pc:docMk/>
            <pc:sldMk cId="1891919691" sldId="256"/>
            <ac:graphicFrameMk id="16" creationId="{00000000-0000-0000-0000-000000000000}"/>
          </ac:graphicFrameMkLst>
        </pc:graphicFrameChg>
      </pc:sldChg>
      <pc:sldChg chg="addSp delSp modSp">
        <pc:chgData name="" userId="9ae49f2f11440d07" providerId="LiveId" clId="{BF3AE7EF-1B71-4BFE-9DF5-9BA6761DB7F5}" dt="2018-02-12T21:47:57.295" v="435" actId="1076"/>
        <pc:sldMkLst>
          <pc:docMk/>
          <pc:sldMk cId="210890507" sldId="258"/>
        </pc:sldMkLst>
        <pc:spChg chg="del">
          <ac:chgData name="" userId="9ae49f2f11440d07" providerId="LiveId" clId="{BF3AE7EF-1B71-4BFE-9DF5-9BA6761DB7F5}" dt="2018-02-12T20:00:33.355" v="10" actId="478"/>
          <ac:spMkLst>
            <pc:docMk/>
            <pc:sldMk cId="210890507" sldId="258"/>
            <ac:spMk id="43" creationId="{9525D04C-51B4-4DE9-B9E2-3EE7E4385627}"/>
          </ac:spMkLst>
        </pc:spChg>
        <pc:spChg chg="add">
          <ac:chgData name="" userId="9ae49f2f11440d07" providerId="LiveId" clId="{BF3AE7EF-1B71-4BFE-9DF5-9BA6761DB7F5}" dt="2018-02-12T21:25:32.065" v="23"/>
          <ac:spMkLst>
            <pc:docMk/>
            <pc:sldMk cId="210890507" sldId="258"/>
            <ac:spMk id="48" creationId="{D7229D9F-BD37-4BDA-B8BD-87AACD77A42B}"/>
          </ac:spMkLst>
        </pc:spChg>
        <pc:spChg chg="del">
          <ac:chgData name="" userId="9ae49f2f11440d07" providerId="LiveId" clId="{BF3AE7EF-1B71-4BFE-9DF5-9BA6761DB7F5}" dt="2018-02-12T20:00:33.355" v="10" actId="478"/>
          <ac:spMkLst>
            <pc:docMk/>
            <pc:sldMk cId="210890507" sldId="258"/>
            <ac:spMk id="50" creationId="{47FAE0B3-7892-4CEB-8874-58B712B02388}"/>
          </ac:spMkLst>
        </pc:spChg>
        <pc:spChg chg="del">
          <ac:chgData name="" userId="9ae49f2f11440d07" providerId="LiveId" clId="{BF3AE7EF-1B71-4BFE-9DF5-9BA6761DB7F5}" dt="2018-02-12T20:00:33.355" v="10" actId="478"/>
          <ac:spMkLst>
            <pc:docMk/>
            <pc:sldMk cId="210890507" sldId="258"/>
            <ac:spMk id="51" creationId="{6DE38FBB-031E-4701-A595-E606962E6544}"/>
          </ac:spMkLst>
        </pc:spChg>
        <pc:spChg chg="del">
          <ac:chgData name="" userId="9ae49f2f11440d07" providerId="LiveId" clId="{BF3AE7EF-1B71-4BFE-9DF5-9BA6761DB7F5}" dt="2018-02-12T20:00:33.355" v="10" actId="478"/>
          <ac:spMkLst>
            <pc:docMk/>
            <pc:sldMk cId="210890507" sldId="258"/>
            <ac:spMk id="62" creationId="{DC1DAC38-B062-4CCA-AF6D-01B500D9247D}"/>
          </ac:spMkLst>
        </pc:spChg>
        <pc:spChg chg="add">
          <ac:chgData name="" userId="9ae49f2f11440d07" providerId="LiveId" clId="{BF3AE7EF-1B71-4BFE-9DF5-9BA6761DB7F5}" dt="2018-02-12T21:25:32.065" v="23"/>
          <ac:spMkLst>
            <pc:docMk/>
            <pc:sldMk cId="210890507" sldId="258"/>
            <ac:spMk id="75" creationId="{CDEF8753-5B35-4187-8B88-3FE0121DE1AD}"/>
          </ac:spMkLst>
        </pc:spChg>
        <pc:spChg chg="add">
          <ac:chgData name="" userId="9ae49f2f11440d07" providerId="LiveId" clId="{BF3AE7EF-1B71-4BFE-9DF5-9BA6761DB7F5}" dt="2018-02-12T21:25:32.065" v="23"/>
          <ac:spMkLst>
            <pc:docMk/>
            <pc:sldMk cId="210890507" sldId="258"/>
            <ac:spMk id="79" creationId="{9B53010E-91FB-4DF0-9890-5BD79B21437D}"/>
          </ac:spMkLst>
        </pc:spChg>
        <pc:spChg chg="mod">
          <ac:chgData name="" userId="9ae49f2f11440d07" providerId="LiveId" clId="{BF3AE7EF-1B71-4BFE-9DF5-9BA6761DB7F5}" dt="2018-02-12T21:47:57.295" v="435" actId="1076"/>
          <ac:spMkLst>
            <pc:docMk/>
            <pc:sldMk cId="210890507" sldId="258"/>
            <ac:spMk id="82" creationId="{00000000-0000-0000-0000-000000000000}"/>
          </ac:spMkLst>
        </pc:spChg>
        <pc:spChg chg="add">
          <ac:chgData name="" userId="9ae49f2f11440d07" providerId="LiveId" clId="{BF3AE7EF-1B71-4BFE-9DF5-9BA6761DB7F5}" dt="2018-02-12T21:25:32.065" v="23"/>
          <ac:spMkLst>
            <pc:docMk/>
            <pc:sldMk cId="210890507" sldId="258"/>
            <ac:spMk id="87" creationId="{0C78B4CC-0EFB-45DA-AA02-8A6C463696DA}"/>
          </ac:spMkLst>
        </pc:spChg>
        <pc:spChg chg="add">
          <ac:chgData name="" userId="9ae49f2f11440d07" providerId="LiveId" clId="{BF3AE7EF-1B71-4BFE-9DF5-9BA6761DB7F5}" dt="2018-02-12T21:25:32.065" v="23"/>
          <ac:spMkLst>
            <pc:docMk/>
            <pc:sldMk cId="210890507" sldId="258"/>
            <ac:spMk id="92" creationId="{C8B2E04A-F506-4751-92B1-463BD6B821E0}"/>
          </ac:spMkLst>
        </pc:spChg>
        <pc:spChg chg="add">
          <ac:chgData name="" userId="9ae49f2f11440d07" providerId="LiveId" clId="{BF3AE7EF-1B71-4BFE-9DF5-9BA6761DB7F5}" dt="2018-02-12T21:25:32.065" v="23"/>
          <ac:spMkLst>
            <pc:docMk/>
            <pc:sldMk cId="210890507" sldId="258"/>
            <ac:spMk id="94" creationId="{8D0E0A59-FA1C-4D1E-AD18-EBCACCBD3CB6}"/>
          </ac:spMkLst>
        </pc:spChg>
        <pc:spChg chg="add">
          <ac:chgData name="" userId="9ae49f2f11440d07" providerId="LiveId" clId="{BF3AE7EF-1B71-4BFE-9DF5-9BA6761DB7F5}" dt="2018-02-12T21:25:32.065" v="23"/>
          <ac:spMkLst>
            <pc:docMk/>
            <pc:sldMk cId="210890507" sldId="258"/>
            <ac:spMk id="95" creationId="{BDFF2EFC-D1BB-4502-8493-11CA7F6031DC}"/>
          </ac:spMkLst>
        </pc:spChg>
        <pc:spChg chg="add">
          <ac:chgData name="" userId="9ae49f2f11440d07" providerId="LiveId" clId="{BF3AE7EF-1B71-4BFE-9DF5-9BA6761DB7F5}" dt="2018-02-12T21:25:32.065" v="23"/>
          <ac:spMkLst>
            <pc:docMk/>
            <pc:sldMk cId="210890507" sldId="258"/>
            <ac:spMk id="96" creationId="{260EE53F-01FD-4211-8BAF-2D7493C8F2F7}"/>
          </ac:spMkLst>
        </pc:spChg>
        <pc:spChg chg="add">
          <ac:chgData name="" userId="9ae49f2f11440d07" providerId="LiveId" clId="{BF3AE7EF-1B71-4BFE-9DF5-9BA6761DB7F5}" dt="2018-02-12T21:25:32.065" v="23"/>
          <ac:spMkLst>
            <pc:docMk/>
            <pc:sldMk cId="210890507" sldId="258"/>
            <ac:spMk id="100" creationId="{89CC7D16-9C9A-4530-B540-5708FFB66DC2}"/>
          </ac:spMkLst>
        </pc:spChg>
        <pc:spChg chg="add">
          <ac:chgData name="" userId="9ae49f2f11440d07" providerId="LiveId" clId="{BF3AE7EF-1B71-4BFE-9DF5-9BA6761DB7F5}" dt="2018-02-12T21:25:32.065" v="23"/>
          <ac:spMkLst>
            <pc:docMk/>
            <pc:sldMk cId="210890507" sldId="258"/>
            <ac:spMk id="102" creationId="{E8B6F044-B82D-4305-94E0-EEAB7BC23AE3}"/>
          </ac:spMkLst>
        </pc:spChg>
        <pc:spChg chg="add">
          <ac:chgData name="" userId="9ae49f2f11440d07" providerId="LiveId" clId="{BF3AE7EF-1B71-4BFE-9DF5-9BA6761DB7F5}" dt="2018-02-12T21:25:32.065" v="23"/>
          <ac:spMkLst>
            <pc:docMk/>
            <pc:sldMk cId="210890507" sldId="258"/>
            <ac:spMk id="104" creationId="{E05E13DF-995B-4872-8254-66D2FED830B1}"/>
          </ac:spMkLst>
        </pc:spChg>
        <pc:spChg chg="add">
          <ac:chgData name="" userId="9ae49f2f11440d07" providerId="LiveId" clId="{BF3AE7EF-1B71-4BFE-9DF5-9BA6761DB7F5}" dt="2018-02-12T21:25:32.065" v="23"/>
          <ac:spMkLst>
            <pc:docMk/>
            <pc:sldMk cId="210890507" sldId="258"/>
            <ac:spMk id="105" creationId="{1938FBEE-883C-4348-89EE-BD4CEAC1C7A2}"/>
          </ac:spMkLst>
        </pc:spChg>
        <pc:spChg chg="add">
          <ac:chgData name="" userId="9ae49f2f11440d07" providerId="LiveId" clId="{BF3AE7EF-1B71-4BFE-9DF5-9BA6761DB7F5}" dt="2018-02-12T21:25:32.065" v="23"/>
          <ac:spMkLst>
            <pc:docMk/>
            <pc:sldMk cId="210890507" sldId="258"/>
            <ac:spMk id="107" creationId="{13089B2D-16AE-4672-BF29-B47075DE7200}"/>
          </ac:spMkLst>
        </pc:spChg>
        <pc:spChg chg="add">
          <ac:chgData name="" userId="9ae49f2f11440d07" providerId="LiveId" clId="{BF3AE7EF-1B71-4BFE-9DF5-9BA6761DB7F5}" dt="2018-02-12T21:25:32.065" v="23"/>
          <ac:spMkLst>
            <pc:docMk/>
            <pc:sldMk cId="210890507" sldId="258"/>
            <ac:spMk id="109" creationId="{BF15215A-4AD8-44AD-AA1D-E3B7932026A8}"/>
          </ac:spMkLst>
        </pc:spChg>
        <pc:spChg chg="add">
          <ac:chgData name="" userId="9ae49f2f11440d07" providerId="LiveId" clId="{BF3AE7EF-1B71-4BFE-9DF5-9BA6761DB7F5}" dt="2018-02-12T21:25:32.065" v="23"/>
          <ac:spMkLst>
            <pc:docMk/>
            <pc:sldMk cId="210890507" sldId="258"/>
            <ac:spMk id="113" creationId="{3E62B9AE-88E9-4525-AF98-1C8FB1BC93E9}"/>
          </ac:spMkLst>
        </pc:spChg>
        <pc:spChg chg="add">
          <ac:chgData name="" userId="9ae49f2f11440d07" providerId="LiveId" clId="{BF3AE7EF-1B71-4BFE-9DF5-9BA6761DB7F5}" dt="2018-02-12T21:25:32.065" v="23"/>
          <ac:spMkLst>
            <pc:docMk/>
            <pc:sldMk cId="210890507" sldId="258"/>
            <ac:spMk id="114" creationId="{D90DDF6B-9BF5-469D-A3F9-71CFB3D2681D}"/>
          </ac:spMkLst>
        </pc:spChg>
        <pc:spChg chg="add">
          <ac:chgData name="" userId="9ae49f2f11440d07" providerId="LiveId" clId="{BF3AE7EF-1B71-4BFE-9DF5-9BA6761DB7F5}" dt="2018-02-12T21:25:32.065" v="23"/>
          <ac:spMkLst>
            <pc:docMk/>
            <pc:sldMk cId="210890507" sldId="258"/>
            <ac:spMk id="115" creationId="{EB78F724-FA0B-453C-9365-C1B6A7359733}"/>
          </ac:spMkLst>
        </pc:spChg>
        <pc:spChg chg="add">
          <ac:chgData name="" userId="9ae49f2f11440d07" providerId="LiveId" clId="{BF3AE7EF-1B71-4BFE-9DF5-9BA6761DB7F5}" dt="2018-02-12T21:25:32.065" v="23"/>
          <ac:spMkLst>
            <pc:docMk/>
            <pc:sldMk cId="210890507" sldId="258"/>
            <ac:spMk id="116" creationId="{1114CD5D-FD81-4AF6-9104-56C7A9DE89EB}"/>
          </ac:spMkLst>
        </pc:spChg>
        <pc:spChg chg="add">
          <ac:chgData name="" userId="9ae49f2f11440d07" providerId="LiveId" clId="{BF3AE7EF-1B71-4BFE-9DF5-9BA6761DB7F5}" dt="2018-02-12T21:25:32.065" v="23"/>
          <ac:spMkLst>
            <pc:docMk/>
            <pc:sldMk cId="210890507" sldId="258"/>
            <ac:spMk id="117" creationId="{BBDA272E-9884-4ECC-8A0F-6207C1687325}"/>
          </ac:spMkLst>
        </pc:spChg>
        <pc:spChg chg="add">
          <ac:chgData name="" userId="9ae49f2f11440d07" providerId="LiveId" clId="{BF3AE7EF-1B71-4BFE-9DF5-9BA6761DB7F5}" dt="2018-02-12T21:25:32.065" v="23"/>
          <ac:spMkLst>
            <pc:docMk/>
            <pc:sldMk cId="210890507" sldId="258"/>
            <ac:spMk id="118" creationId="{1E14C27D-092F-410F-979B-412027FE8859}"/>
          </ac:spMkLst>
        </pc:spChg>
        <pc:spChg chg="add">
          <ac:chgData name="" userId="9ae49f2f11440d07" providerId="LiveId" clId="{BF3AE7EF-1B71-4BFE-9DF5-9BA6761DB7F5}" dt="2018-02-12T21:25:32.065" v="23"/>
          <ac:spMkLst>
            <pc:docMk/>
            <pc:sldMk cId="210890507" sldId="258"/>
            <ac:spMk id="119" creationId="{17DB600B-192A-4859-9249-882AB3D97A73}"/>
          </ac:spMkLst>
        </pc:spChg>
        <pc:spChg chg="add">
          <ac:chgData name="" userId="9ae49f2f11440d07" providerId="LiveId" clId="{BF3AE7EF-1B71-4BFE-9DF5-9BA6761DB7F5}" dt="2018-02-12T21:25:32.065" v="23"/>
          <ac:spMkLst>
            <pc:docMk/>
            <pc:sldMk cId="210890507" sldId="258"/>
            <ac:spMk id="120" creationId="{268044B9-7F2A-477C-8A94-81B558591DCC}"/>
          </ac:spMkLst>
        </pc:spChg>
        <pc:spChg chg="add">
          <ac:chgData name="" userId="9ae49f2f11440d07" providerId="LiveId" clId="{BF3AE7EF-1B71-4BFE-9DF5-9BA6761DB7F5}" dt="2018-02-12T21:25:32.065" v="23"/>
          <ac:spMkLst>
            <pc:docMk/>
            <pc:sldMk cId="210890507" sldId="258"/>
            <ac:spMk id="121" creationId="{711A4746-AA76-4944-9EDB-67B440081B85}"/>
          </ac:spMkLst>
        </pc:spChg>
        <pc:spChg chg="add">
          <ac:chgData name="" userId="9ae49f2f11440d07" providerId="LiveId" clId="{BF3AE7EF-1B71-4BFE-9DF5-9BA6761DB7F5}" dt="2018-02-12T21:25:32.065" v="23"/>
          <ac:spMkLst>
            <pc:docMk/>
            <pc:sldMk cId="210890507" sldId="258"/>
            <ac:spMk id="123" creationId="{962577E4-6B85-4A37-BB06-758873E199A1}"/>
          </ac:spMkLst>
        </pc:spChg>
        <pc:spChg chg="add">
          <ac:chgData name="" userId="9ae49f2f11440d07" providerId="LiveId" clId="{BF3AE7EF-1B71-4BFE-9DF5-9BA6761DB7F5}" dt="2018-02-12T21:25:32.065" v="23"/>
          <ac:spMkLst>
            <pc:docMk/>
            <pc:sldMk cId="210890507" sldId="258"/>
            <ac:spMk id="127" creationId="{8217375E-CAA7-4332-815B-F8430BA4D626}"/>
          </ac:spMkLst>
        </pc:spChg>
        <pc:spChg chg="add">
          <ac:chgData name="" userId="9ae49f2f11440d07" providerId="LiveId" clId="{BF3AE7EF-1B71-4BFE-9DF5-9BA6761DB7F5}" dt="2018-02-12T21:25:32.065" v="23"/>
          <ac:spMkLst>
            <pc:docMk/>
            <pc:sldMk cId="210890507" sldId="258"/>
            <ac:spMk id="128" creationId="{981E9914-6898-43AD-8048-29E3DB7D520C}"/>
          </ac:spMkLst>
        </pc:spChg>
        <pc:spChg chg="add">
          <ac:chgData name="" userId="9ae49f2f11440d07" providerId="LiveId" clId="{BF3AE7EF-1B71-4BFE-9DF5-9BA6761DB7F5}" dt="2018-02-12T21:25:32.065" v="23"/>
          <ac:spMkLst>
            <pc:docMk/>
            <pc:sldMk cId="210890507" sldId="258"/>
            <ac:spMk id="129" creationId="{A1293DD9-F8C5-4646-B568-57B364A468A7}"/>
          </ac:spMkLst>
        </pc:spChg>
        <pc:spChg chg="add">
          <ac:chgData name="" userId="9ae49f2f11440d07" providerId="LiveId" clId="{BF3AE7EF-1B71-4BFE-9DF5-9BA6761DB7F5}" dt="2018-02-12T21:25:32.065" v="23"/>
          <ac:spMkLst>
            <pc:docMk/>
            <pc:sldMk cId="210890507" sldId="258"/>
            <ac:spMk id="130" creationId="{754BFE42-9EFD-4260-9C17-E935E8ECF4AB}"/>
          </ac:spMkLst>
        </pc:spChg>
        <pc:spChg chg="add">
          <ac:chgData name="" userId="9ae49f2f11440d07" providerId="LiveId" clId="{BF3AE7EF-1B71-4BFE-9DF5-9BA6761DB7F5}" dt="2018-02-12T21:25:32.065" v="23"/>
          <ac:spMkLst>
            <pc:docMk/>
            <pc:sldMk cId="210890507" sldId="258"/>
            <ac:spMk id="135" creationId="{B10420BE-3D6F-40AE-8B37-FBBCBE7A0C04}"/>
          </ac:spMkLst>
        </pc:spChg>
        <pc:spChg chg="del">
          <ac:chgData name="" userId="9ae49f2f11440d07" providerId="LiveId" clId="{BF3AE7EF-1B71-4BFE-9DF5-9BA6761DB7F5}" dt="2018-02-12T20:00:33.355" v="10" actId="478"/>
          <ac:spMkLst>
            <pc:docMk/>
            <pc:sldMk cId="210890507" sldId="258"/>
            <ac:spMk id="137" creationId="{00000000-0000-0000-0000-000000000000}"/>
          </ac:spMkLst>
        </pc:spChg>
        <pc:spChg chg="del mod">
          <ac:chgData name="" userId="9ae49f2f11440d07" providerId="LiveId" clId="{BF3AE7EF-1B71-4BFE-9DF5-9BA6761DB7F5}" dt="2018-02-12T20:00:33.355" v="10" actId="478"/>
          <ac:spMkLst>
            <pc:docMk/>
            <pc:sldMk cId="210890507" sldId="258"/>
            <ac:spMk id="148" creationId="{00000000-0000-0000-0000-000000000000}"/>
          </ac:spMkLst>
        </pc:spChg>
        <pc:spChg chg="del">
          <ac:chgData name="" userId="9ae49f2f11440d07" providerId="LiveId" clId="{BF3AE7EF-1B71-4BFE-9DF5-9BA6761DB7F5}" dt="2018-02-12T20:00:33.355" v="10" actId="478"/>
          <ac:spMkLst>
            <pc:docMk/>
            <pc:sldMk cId="210890507" sldId="258"/>
            <ac:spMk id="149" creationId="{00000000-0000-0000-0000-000000000000}"/>
          </ac:spMkLst>
        </pc:spChg>
        <pc:spChg chg="del">
          <ac:chgData name="" userId="9ae49f2f11440d07" providerId="LiveId" clId="{BF3AE7EF-1B71-4BFE-9DF5-9BA6761DB7F5}" dt="2018-02-12T20:00:33.355" v="10" actId="478"/>
          <ac:spMkLst>
            <pc:docMk/>
            <pc:sldMk cId="210890507" sldId="258"/>
            <ac:spMk id="150" creationId="{00000000-0000-0000-0000-000000000000}"/>
          </ac:spMkLst>
        </pc:spChg>
        <pc:spChg chg="del">
          <ac:chgData name="" userId="9ae49f2f11440d07" providerId="LiveId" clId="{BF3AE7EF-1B71-4BFE-9DF5-9BA6761DB7F5}" dt="2018-02-12T20:00:33.355" v="10" actId="478"/>
          <ac:spMkLst>
            <pc:docMk/>
            <pc:sldMk cId="210890507" sldId="258"/>
            <ac:spMk id="154" creationId="{00000000-0000-0000-0000-000000000000}"/>
          </ac:spMkLst>
        </pc:spChg>
        <pc:spChg chg="del">
          <ac:chgData name="" userId="9ae49f2f11440d07" providerId="LiveId" clId="{BF3AE7EF-1B71-4BFE-9DF5-9BA6761DB7F5}" dt="2018-02-12T20:00:33.355" v="10" actId="478"/>
          <ac:spMkLst>
            <pc:docMk/>
            <pc:sldMk cId="210890507" sldId="258"/>
            <ac:spMk id="159" creationId="{00000000-0000-0000-0000-000000000000}"/>
          </ac:spMkLst>
        </pc:spChg>
        <pc:spChg chg="del">
          <ac:chgData name="" userId="9ae49f2f11440d07" providerId="LiveId" clId="{BF3AE7EF-1B71-4BFE-9DF5-9BA6761DB7F5}" dt="2018-02-12T20:00:33.355" v="10" actId="478"/>
          <ac:spMkLst>
            <pc:docMk/>
            <pc:sldMk cId="210890507" sldId="258"/>
            <ac:spMk id="161" creationId="{00000000-0000-0000-0000-000000000000}"/>
          </ac:spMkLst>
        </pc:spChg>
        <pc:spChg chg="del">
          <ac:chgData name="" userId="9ae49f2f11440d07" providerId="LiveId" clId="{BF3AE7EF-1B71-4BFE-9DF5-9BA6761DB7F5}" dt="2018-02-12T20:00:33.355" v="10" actId="478"/>
          <ac:spMkLst>
            <pc:docMk/>
            <pc:sldMk cId="210890507" sldId="258"/>
            <ac:spMk id="162" creationId="{00000000-0000-0000-0000-000000000000}"/>
          </ac:spMkLst>
        </pc:spChg>
        <pc:spChg chg="del">
          <ac:chgData name="" userId="9ae49f2f11440d07" providerId="LiveId" clId="{BF3AE7EF-1B71-4BFE-9DF5-9BA6761DB7F5}" dt="2018-02-12T20:00:33.355" v="10" actId="478"/>
          <ac:spMkLst>
            <pc:docMk/>
            <pc:sldMk cId="210890507" sldId="258"/>
            <ac:spMk id="163" creationId="{00000000-0000-0000-0000-000000000000}"/>
          </ac:spMkLst>
        </pc:spChg>
        <pc:spChg chg="del">
          <ac:chgData name="" userId="9ae49f2f11440d07" providerId="LiveId" clId="{BF3AE7EF-1B71-4BFE-9DF5-9BA6761DB7F5}" dt="2018-02-12T20:00:33.355" v="10" actId="478"/>
          <ac:spMkLst>
            <pc:docMk/>
            <pc:sldMk cId="210890507" sldId="258"/>
            <ac:spMk id="166" creationId="{00000000-0000-0000-0000-000000000000}"/>
          </ac:spMkLst>
        </pc:spChg>
        <pc:spChg chg="del">
          <ac:chgData name="" userId="9ae49f2f11440d07" providerId="LiveId" clId="{BF3AE7EF-1B71-4BFE-9DF5-9BA6761DB7F5}" dt="2018-02-12T20:00:33.355" v="10" actId="478"/>
          <ac:spMkLst>
            <pc:docMk/>
            <pc:sldMk cId="210890507" sldId="258"/>
            <ac:spMk id="171" creationId="{00000000-0000-0000-0000-000000000000}"/>
          </ac:spMkLst>
        </pc:spChg>
        <pc:spChg chg="del">
          <ac:chgData name="" userId="9ae49f2f11440d07" providerId="LiveId" clId="{BF3AE7EF-1B71-4BFE-9DF5-9BA6761DB7F5}" dt="2018-02-12T20:00:33.355" v="10" actId="478"/>
          <ac:spMkLst>
            <pc:docMk/>
            <pc:sldMk cId="210890507" sldId="258"/>
            <ac:spMk id="172" creationId="{00000000-0000-0000-0000-000000000000}"/>
          </ac:spMkLst>
        </pc:spChg>
        <pc:spChg chg="del">
          <ac:chgData name="" userId="9ae49f2f11440d07" providerId="LiveId" clId="{BF3AE7EF-1B71-4BFE-9DF5-9BA6761DB7F5}" dt="2018-02-12T20:00:33.355" v="10" actId="478"/>
          <ac:spMkLst>
            <pc:docMk/>
            <pc:sldMk cId="210890507" sldId="258"/>
            <ac:spMk id="173" creationId="{00000000-0000-0000-0000-000000000000}"/>
          </ac:spMkLst>
        </pc:spChg>
        <pc:spChg chg="del">
          <ac:chgData name="" userId="9ae49f2f11440d07" providerId="LiveId" clId="{BF3AE7EF-1B71-4BFE-9DF5-9BA6761DB7F5}" dt="2018-02-12T20:00:33.355" v="10" actId="478"/>
          <ac:spMkLst>
            <pc:docMk/>
            <pc:sldMk cId="210890507" sldId="258"/>
            <ac:spMk id="174" creationId="{00000000-0000-0000-0000-000000000000}"/>
          </ac:spMkLst>
        </pc:spChg>
        <pc:spChg chg="del">
          <ac:chgData name="" userId="9ae49f2f11440d07" providerId="LiveId" clId="{BF3AE7EF-1B71-4BFE-9DF5-9BA6761DB7F5}" dt="2018-02-12T20:00:33.355" v="10" actId="478"/>
          <ac:spMkLst>
            <pc:docMk/>
            <pc:sldMk cId="210890507" sldId="258"/>
            <ac:spMk id="175" creationId="{00000000-0000-0000-0000-000000000000}"/>
          </ac:spMkLst>
        </pc:spChg>
        <pc:spChg chg="del">
          <ac:chgData name="" userId="9ae49f2f11440d07" providerId="LiveId" clId="{BF3AE7EF-1B71-4BFE-9DF5-9BA6761DB7F5}" dt="2018-02-12T20:00:33.355" v="10" actId="478"/>
          <ac:spMkLst>
            <pc:docMk/>
            <pc:sldMk cId="210890507" sldId="258"/>
            <ac:spMk id="176" creationId="{00000000-0000-0000-0000-000000000000}"/>
          </ac:spMkLst>
        </pc:spChg>
        <pc:grpChg chg="add">
          <ac:chgData name="" userId="9ae49f2f11440d07" providerId="LiveId" clId="{BF3AE7EF-1B71-4BFE-9DF5-9BA6761DB7F5}" dt="2018-02-12T21:25:32.065" v="23"/>
          <ac:grpSpMkLst>
            <pc:docMk/>
            <pc:sldMk cId="210890507" sldId="258"/>
            <ac:grpSpMk id="49" creationId="{311D3338-6853-49AD-B108-20EEBA4DE117}"/>
          </ac:grpSpMkLst>
        </pc:grpChg>
        <pc:grpChg chg="add">
          <ac:chgData name="" userId="9ae49f2f11440d07" providerId="LiveId" clId="{BF3AE7EF-1B71-4BFE-9DF5-9BA6761DB7F5}" dt="2018-02-12T21:25:32.065" v="23"/>
          <ac:grpSpMkLst>
            <pc:docMk/>
            <pc:sldMk cId="210890507" sldId="258"/>
            <ac:grpSpMk id="57" creationId="{01825B8C-1B1B-4DAD-9EB3-A68F9857916A}"/>
          </ac:grpSpMkLst>
        </pc:grpChg>
        <pc:grpChg chg="add">
          <ac:chgData name="" userId="9ae49f2f11440d07" providerId="LiveId" clId="{BF3AE7EF-1B71-4BFE-9DF5-9BA6761DB7F5}" dt="2018-02-12T21:25:32.065" v="23"/>
          <ac:grpSpMkLst>
            <pc:docMk/>
            <pc:sldMk cId="210890507" sldId="258"/>
            <ac:grpSpMk id="76" creationId="{7B35EC04-662C-4A5C-8266-16D8722273CB}"/>
          </ac:grpSpMkLst>
        </pc:grpChg>
        <pc:grpChg chg="add">
          <ac:chgData name="" userId="9ae49f2f11440d07" providerId="LiveId" clId="{BF3AE7EF-1B71-4BFE-9DF5-9BA6761DB7F5}" dt="2018-02-12T21:25:32.065" v="23"/>
          <ac:grpSpMkLst>
            <pc:docMk/>
            <pc:sldMk cId="210890507" sldId="258"/>
            <ac:grpSpMk id="89" creationId="{F0CB4CDE-F6C5-4195-B536-9720B7F2E588}"/>
          </ac:grpSpMkLst>
        </pc:grpChg>
        <pc:grpChg chg="add">
          <ac:chgData name="" userId="9ae49f2f11440d07" providerId="LiveId" clId="{BF3AE7EF-1B71-4BFE-9DF5-9BA6761DB7F5}" dt="2018-02-12T21:25:32.065" v="23"/>
          <ac:grpSpMkLst>
            <pc:docMk/>
            <pc:sldMk cId="210890507" sldId="258"/>
            <ac:grpSpMk id="110" creationId="{A15103FE-5702-41FB-991E-7124AF29A057}"/>
          </ac:grpSpMkLst>
        </pc:grpChg>
        <pc:picChg chg="add">
          <ac:chgData name="" userId="9ae49f2f11440d07" providerId="LiveId" clId="{BF3AE7EF-1B71-4BFE-9DF5-9BA6761DB7F5}" dt="2018-02-12T21:25:32.065" v="23"/>
          <ac:picMkLst>
            <pc:docMk/>
            <pc:sldMk cId="210890507" sldId="258"/>
            <ac:picMk id="106" creationId="{32DF59D5-B1FF-4F1A-89BE-054C251F7DC1}"/>
          </ac:picMkLst>
        </pc:picChg>
        <pc:picChg chg="add">
          <ac:chgData name="" userId="9ae49f2f11440d07" providerId="LiveId" clId="{BF3AE7EF-1B71-4BFE-9DF5-9BA6761DB7F5}" dt="2018-02-12T21:25:32.065" v="23"/>
          <ac:picMkLst>
            <pc:docMk/>
            <pc:sldMk cId="210890507" sldId="258"/>
            <ac:picMk id="124" creationId="{478D9D06-BBAA-448F-A897-0E6D34B5AA44}"/>
          </ac:picMkLst>
        </pc:picChg>
        <pc:picChg chg="add">
          <ac:chgData name="" userId="9ae49f2f11440d07" providerId="LiveId" clId="{BF3AE7EF-1B71-4BFE-9DF5-9BA6761DB7F5}" dt="2018-02-12T21:25:32.065" v="23"/>
          <ac:picMkLst>
            <pc:docMk/>
            <pc:sldMk cId="210890507" sldId="258"/>
            <ac:picMk id="136" creationId="{6E95244E-C85C-49EA-9E02-991D1D0A84AD}"/>
          </ac:picMkLst>
        </pc:picChg>
        <pc:picChg chg="del">
          <ac:chgData name="" userId="9ae49f2f11440d07" providerId="LiveId" clId="{BF3AE7EF-1B71-4BFE-9DF5-9BA6761DB7F5}" dt="2018-02-12T20:00:33.355" v="10" actId="478"/>
          <ac:picMkLst>
            <pc:docMk/>
            <pc:sldMk cId="210890507" sldId="258"/>
            <ac:picMk id="153" creationId="{00000000-0000-0000-0000-000000000000}"/>
          </ac:picMkLst>
        </pc:picChg>
        <pc:cxnChg chg="del">
          <ac:chgData name="" userId="9ae49f2f11440d07" providerId="LiveId" clId="{BF3AE7EF-1B71-4BFE-9DF5-9BA6761DB7F5}" dt="2018-02-12T20:00:33.355" v="10" actId="478"/>
          <ac:cxnSpMkLst>
            <pc:docMk/>
            <pc:sldMk cId="210890507" sldId="258"/>
            <ac:cxnSpMk id="47" creationId="{8692C36F-DAF0-4EB9-8980-9842B01F4050}"/>
          </ac:cxnSpMkLst>
        </pc:cxnChg>
        <pc:cxnChg chg="del">
          <ac:chgData name="" userId="9ae49f2f11440d07" providerId="LiveId" clId="{BF3AE7EF-1B71-4BFE-9DF5-9BA6761DB7F5}" dt="2018-02-12T20:00:33.355" v="10" actId="478"/>
          <ac:cxnSpMkLst>
            <pc:docMk/>
            <pc:sldMk cId="210890507" sldId="258"/>
            <ac:cxnSpMk id="59" creationId="{40F25D2A-B4DB-42EB-B6C6-25CC3C3E6D99}"/>
          </ac:cxnSpMkLst>
        </pc:cxnChg>
        <pc:cxnChg chg="add">
          <ac:chgData name="" userId="9ae49f2f11440d07" providerId="LiveId" clId="{BF3AE7EF-1B71-4BFE-9DF5-9BA6761DB7F5}" dt="2018-02-12T21:25:32.065" v="23"/>
          <ac:cxnSpMkLst>
            <pc:docMk/>
            <pc:sldMk cId="210890507" sldId="258"/>
            <ac:cxnSpMk id="65" creationId="{32473BDA-28F0-482A-AD82-AAC62088275B}"/>
          </ac:cxnSpMkLst>
        </pc:cxnChg>
        <pc:cxnChg chg="add">
          <ac:chgData name="" userId="9ae49f2f11440d07" providerId="LiveId" clId="{BF3AE7EF-1B71-4BFE-9DF5-9BA6761DB7F5}" dt="2018-02-12T21:25:32.065" v="23"/>
          <ac:cxnSpMkLst>
            <pc:docMk/>
            <pc:sldMk cId="210890507" sldId="258"/>
            <ac:cxnSpMk id="66" creationId="{930ADD3C-2559-4A2C-B729-2C8C03127121}"/>
          </ac:cxnSpMkLst>
        </pc:cxnChg>
        <pc:cxnChg chg="add">
          <ac:chgData name="" userId="9ae49f2f11440d07" providerId="LiveId" clId="{BF3AE7EF-1B71-4BFE-9DF5-9BA6761DB7F5}" dt="2018-02-12T21:25:32.065" v="23"/>
          <ac:cxnSpMkLst>
            <pc:docMk/>
            <pc:sldMk cId="210890507" sldId="258"/>
            <ac:cxnSpMk id="67" creationId="{0F29B476-7302-483F-A60F-76F2AABC97F3}"/>
          </ac:cxnSpMkLst>
        </pc:cxnChg>
        <pc:cxnChg chg="add">
          <ac:chgData name="" userId="9ae49f2f11440d07" providerId="LiveId" clId="{BF3AE7EF-1B71-4BFE-9DF5-9BA6761DB7F5}" dt="2018-02-12T21:25:32.065" v="23"/>
          <ac:cxnSpMkLst>
            <pc:docMk/>
            <pc:sldMk cId="210890507" sldId="258"/>
            <ac:cxnSpMk id="68" creationId="{7FEA3093-E2C9-419A-9752-FB73C0C5C210}"/>
          </ac:cxnSpMkLst>
        </pc:cxnChg>
        <pc:cxnChg chg="add">
          <ac:chgData name="" userId="9ae49f2f11440d07" providerId="LiveId" clId="{BF3AE7EF-1B71-4BFE-9DF5-9BA6761DB7F5}" dt="2018-02-12T21:25:32.065" v="23"/>
          <ac:cxnSpMkLst>
            <pc:docMk/>
            <pc:sldMk cId="210890507" sldId="258"/>
            <ac:cxnSpMk id="70" creationId="{AE576085-8CA9-40A8-A2B7-71329D6B064B}"/>
          </ac:cxnSpMkLst>
        </pc:cxnChg>
        <pc:cxnChg chg="add">
          <ac:chgData name="" userId="9ae49f2f11440d07" providerId="LiveId" clId="{BF3AE7EF-1B71-4BFE-9DF5-9BA6761DB7F5}" dt="2018-02-12T21:25:32.065" v="23"/>
          <ac:cxnSpMkLst>
            <pc:docMk/>
            <pc:sldMk cId="210890507" sldId="258"/>
            <ac:cxnSpMk id="71" creationId="{2A2EE270-C23C-45A8-A96D-96B55C95A723}"/>
          </ac:cxnSpMkLst>
        </pc:cxnChg>
        <pc:cxnChg chg="add">
          <ac:chgData name="" userId="9ae49f2f11440d07" providerId="LiveId" clId="{BF3AE7EF-1B71-4BFE-9DF5-9BA6761DB7F5}" dt="2018-02-12T21:25:32.065" v="23"/>
          <ac:cxnSpMkLst>
            <pc:docMk/>
            <pc:sldMk cId="210890507" sldId="258"/>
            <ac:cxnSpMk id="72" creationId="{7D41B8FE-439E-4BA5-8D0C-A4C66CA5DA12}"/>
          </ac:cxnSpMkLst>
        </pc:cxnChg>
        <pc:cxnChg chg="add">
          <ac:chgData name="" userId="9ae49f2f11440d07" providerId="LiveId" clId="{BF3AE7EF-1B71-4BFE-9DF5-9BA6761DB7F5}" dt="2018-02-12T21:25:32.065" v="23"/>
          <ac:cxnSpMkLst>
            <pc:docMk/>
            <pc:sldMk cId="210890507" sldId="258"/>
            <ac:cxnSpMk id="73" creationId="{192A69CE-F5BF-4B05-BA70-F278A761D873}"/>
          </ac:cxnSpMkLst>
        </pc:cxnChg>
        <pc:cxnChg chg="add">
          <ac:chgData name="" userId="9ae49f2f11440d07" providerId="LiveId" clId="{BF3AE7EF-1B71-4BFE-9DF5-9BA6761DB7F5}" dt="2018-02-12T21:25:32.065" v="23"/>
          <ac:cxnSpMkLst>
            <pc:docMk/>
            <pc:sldMk cId="210890507" sldId="258"/>
            <ac:cxnSpMk id="74" creationId="{23CB4852-37A4-43A2-8B45-6302241E5A78}"/>
          </ac:cxnSpMkLst>
        </pc:cxnChg>
        <pc:cxnChg chg="add">
          <ac:chgData name="" userId="9ae49f2f11440d07" providerId="LiveId" clId="{BF3AE7EF-1B71-4BFE-9DF5-9BA6761DB7F5}" dt="2018-02-12T21:25:32.065" v="23"/>
          <ac:cxnSpMkLst>
            <pc:docMk/>
            <pc:sldMk cId="210890507" sldId="258"/>
            <ac:cxnSpMk id="81" creationId="{757EE42C-3D89-42F2-86E9-3325B06159F8}"/>
          </ac:cxnSpMkLst>
        </pc:cxnChg>
        <pc:cxnChg chg="add">
          <ac:chgData name="" userId="9ae49f2f11440d07" providerId="LiveId" clId="{BF3AE7EF-1B71-4BFE-9DF5-9BA6761DB7F5}" dt="2018-02-12T21:25:32.065" v="23"/>
          <ac:cxnSpMkLst>
            <pc:docMk/>
            <pc:sldMk cId="210890507" sldId="258"/>
            <ac:cxnSpMk id="97" creationId="{C8E368FF-61F4-48D3-BF24-64C0ABACAFBB}"/>
          </ac:cxnSpMkLst>
        </pc:cxnChg>
        <pc:cxnChg chg="add">
          <ac:chgData name="" userId="9ae49f2f11440d07" providerId="LiveId" clId="{BF3AE7EF-1B71-4BFE-9DF5-9BA6761DB7F5}" dt="2018-02-12T21:25:32.065" v="23"/>
          <ac:cxnSpMkLst>
            <pc:docMk/>
            <pc:sldMk cId="210890507" sldId="258"/>
            <ac:cxnSpMk id="98" creationId="{DCC4ABA1-2D64-4303-99AC-08E5B9BA074C}"/>
          </ac:cxnSpMkLst>
        </pc:cxnChg>
        <pc:cxnChg chg="add">
          <ac:chgData name="" userId="9ae49f2f11440d07" providerId="LiveId" clId="{BF3AE7EF-1B71-4BFE-9DF5-9BA6761DB7F5}" dt="2018-02-12T21:25:32.065" v="23"/>
          <ac:cxnSpMkLst>
            <pc:docMk/>
            <pc:sldMk cId="210890507" sldId="258"/>
            <ac:cxnSpMk id="99" creationId="{BC512630-2477-4702-B84C-0A6FD3E3616E}"/>
          </ac:cxnSpMkLst>
        </pc:cxnChg>
        <pc:cxnChg chg="add">
          <ac:chgData name="" userId="9ae49f2f11440d07" providerId="LiveId" clId="{BF3AE7EF-1B71-4BFE-9DF5-9BA6761DB7F5}" dt="2018-02-12T21:25:32.065" v="23"/>
          <ac:cxnSpMkLst>
            <pc:docMk/>
            <pc:sldMk cId="210890507" sldId="258"/>
            <ac:cxnSpMk id="101" creationId="{ED9F68B4-59A1-46B4-A775-C6E0C11ADA42}"/>
          </ac:cxnSpMkLst>
        </pc:cxnChg>
        <pc:cxnChg chg="add">
          <ac:chgData name="" userId="9ae49f2f11440d07" providerId="LiveId" clId="{BF3AE7EF-1B71-4BFE-9DF5-9BA6761DB7F5}" dt="2018-02-12T21:25:32.065" v="23"/>
          <ac:cxnSpMkLst>
            <pc:docMk/>
            <pc:sldMk cId="210890507" sldId="258"/>
            <ac:cxnSpMk id="103" creationId="{636D63D7-6955-4131-A198-C61C889D4BAA}"/>
          </ac:cxnSpMkLst>
        </pc:cxnChg>
        <pc:cxnChg chg="add">
          <ac:chgData name="" userId="9ae49f2f11440d07" providerId="LiveId" clId="{BF3AE7EF-1B71-4BFE-9DF5-9BA6761DB7F5}" dt="2018-02-12T21:25:32.065" v="23"/>
          <ac:cxnSpMkLst>
            <pc:docMk/>
            <pc:sldMk cId="210890507" sldId="258"/>
            <ac:cxnSpMk id="108" creationId="{83D8A17E-C029-4A53-9367-BCDD8316FD9F}"/>
          </ac:cxnSpMkLst>
        </pc:cxnChg>
        <pc:cxnChg chg="add">
          <ac:chgData name="" userId="9ae49f2f11440d07" providerId="LiveId" clId="{BF3AE7EF-1B71-4BFE-9DF5-9BA6761DB7F5}" dt="2018-02-12T21:25:32.065" v="23"/>
          <ac:cxnSpMkLst>
            <pc:docMk/>
            <pc:sldMk cId="210890507" sldId="258"/>
            <ac:cxnSpMk id="122" creationId="{82213F90-393A-405A-A41D-7CEA92670049}"/>
          </ac:cxnSpMkLst>
        </pc:cxnChg>
        <pc:cxnChg chg="add">
          <ac:chgData name="" userId="9ae49f2f11440d07" providerId="LiveId" clId="{BF3AE7EF-1B71-4BFE-9DF5-9BA6761DB7F5}" dt="2018-02-12T21:25:32.065" v="23"/>
          <ac:cxnSpMkLst>
            <pc:docMk/>
            <pc:sldMk cId="210890507" sldId="258"/>
            <ac:cxnSpMk id="125" creationId="{068BEB95-9FD9-4353-8F05-315463BEF87A}"/>
          </ac:cxnSpMkLst>
        </pc:cxnChg>
        <pc:cxnChg chg="add">
          <ac:chgData name="" userId="9ae49f2f11440d07" providerId="LiveId" clId="{BF3AE7EF-1B71-4BFE-9DF5-9BA6761DB7F5}" dt="2018-02-12T21:25:32.065" v="23"/>
          <ac:cxnSpMkLst>
            <pc:docMk/>
            <pc:sldMk cId="210890507" sldId="258"/>
            <ac:cxnSpMk id="126" creationId="{5BA0DF99-F465-4F57-A5D3-09542A77AFAD}"/>
          </ac:cxnSpMkLst>
        </pc:cxnChg>
        <pc:cxnChg chg="add">
          <ac:chgData name="" userId="9ae49f2f11440d07" providerId="LiveId" clId="{BF3AE7EF-1B71-4BFE-9DF5-9BA6761DB7F5}" dt="2018-02-12T21:25:32.065" v="23"/>
          <ac:cxnSpMkLst>
            <pc:docMk/>
            <pc:sldMk cId="210890507" sldId="258"/>
            <ac:cxnSpMk id="131" creationId="{A7A7B3B5-1923-482E-AD77-4E4697486C74}"/>
          </ac:cxnSpMkLst>
        </pc:cxnChg>
        <pc:cxnChg chg="add">
          <ac:chgData name="" userId="9ae49f2f11440d07" providerId="LiveId" clId="{BF3AE7EF-1B71-4BFE-9DF5-9BA6761DB7F5}" dt="2018-02-12T21:25:32.065" v="23"/>
          <ac:cxnSpMkLst>
            <pc:docMk/>
            <pc:sldMk cId="210890507" sldId="258"/>
            <ac:cxnSpMk id="132" creationId="{BDB015DF-AF10-4AAC-B380-CC2518D522E7}"/>
          </ac:cxnSpMkLst>
        </pc:cxnChg>
        <pc:cxnChg chg="add">
          <ac:chgData name="" userId="9ae49f2f11440d07" providerId="LiveId" clId="{BF3AE7EF-1B71-4BFE-9DF5-9BA6761DB7F5}" dt="2018-02-12T21:25:32.065" v="23"/>
          <ac:cxnSpMkLst>
            <pc:docMk/>
            <pc:sldMk cId="210890507" sldId="258"/>
            <ac:cxnSpMk id="133" creationId="{331D0F93-326C-4B2A-9EA9-3E8E456709F8}"/>
          </ac:cxnSpMkLst>
        </pc:cxnChg>
        <pc:cxnChg chg="add">
          <ac:chgData name="" userId="9ae49f2f11440d07" providerId="LiveId" clId="{BF3AE7EF-1B71-4BFE-9DF5-9BA6761DB7F5}" dt="2018-02-12T21:25:32.065" v="23"/>
          <ac:cxnSpMkLst>
            <pc:docMk/>
            <pc:sldMk cId="210890507" sldId="258"/>
            <ac:cxnSpMk id="134" creationId="{90CEAD36-4D39-4A01-BC51-0EEDA3E5DF8F}"/>
          </ac:cxnSpMkLst>
        </pc:cxnChg>
        <pc:cxnChg chg="del">
          <ac:chgData name="" userId="9ae49f2f11440d07" providerId="LiveId" clId="{BF3AE7EF-1B71-4BFE-9DF5-9BA6761DB7F5}" dt="2018-02-12T20:00:33.355" v="10" actId="478"/>
          <ac:cxnSpMkLst>
            <pc:docMk/>
            <pc:sldMk cId="210890507" sldId="258"/>
            <ac:cxnSpMk id="151" creationId="{00000000-0000-0000-0000-000000000000}"/>
          </ac:cxnSpMkLst>
        </pc:cxnChg>
        <pc:cxnChg chg="del">
          <ac:chgData name="" userId="9ae49f2f11440d07" providerId="LiveId" clId="{BF3AE7EF-1B71-4BFE-9DF5-9BA6761DB7F5}" dt="2018-02-12T20:00:33.355" v="10" actId="478"/>
          <ac:cxnSpMkLst>
            <pc:docMk/>
            <pc:sldMk cId="210890507" sldId="258"/>
            <ac:cxnSpMk id="152" creationId="{00000000-0000-0000-0000-000000000000}"/>
          </ac:cxnSpMkLst>
        </pc:cxnChg>
        <pc:cxnChg chg="del">
          <ac:chgData name="" userId="9ae49f2f11440d07" providerId="LiveId" clId="{BF3AE7EF-1B71-4BFE-9DF5-9BA6761DB7F5}" dt="2018-02-12T20:00:33.355" v="10" actId="478"/>
          <ac:cxnSpMkLst>
            <pc:docMk/>
            <pc:sldMk cId="210890507" sldId="258"/>
            <ac:cxnSpMk id="155" creationId="{00000000-0000-0000-0000-000000000000}"/>
          </ac:cxnSpMkLst>
        </pc:cxnChg>
        <pc:cxnChg chg="del">
          <ac:chgData name="" userId="9ae49f2f11440d07" providerId="LiveId" clId="{BF3AE7EF-1B71-4BFE-9DF5-9BA6761DB7F5}" dt="2018-02-12T20:00:33.355" v="10" actId="478"/>
          <ac:cxnSpMkLst>
            <pc:docMk/>
            <pc:sldMk cId="210890507" sldId="258"/>
            <ac:cxnSpMk id="156" creationId="{00000000-0000-0000-0000-000000000000}"/>
          </ac:cxnSpMkLst>
        </pc:cxnChg>
        <pc:cxnChg chg="del">
          <ac:chgData name="" userId="9ae49f2f11440d07" providerId="LiveId" clId="{BF3AE7EF-1B71-4BFE-9DF5-9BA6761DB7F5}" dt="2018-02-12T20:00:33.355" v="10" actId="478"/>
          <ac:cxnSpMkLst>
            <pc:docMk/>
            <pc:sldMk cId="210890507" sldId="258"/>
            <ac:cxnSpMk id="157" creationId="{00000000-0000-0000-0000-000000000000}"/>
          </ac:cxnSpMkLst>
        </pc:cxnChg>
        <pc:cxnChg chg="del">
          <ac:chgData name="" userId="9ae49f2f11440d07" providerId="LiveId" clId="{BF3AE7EF-1B71-4BFE-9DF5-9BA6761DB7F5}" dt="2018-02-12T20:00:33.355" v="10" actId="478"/>
          <ac:cxnSpMkLst>
            <pc:docMk/>
            <pc:sldMk cId="210890507" sldId="258"/>
            <ac:cxnSpMk id="158" creationId="{00000000-0000-0000-0000-000000000000}"/>
          </ac:cxnSpMkLst>
        </pc:cxnChg>
        <pc:cxnChg chg="del">
          <ac:chgData name="" userId="9ae49f2f11440d07" providerId="LiveId" clId="{BF3AE7EF-1B71-4BFE-9DF5-9BA6761DB7F5}" dt="2018-02-12T20:00:33.355" v="10" actId="478"/>
          <ac:cxnSpMkLst>
            <pc:docMk/>
            <pc:sldMk cId="210890507" sldId="258"/>
            <ac:cxnSpMk id="160" creationId="{00000000-0000-0000-0000-000000000000}"/>
          </ac:cxnSpMkLst>
        </pc:cxnChg>
        <pc:cxnChg chg="del">
          <ac:chgData name="" userId="9ae49f2f11440d07" providerId="LiveId" clId="{BF3AE7EF-1B71-4BFE-9DF5-9BA6761DB7F5}" dt="2018-02-12T20:00:33.355" v="10" actId="478"/>
          <ac:cxnSpMkLst>
            <pc:docMk/>
            <pc:sldMk cId="210890507" sldId="258"/>
            <ac:cxnSpMk id="164" creationId="{00000000-0000-0000-0000-000000000000}"/>
          </ac:cxnSpMkLst>
        </pc:cxnChg>
        <pc:cxnChg chg="del">
          <ac:chgData name="" userId="9ae49f2f11440d07" providerId="LiveId" clId="{BF3AE7EF-1B71-4BFE-9DF5-9BA6761DB7F5}" dt="2018-02-12T20:00:33.355" v="10" actId="478"/>
          <ac:cxnSpMkLst>
            <pc:docMk/>
            <pc:sldMk cId="210890507" sldId="258"/>
            <ac:cxnSpMk id="165" creationId="{00000000-0000-0000-0000-000000000000}"/>
          </ac:cxnSpMkLst>
        </pc:cxnChg>
        <pc:cxnChg chg="del">
          <ac:chgData name="" userId="9ae49f2f11440d07" providerId="LiveId" clId="{BF3AE7EF-1B71-4BFE-9DF5-9BA6761DB7F5}" dt="2018-02-12T20:00:33.355" v="10" actId="478"/>
          <ac:cxnSpMkLst>
            <pc:docMk/>
            <pc:sldMk cId="210890507" sldId="258"/>
            <ac:cxnSpMk id="167" creationId="{00000000-0000-0000-0000-000000000000}"/>
          </ac:cxnSpMkLst>
        </pc:cxnChg>
        <pc:cxnChg chg="del">
          <ac:chgData name="" userId="9ae49f2f11440d07" providerId="LiveId" clId="{BF3AE7EF-1B71-4BFE-9DF5-9BA6761DB7F5}" dt="2018-02-12T20:00:33.355" v="10" actId="478"/>
          <ac:cxnSpMkLst>
            <pc:docMk/>
            <pc:sldMk cId="210890507" sldId="258"/>
            <ac:cxnSpMk id="168" creationId="{00000000-0000-0000-0000-000000000000}"/>
          </ac:cxnSpMkLst>
        </pc:cxnChg>
        <pc:cxnChg chg="del mod">
          <ac:chgData name="" userId="9ae49f2f11440d07" providerId="LiveId" clId="{BF3AE7EF-1B71-4BFE-9DF5-9BA6761DB7F5}" dt="2018-02-12T20:00:33.355" v="10" actId="478"/>
          <ac:cxnSpMkLst>
            <pc:docMk/>
            <pc:sldMk cId="210890507" sldId="258"/>
            <ac:cxnSpMk id="169" creationId="{00000000-0000-0000-0000-000000000000}"/>
          </ac:cxnSpMkLst>
        </pc:cxnChg>
        <pc:cxnChg chg="del">
          <ac:chgData name="" userId="9ae49f2f11440d07" providerId="LiveId" clId="{BF3AE7EF-1B71-4BFE-9DF5-9BA6761DB7F5}" dt="2018-02-12T20:00:33.355" v="10" actId="478"/>
          <ac:cxnSpMkLst>
            <pc:docMk/>
            <pc:sldMk cId="210890507" sldId="258"/>
            <ac:cxnSpMk id="170" creationId="{00000000-0000-0000-0000-000000000000}"/>
          </ac:cxnSpMkLst>
        </pc:cxnChg>
      </pc:sldChg>
      <pc:sldChg chg="modSp">
        <pc:chgData name="" userId="9ae49f2f11440d07" providerId="LiveId" clId="{BF3AE7EF-1B71-4BFE-9DF5-9BA6761DB7F5}" dt="2018-02-12T21:42:18.014" v="258" actId="20577"/>
        <pc:sldMkLst>
          <pc:docMk/>
          <pc:sldMk cId="1685544136" sldId="260"/>
        </pc:sldMkLst>
        <pc:spChg chg="mod">
          <ac:chgData name="" userId="9ae49f2f11440d07" providerId="LiveId" clId="{BF3AE7EF-1B71-4BFE-9DF5-9BA6761DB7F5}" dt="2018-02-12T21:41:09.544" v="177" actId="122"/>
          <ac:spMkLst>
            <pc:docMk/>
            <pc:sldMk cId="1685544136" sldId="260"/>
            <ac:spMk id="40" creationId="{00000000-0000-0000-0000-000000000000}"/>
          </ac:spMkLst>
        </pc:spChg>
        <pc:spChg chg="mod">
          <ac:chgData name="" userId="9ae49f2f11440d07" providerId="LiveId" clId="{BF3AE7EF-1B71-4BFE-9DF5-9BA6761DB7F5}" dt="2018-02-12T21:42:18.014" v="258" actId="20577"/>
          <ac:spMkLst>
            <pc:docMk/>
            <pc:sldMk cId="1685544136" sldId="260"/>
            <ac:spMk id="153" creationId="{00000000-0000-0000-0000-000000000000}"/>
          </ac:spMkLst>
        </pc:spChg>
        <pc:spChg chg="mod">
          <ac:chgData name="" userId="9ae49f2f11440d07" providerId="LiveId" clId="{BF3AE7EF-1B71-4BFE-9DF5-9BA6761DB7F5}" dt="2018-02-12T20:04:40.279" v="20" actId="1076"/>
          <ac:spMkLst>
            <pc:docMk/>
            <pc:sldMk cId="1685544136" sldId="260"/>
            <ac:spMk id="154" creationId="{B21F4463-7E06-44BC-ACD4-DF02185096D1}"/>
          </ac:spMkLst>
        </pc:spChg>
        <pc:grpChg chg="mod">
          <ac:chgData name="" userId="9ae49f2f11440d07" providerId="LiveId" clId="{BF3AE7EF-1B71-4BFE-9DF5-9BA6761DB7F5}" dt="2018-02-12T20:05:33.561" v="21" actId="1076"/>
          <ac:grpSpMkLst>
            <pc:docMk/>
            <pc:sldMk cId="1685544136" sldId="260"/>
            <ac:grpSpMk id="4" creationId="{00000000-0000-0000-0000-000000000000}"/>
          </ac:grpSpMkLst>
        </pc:grpChg>
      </pc:sldChg>
      <pc:sldChg chg="addSp delSp modSp">
        <pc:chgData name="" userId="9ae49f2f11440d07" providerId="LiveId" clId="{BF3AE7EF-1B71-4BFE-9DF5-9BA6761DB7F5}" dt="2018-02-12T20:00:21.224" v="9" actId="1076"/>
        <pc:sldMkLst>
          <pc:docMk/>
          <pc:sldMk cId="4075188278" sldId="261"/>
        </pc:sldMkLst>
        <pc:spChg chg="del">
          <ac:chgData name="" userId="9ae49f2f11440d07" providerId="LiveId" clId="{BF3AE7EF-1B71-4BFE-9DF5-9BA6761DB7F5}" dt="2018-02-12T19:59:55.897" v="7" actId="478"/>
          <ac:spMkLst>
            <pc:docMk/>
            <pc:sldMk cId="4075188278" sldId="261"/>
            <ac:spMk id="25" creationId="{00000000-0000-0000-0000-000000000000}"/>
          </ac:spMkLst>
        </pc:spChg>
        <pc:spChg chg="del">
          <ac:chgData name="" userId="9ae49f2f11440d07" providerId="LiveId" clId="{BF3AE7EF-1B71-4BFE-9DF5-9BA6761DB7F5}" dt="2018-02-12T19:59:55.897" v="7" actId="478"/>
          <ac:spMkLst>
            <pc:docMk/>
            <pc:sldMk cId="4075188278" sldId="261"/>
            <ac:spMk id="26" creationId="{00000000-0000-0000-0000-000000000000}"/>
          </ac:spMkLst>
        </pc:spChg>
        <pc:spChg chg="del">
          <ac:chgData name="" userId="9ae49f2f11440d07" providerId="LiveId" clId="{BF3AE7EF-1B71-4BFE-9DF5-9BA6761DB7F5}" dt="2018-02-12T19:59:55.897" v="7" actId="478"/>
          <ac:spMkLst>
            <pc:docMk/>
            <pc:sldMk cId="4075188278" sldId="261"/>
            <ac:spMk id="27" creationId="{00000000-0000-0000-0000-000000000000}"/>
          </ac:spMkLst>
        </pc:spChg>
        <pc:spChg chg="del">
          <ac:chgData name="" userId="9ae49f2f11440d07" providerId="LiveId" clId="{BF3AE7EF-1B71-4BFE-9DF5-9BA6761DB7F5}" dt="2018-02-12T19:59:55.897" v="7" actId="478"/>
          <ac:spMkLst>
            <pc:docMk/>
            <pc:sldMk cId="4075188278" sldId="261"/>
            <ac:spMk id="28" creationId="{00000000-0000-0000-0000-000000000000}"/>
          </ac:spMkLst>
        </pc:spChg>
        <pc:spChg chg="del">
          <ac:chgData name="" userId="9ae49f2f11440d07" providerId="LiveId" clId="{BF3AE7EF-1B71-4BFE-9DF5-9BA6761DB7F5}" dt="2018-02-12T19:59:55.897" v="7" actId="478"/>
          <ac:spMkLst>
            <pc:docMk/>
            <pc:sldMk cId="4075188278" sldId="261"/>
            <ac:spMk id="29" creationId="{00000000-0000-0000-0000-000000000000}"/>
          </ac:spMkLst>
        </pc:spChg>
        <pc:spChg chg="del">
          <ac:chgData name="" userId="9ae49f2f11440d07" providerId="LiveId" clId="{BF3AE7EF-1B71-4BFE-9DF5-9BA6761DB7F5}" dt="2018-02-12T19:59:55.897" v="7" actId="478"/>
          <ac:spMkLst>
            <pc:docMk/>
            <pc:sldMk cId="4075188278" sldId="261"/>
            <ac:spMk id="31" creationId="{00000000-0000-0000-0000-000000000000}"/>
          </ac:spMkLst>
        </pc:spChg>
        <pc:spChg chg="del">
          <ac:chgData name="" userId="9ae49f2f11440d07" providerId="LiveId" clId="{BF3AE7EF-1B71-4BFE-9DF5-9BA6761DB7F5}" dt="2018-02-12T19:59:55.897" v="7" actId="478"/>
          <ac:spMkLst>
            <pc:docMk/>
            <pc:sldMk cId="4075188278" sldId="261"/>
            <ac:spMk id="33" creationId="{00000000-0000-0000-0000-000000000000}"/>
          </ac:spMkLst>
        </pc:spChg>
        <pc:spChg chg="del">
          <ac:chgData name="" userId="9ae49f2f11440d07" providerId="LiveId" clId="{BF3AE7EF-1B71-4BFE-9DF5-9BA6761DB7F5}" dt="2018-02-12T19:59:55.897" v="7" actId="478"/>
          <ac:spMkLst>
            <pc:docMk/>
            <pc:sldMk cId="4075188278" sldId="261"/>
            <ac:spMk id="34" creationId="{00000000-0000-0000-0000-000000000000}"/>
          </ac:spMkLst>
        </pc:spChg>
        <pc:spChg chg="del">
          <ac:chgData name="" userId="9ae49f2f11440d07" providerId="LiveId" clId="{BF3AE7EF-1B71-4BFE-9DF5-9BA6761DB7F5}" dt="2018-02-12T19:59:55.897" v="7" actId="478"/>
          <ac:spMkLst>
            <pc:docMk/>
            <pc:sldMk cId="4075188278" sldId="261"/>
            <ac:spMk id="37" creationId="{00000000-0000-0000-0000-000000000000}"/>
          </ac:spMkLst>
        </pc:spChg>
        <pc:spChg chg="del">
          <ac:chgData name="" userId="9ae49f2f11440d07" providerId="LiveId" clId="{BF3AE7EF-1B71-4BFE-9DF5-9BA6761DB7F5}" dt="2018-02-12T19:59:55.897" v="7" actId="478"/>
          <ac:spMkLst>
            <pc:docMk/>
            <pc:sldMk cId="4075188278" sldId="261"/>
            <ac:spMk id="39" creationId="{00000000-0000-0000-0000-000000000000}"/>
          </ac:spMkLst>
        </pc:spChg>
        <pc:spChg chg="del">
          <ac:chgData name="" userId="9ae49f2f11440d07" providerId="LiveId" clId="{BF3AE7EF-1B71-4BFE-9DF5-9BA6761DB7F5}" dt="2018-02-12T19:59:55.897" v="7" actId="478"/>
          <ac:spMkLst>
            <pc:docMk/>
            <pc:sldMk cId="4075188278" sldId="261"/>
            <ac:spMk id="40" creationId="{00000000-0000-0000-0000-000000000000}"/>
          </ac:spMkLst>
        </pc:spChg>
        <pc:spChg chg="del">
          <ac:chgData name="" userId="9ae49f2f11440d07" providerId="LiveId" clId="{BF3AE7EF-1B71-4BFE-9DF5-9BA6761DB7F5}" dt="2018-02-12T19:59:55.897" v="7" actId="478"/>
          <ac:spMkLst>
            <pc:docMk/>
            <pc:sldMk cId="4075188278" sldId="261"/>
            <ac:spMk id="41" creationId="{00000000-0000-0000-0000-000000000000}"/>
          </ac:spMkLst>
        </pc:spChg>
        <pc:spChg chg="del">
          <ac:chgData name="" userId="9ae49f2f11440d07" providerId="LiveId" clId="{BF3AE7EF-1B71-4BFE-9DF5-9BA6761DB7F5}" dt="2018-02-12T19:59:55.897" v="7" actId="478"/>
          <ac:spMkLst>
            <pc:docMk/>
            <pc:sldMk cId="4075188278" sldId="261"/>
            <ac:spMk id="55" creationId="{00000000-0000-0000-0000-000000000000}"/>
          </ac:spMkLst>
        </pc:spChg>
        <pc:spChg chg="del">
          <ac:chgData name="" userId="9ae49f2f11440d07" providerId="LiveId" clId="{BF3AE7EF-1B71-4BFE-9DF5-9BA6761DB7F5}" dt="2018-02-12T19:59:55.897" v="7" actId="478"/>
          <ac:spMkLst>
            <pc:docMk/>
            <pc:sldMk cId="4075188278" sldId="261"/>
            <ac:spMk id="56" creationId="{00000000-0000-0000-0000-000000000000}"/>
          </ac:spMkLst>
        </pc:spChg>
        <pc:spChg chg="del">
          <ac:chgData name="" userId="9ae49f2f11440d07" providerId="LiveId" clId="{BF3AE7EF-1B71-4BFE-9DF5-9BA6761DB7F5}" dt="2018-02-12T19:59:55.897" v="7" actId="478"/>
          <ac:spMkLst>
            <pc:docMk/>
            <pc:sldMk cId="4075188278" sldId="261"/>
            <ac:spMk id="57" creationId="{00000000-0000-0000-0000-000000000000}"/>
          </ac:spMkLst>
        </pc:spChg>
        <pc:spChg chg="del">
          <ac:chgData name="" userId="9ae49f2f11440d07" providerId="LiveId" clId="{BF3AE7EF-1B71-4BFE-9DF5-9BA6761DB7F5}" dt="2018-02-12T19:59:55.897" v="7" actId="478"/>
          <ac:spMkLst>
            <pc:docMk/>
            <pc:sldMk cId="4075188278" sldId="261"/>
            <ac:spMk id="64" creationId="{00000000-0000-0000-0000-000000000000}"/>
          </ac:spMkLst>
        </pc:spChg>
        <pc:spChg chg="del">
          <ac:chgData name="" userId="9ae49f2f11440d07" providerId="LiveId" clId="{BF3AE7EF-1B71-4BFE-9DF5-9BA6761DB7F5}" dt="2018-02-12T19:59:55.897" v="7" actId="478"/>
          <ac:spMkLst>
            <pc:docMk/>
            <pc:sldMk cId="4075188278" sldId="261"/>
            <ac:spMk id="65" creationId="{00000000-0000-0000-0000-000000000000}"/>
          </ac:spMkLst>
        </pc:spChg>
        <pc:spChg chg="del">
          <ac:chgData name="" userId="9ae49f2f11440d07" providerId="LiveId" clId="{BF3AE7EF-1B71-4BFE-9DF5-9BA6761DB7F5}" dt="2018-02-12T19:59:55.897" v="7" actId="478"/>
          <ac:spMkLst>
            <pc:docMk/>
            <pc:sldMk cId="4075188278" sldId="261"/>
            <ac:spMk id="66" creationId="{00000000-0000-0000-0000-000000000000}"/>
          </ac:spMkLst>
        </pc:spChg>
        <pc:spChg chg="del">
          <ac:chgData name="" userId="9ae49f2f11440d07" providerId="LiveId" clId="{BF3AE7EF-1B71-4BFE-9DF5-9BA6761DB7F5}" dt="2018-02-12T19:59:55.897" v="7" actId="478"/>
          <ac:spMkLst>
            <pc:docMk/>
            <pc:sldMk cId="4075188278" sldId="261"/>
            <ac:spMk id="67" creationId="{00000000-0000-0000-0000-000000000000}"/>
          </ac:spMkLst>
        </pc:spChg>
        <pc:spChg chg="del">
          <ac:chgData name="" userId="9ae49f2f11440d07" providerId="LiveId" clId="{BF3AE7EF-1B71-4BFE-9DF5-9BA6761DB7F5}" dt="2018-02-12T19:59:55.897" v="7" actId="478"/>
          <ac:spMkLst>
            <pc:docMk/>
            <pc:sldMk cId="4075188278" sldId="261"/>
            <ac:spMk id="68" creationId="{00000000-0000-0000-0000-000000000000}"/>
          </ac:spMkLst>
        </pc:spChg>
        <pc:spChg chg="del">
          <ac:chgData name="" userId="9ae49f2f11440d07" providerId="LiveId" clId="{BF3AE7EF-1B71-4BFE-9DF5-9BA6761DB7F5}" dt="2018-02-12T19:59:55.897" v="7" actId="478"/>
          <ac:spMkLst>
            <pc:docMk/>
            <pc:sldMk cId="4075188278" sldId="261"/>
            <ac:spMk id="70" creationId="{00000000-0000-0000-0000-000000000000}"/>
          </ac:spMkLst>
        </pc:spChg>
        <pc:spChg chg="del">
          <ac:chgData name="" userId="9ae49f2f11440d07" providerId="LiveId" clId="{BF3AE7EF-1B71-4BFE-9DF5-9BA6761DB7F5}" dt="2018-02-12T19:59:55.897" v="7" actId="478"/>
          <ac:spMkLst>
            <pc:docMk/>
            <pc:sldMk cId="4075188278" sldId="261"/>
            <ac:spMk id="71" creationId="{00000000-0000-0000-0000-000000000000}"/>
          </ac:spMkLst>
        </pc:spChg>
        <pc:spChg chg="del">
          <ac:chgData name="" userId="9ae49f2f11440d07" providerId="LiveId" clId="{BF3AE7EF-1B71-4BFE-9DF5-9BA6761DB7F5}" dt="2018-02-12T19:59:55.897" v="7" actId="478"/>
          <ac:spMkLst>
            <pc:docMk/>
            <pc:sldMk cId="4075188278" sldId="261"/>
            <ac:spMk id="72" creationId="{00000000-0000-0000-0000-000000000000}"/>
          </ac:spMkLst>
        </pc:spChg>
        <pc:spChg chg="del">
          <ac:chgData name="" userId="9ae49f2f11440d07" providerId="LiveId" clId="{BF3AE7EF-1B71-4BFE-9DF5-9BA6761DB7F5}" dt="2018-02-12T19:59:55.897" v="7" actId="478"/>
          <ac:spMkLst>
            <pc:docMk/>
            <pc:sldMk cId="4075188278" sldId="261"/>
            <ac:spMk id="73" creationId="{00000000-0000-0000-0000-000000000000}"/>
          </ac:spMkLst>
        </pc:spChg>
        <pc:spChg chg="add mod">
          <ac:chgData name="" userId="9ae49f2f11440d07" providerId="LiveId" clId="{BF3AE7EF-1B71-4BFE-9DF5-9BA6761DB7F5}" dt="2018-02-12T20:00:21.224" v="9" actId="1076"/>
          <ac:spMkLst>
            <pc:docMk/>
            <pc:sldMk cId="4075188278" sldId="261"/>
            <ac:spMk id="94" creationId="{3AE146BE-8976-4403-B6B6-EAF40D2FE0DD}"/>
          </ac:spMkLst>
        </pc:spChg>
        <pc:spChg chg="add mod">
          <ac:chgData name="" userId="9ae49f2f11440d07" providerId="LiveId" clId="{BF3AE7EF-1B71-4BFE-9DF5-9BA6761DB7F5}" dt="2018-02-12T20:00:21.224" v="9" actId="1076"/>
          <ac:spMkLst>
            <pc:docMk/>
            <pc:sldMk cId="4075188278" sldId="261"/>
            <ac:spMk id="95" creationId="{5E5F6819-BD41-43EB-8A3D-8EDC83EBF1B3}"/>
          </ac:spMkLst>
        </pc:spChg>
        <pc:spChg chg="del">
          <ac:chgData name="" userId="9ae49f2f11440d07" providerId="LiveId" clId="{BF3AE7EF-1B71-4BFE-9DF5-9BA6761DB7F5}" dt="2018-02-12T19:59:55.897" v="7" actId="478"/>
          <ac:spMkLst>
            <pc:docMk/>
            <pc:sldMk cId="4075188278" sldId="261"/>
            <ac:spMk id="96" creationId="{00000000-0000-0000-0000-000000000000}"/>
          </ac:spMkLst>
        </pc:spChg>
        <pc:spChg chg="del">
          <ac:chgData name="" userId="9ae49f2f11440d07" providerId="LiveId" clId="{BF3AE7EF-1B71-4BFE-9DF5-9BA6761DB7F5}" dt="2018-02-12T19:59:55.897" v="7" actId="478"/>
          <ac:spMkLst>
            <pc:docMk/>
            <pc:sldMk cId="4075188278" sldId="261"/>
            <ac:spMk id="97" creationId="{00000000-0000-0000-0000-000000000000}"/>
          </ac:spMkLst>
        </pc:spChg>
        <pc:spChg chg="del">
          <ac:chgData name="" userId="9ae49f2f11440d07" providerId="LiveId" clId="{BF3AE7EF-1B71-4BFE-9DF5-9BA6761DB7F5}" dt="2018-02-12T19:59:55.897" v="7" actId="478"/>
          <ac:spMkLst>
            <pc:docMk/>
            <pc:sldMk cId="4075188278" sldId="261"/>
            <ac:spMk id="98" creationId="{00000000-0000-0000-0000-000000000000}"/>
          </ac:spMkLst>
        </pc:spChg>
        <pc:spChg chg="del">
          <ac:chgData name="" userId="9ae49f2f11440d07" providerId="LiveId" clId="{BF3AE7EF-1B71-4BFE-9DF5-9BA6761DB7F5}" dt="2018-02-12T19:59:55.897" v="7" actId="478"/>
          <ac:spMkLst>
            <pc:docMk/>
            <pc:sldMk cId="4075188278" sldId="261"/>
            <ac:spMk id="100" creationId="{00000000-0000-0000-0000-000000000000}"/>
          </ac:spMkLst>
        </pc:spChg>
        <pc:spChg chg="del">
          <ac:chgData name="" userId="9ae49f2f11440d07" providerId="LiveId" clId="{BF3AE7EF-1B71-4BFE-9DF5-9BA6761DB7F5}" dt="2018-02-12T19:59:55.897" v="7" actId="478"/>
          <ac:spMkLst>
            <pc:docMk/>
            <pc:sldMk cId="4075188278" sldId="261"/>
            <ac:spMk id="101" creationId="{00000000-0000-0000-0000-000000000000}"/>
          </ac:spMkLst>
        </pc:spChg>
        <pc:spChg chg="add mod">
          <ac:chgData name="" userId="9ae49f2f11440d07" providerId="LiveId" clId="{BF3AE7EF-1B71-4BFE-9DF5-9BA6761DB7F5}" dt="2018-02-12T20:00:21.224" v="9" actId="1076"/>
          <ac:spMkLst>
            <pc:docMk/>
            <pc:sldMk cId="4075188278" sldId="261"/>
            <ac:spMk id="102" creationId="{532CC889-6602-4AA3-A635-B9F300080615}"/>
          </ac:spMkLst>
        </pc:spChg>
        <pc:spChg chg="add mod">
          <ac:chgData name="" userId="9ae49f2f11440d07" providerId="LiveId" clId="{BF3AE7EF-1B71-4BFE-9DF5-9BA6761DB7F5}" dt="2018-02-12T20:00:21.224" v="9" actId="1076"/>
          <ac:spMkLst>
            <pc:docMk/>
            <pc:sldMk cId="4075188278" sldId="261"/>
            <ac:spMk id="103" creationId="{04B2B543-8355-4807-89E1-5E20581DE06E}"/>
          </ac:spMkLst>
        </pc:spChg>
        <pc:spChg chg="del">
          <ac:chgData name="" userId="9ae49f2f11440d07" providerId="LiveId" clId="{BF3AE7EF-1B71-4BFE-9DF5-9BA6761DB7F5}" dt="2018-02-12T19:59:55.897" v="7" actId="478"/>
          <ac:spMkLst>
            <pc:docMk/>
            <pc:sldMk cId="4075188278" sldId="261"/>
            <ac:spMk id="104" creationId="{00000000-0000-0000-0000-000000000000}"/>
          </ac:spMkLst>
        </pc:spChg>
        <pc:spChg chg="del">
          <ac:chgData name="" userId="9ae49f2f11440d07" providerId="LiveId" clId="{BF3AE7EF-1B71-4BFE-9DF5-9BA6761DB7F5}" dt="2018-02-12T19:59:55.897" v="7" actId="478"/>
          <ac:spMkLst>
            <pc:docMk/>
            <pc:sldMk cId="4075188278" sldId="261"/>
            <ac:spMk id="105" creationId="{00000000-0000-0000-0000-000000000000}"/>
          </ac:spMkLst>
        </pc:spChg>
        <pc:spChg chg="del">
          <ac:chgData name="" userId="9ae49f2f11440d07" providerId="LiveId" clId="{BF3AE7EF-1B71-4BFE-9DF5-9BA6761DB7F5}" dt="2018-02-12T19:59:55.897" v="7" actId="478"/>
          <ac:spMkLst>
            <pc:docMk/>
            <pc:sldMk cId="4075188278" sldId="261"/>
            <ac:spMk id="106" creationId="{00000000-0000-0000-0000-000000000000}"/>
          </ac:spMkLst>
        </pc:spChg>
        <pc:spChg chg="del">
          <ac:chgData name="" userId="9ae49f2f11440d07" providerId="LiveId" clId="{BF3AE7EF-1B71-4BFE-9DF5-9BA6761DB7F5}" dt="2018-02-12T19:59:55.897" v="7" actId="478"/>
          <ac:spMkLst>
            <pc:docMk/>
            <pc:sldMk cId="4075188278" sldId="261"/>
            <ac:spMk id="107" creationId="{00000000-0000-0000-0000-000000000000}"/>
          </ac:spMkLst>
        </pc:spChg>
        <pc:spChg chg="del">
          <ac:chgData name="" userId="9ae49f2f11440d07" providerId="LiveId" clId="{BF3AE7EF-1B71-4BFE-9DF5-9BA6761DB7F5}" dt="2018-02-12T19:59:55.897" v="7" actId="478"/>
          <ac:spMkLst>
            <pc:docMk/>
            <pc:sldMk cId="4075188278" sldId="261"/>
            <ac:spMk id="111" creationId="{00000000-0000-0000-0000-000000000000}"/>
          </ac:spMkLst>
        </pc:spChg>
        <pc:spChg chg="del">
          <ac:chgData name="" userId="9ae49f2f11440d07" providerId="LiveId" clId="{BF3AE7EF-1B71-4BFE-9DF5-9BA6761DB7F5}" dt="2018-02-12T19:59:55.897" v="7" actId="478"/>
          <ac:spMkLst>
            <pc:docMk/>
            <pc:sldMk cId="4075188278" sldId="261"/>
            <ac:spMk id="112" creationId="{00000000-0000-0000-0000-000000000000}"/>
          </ac:spMkLst>
        </pc:spChg>
        <pc:spChg chg="del">
          <ac:chgData name="" userId="9ae49f2f11440d07" providerId="LiveId" clId="{BF3AE7EF-1B71-4BFE-9DF5-9BA6761DB7F5}" dt="2018-02-12T19:59:55.897" v="7" actId="478"/>
          <ac:spMkLst>
            <pc:docMk/>
            <pc:sldMk cId="4075188278" sldId="261"/>
            <ac:spMk id="113" creationId="{00000000-0000-0000-0000-000000000000}"/>
          </ac:spMkLst>
        </pc:spChg>
        <pc:spChg chg="del">
          <ac:chgData name="" userId="9ae49f2f11440d07" providerId="LiveId" clId="{BF3AE7EF-1B71-4BFE-9DF5-9BA6761DB7F5}" dt="2018-02-12T19:59:55.897" v="7" actId="478"/>
          <ac:spMkLst>
            <pc:docMk/>
            <pc:sldMk cId="4075188278" sldId="261"/>
            <ac:spMk id="114" creationId="{00000000-0000-0000-0000-000000000000}"/>
          </ac:spMkLst>
        </pc:spChg>
        <pc:spChg chg="del">
          <ac:chgData name="" userId="9ae49f2f11440d07" providerId="LiveId" clId="{BF3AE7EF-1B71-4BFE-9DF5-9BA6761DB7F5}" dt="2018-02-12T19:59:55.897" v="7" actId="478"/>
          <ac:spMkLst>
            <pc:docMk/>
            <pc:sldMk cId="4075188278" sldId="261"/>
            <ac:spMk id="115" creationId="{00000000-0000-0000-0000-000000000000}"/>
          </ac:spMkLst>
        </pc:spChg>
        <pc:spChg chg="add mod">
          <ac:chgData name="" userId="9ae49f2f11440d07" providerId="LiveId" clId="{BF3AE7EF-1B71-4BFE-9DF5-9BA6761DB7F5}" dt="2018-02-12T20:00:21.224" v="9" actId="1076"/>
          <ac:spMkLst>
            <pc:docMk/>
            <pc:sldMk cId="4075188278" sldId="261"/>
            <ac:spMk id="120" creationId="{2C5E8C9C-F3F4-4260-A7F1-AD92992CFC24}"/>
          </ac:spMkLst>
        </pc:spChg>
        <pc:spChg chg="del">
          <ac:chgData name="" userId="9ae49f2f11440d07" providerId="LiveId" clId="{BF3AE7EF-1B71-4BFE-9DF5-9BA6761DB7F5}" dt="2018-02-12T19:59:55.897" v="7" actId="478"/>
          <ac:spMkLst>
            <pc:docMk/>
            <pc:sldMk cId="4075188278" sldId="261"/>
            <ac:spMk id="122" creationId="{00000000-0000-0000-0000-000000000000}"/>
          </ac:spMkLst>
        </pc:spChg>
        <pc:spChg chg="add mod">
          <ac:chgData name="" userId="9ae49f2f11440d07" providerId="LiveId" clId="{BF3AE7EF-1B71-4BFE-9DF5-9BA6761DB7F5}" dt="2018-02-12T20:00:21.224" v="9" actId="1076"/>
          <ac:spMkLst>
            <pc:docMk/>
            <pc:sldMk cId="4075188278" sldId="261"/>
            <ac:spMk id="128" creationId="{581C4502-5C4F-4E5B-A7AD-0652F43A9456}"/>
          </ac:spMkLst>
        </pc:spChg>
        <pc:spChg chg="add mod">
          <ac:chgData name="" userId="9ae49f2f11440d07" providerId="LiveId" clId="{BF3AE7EF-1B71-4BFE-9DF5-9BA6761DB7F5}" dt="2018-02-12T20:00:21.224" v="9" actId="1076"/>
          <ac:spMkLst>
            <pc:docMk/>
            <pc:sldMk cId="4075188278" sldId="261"/>
            <ac:spMk id="130" creationId="{1821D313-8A99-4B65-82A6-1256FA94174E}"/>
          </ac:spMkLst>
        </pc:spChg>
        <pc:spChg chg="add mod">
          <ac:chgData name="" userId="9ae49f2f11440d07" providerId="LiveId" clId="{BF3AE7EF-1B71-4BFE-9DF5-9BA6761DB7F5}" dt="2018-02-12T20:00:21.224" v="9" actId="1076"/>
          <ac:spMkLst>
            <pc:docMk/>
            <pc:sldMk cId="4075188278" sldId="261"/>
            <ac:spMk id="131" creationId="{B436EED7-BB24-4DAE-89C9-B11AA3D6E866}"/>
          </ac:spMkLst>
        </pc:spChg>
        <pc:spChg chg="add mod">
          <ac:chgData name="" userId="9ae49f2f11440d07" providerId="LiveId" clId="{BF3AE7EF-1B71-4BFE-9DF5-9BA6761DB7F5}" dt="2018-02-12T20:00:21.224" v="9" actId="1076"/>
          <ac:spMkLst>
            <pc:docMk/>
            <pc:sldMk cId="4075188278" sldId="261"/>
            <ac:spMk id="133" creationId="{E048C01A-171E-49ED-BB84-F884F3F3746B}"/>
          </ac:spMkLst>
        </pc:spChg>
        <pc:spChg chg="add mod">
          <ac:chgData name="" userId="9ae49f2f11440d07" providerId="LiveId" clId="{BF3AE7EF-1B71-4BFE-9DF5-9BA6761DB7F5}" dt="2018-02-12T20:00:21.224" v="9" actId="1076"/>
          <ac:spMkLst>
            <pc:docMk/>
            <pc:sldMk cId="4075188278" sldId="261"/>
            <ac:spMk id="136" creationId="{A841A947-4970-4CC5-9896-D4B74FA15354}"/>
          </ac:spMkLst>
        </pc:spChg>
        <pc:spChg chg="add mod">
          <ac:chgData name="" userId="9ae49f2f11440d07" providerId="LiveId" clId="{BF3AE7EF-1B71-4BFE-9DF5-9BA6761DB7F5}" dt="2018-02-12T20:00:21.224" v="9" actId="1076"/>
          <ac:spMkLst>
            <pc:docMk/>
            <pc:sldMk cId="4075188278" sldId="261"/>
            <ac:spMk id="141" creationId="{563D1F2C-CCA4-47E2-8CD7-DCE545F94D3F}"/>
          </ac:spMkLst>
        </pc:spChg>
        <pc:spChg chg="add mod">
          <ac:chgData name="" userId="9ae49f2f11440d07" providerId="LiveId" clId="{BF3AE7EF-1B71-4BFE-9DF5-9BA6761DB7F5}" dt="2018-02-12T20:00:21.224" v="9" actId="1076"/>
          <ac:spMkLst>
            <pc:docMk/>
            <pc:sldMk cId="4075188278" sldId="261"/>
            <ac:spMk id="142" creationId="{91707424-CF06-4B2C-A08C-C6E80F2ADE89}"/>
          </ac:spMkLst>
        </pc:spChg>
        <pc:spChg chg="add mod">
          <ac:chgData name="" userId="9ae49f2f11440d07" providerId="LiveId" clId="{BF3AE7EF-1B71-4BFE-9DF5-9BA6761DB7F5}" dt="2018-02-12T20:00:21.224" v="9" actId="1076"/>
          <ac:spMkLst>
            <pc:docMk/>
            <pc:sldMk cId="4075188278" sldId="261"/>
            <ac:spMk id="143" creationId="{736C5311-54B4-4495-ADC8-A8456C9AD086}"/>
          </ac:spMkLst>
        </pc:spChg>
        <pc:spChg chg="add mod">
          <ac:chgData name="" userId="9ae49f2f11440d07" providerId="LiveId" clId="{BF3AE7EF-1B71-4BFE-9DF5-9BA6761DB7F5}" dt="2018-02-12T20:00:21.224" v="9" actId="1076"/>
          <ac:spMkLst>
            <pc:docMk/>
            <pc:sldMk cId="4075188278" sldId="261"/>
            <ac:spMk id="144" creationId="{5B26E8A9-07D2-40A9-87EB-0A1FCA631ACC}"/>
          </ac:spMkLst>
        </pc:spChg>
        <pc:spChg chg="add mod">
          <ac:chgData name="" userId="9ae49f2f11440d07" providerId="LiveId" clId="{BF3AE7EF-1B71-4BFE-9DF5-9BA6761DB7F5}" dt="2018-02-12T20:00:21.224" v="9" actId="1076"/>
          <ac:spMkLst>
            <pc:docMk/>
            <pc:sldMk cId="4075188278" sldId="261"/>
            <ac:spMk id="145" creationId="{D31A76C7-CC98-4FAF-A207-C6F136DB0AF6}"/>
          </ac:spMkLst>
        </pc:spChg>
        <pc:spChg chg="add mod">
          <ac:chgData name="" userId="9ae49f2f11440d07" providerId="LiveId" clId="{BF3AE7EF-1B71-4BFE-9DF5-9BA6761DB7F5}" dt="2018-02-12T20:00:21.224" v="9" actId="1076"/>
          <ac:spMkLst>
            <pc:docMk/>
            <pc:sldMk cId="4075188278" sldId="261"/>
            <ac:spMk id="146" creationId="{491A73C9-2A2B-475B-A1C7-9E4AD752533E}"/>
          </ac:spMkLst>
        </pc:spChg>
        <pc:spChg chg="add mod">
          <ac:chgData name="" userId="9ae49f2f11440d07" providerId="LiveId" clId="{BF3AE7EF-1B71-4BFE-9DF5-9BA6761DB7F5}" dt="2018-02-12T20:00:21.224" v="9" actId="1076"/>
          <ac:spMkLst>
            <pc:docMk/>
            <pc:sldMk cId="4075188278" sldId="261"/>
            <ac:spMk id="147" creationId="{00DC131F-D5B1-404C-B894-3EBF23D82872}"/>
          </ac:spMkLst>
        </pc:spChg>
        <pc:spChg chg="add mod">
          <ac:chgData name="" userId="9ae49f2f11440d07" providerId="LiveId" clId="{BF3AE7EF-1B71-4BFE-9DF5-9BA6761DB7F5}" dt="2018-02-12T20:00:21.224" v="9" actId="1076"/>
          <ac:spMkLst>
            <pc:docMk/>
            <pc:sldMk cId="4075188278" sldId="261"/>
            <ac:spMk id="149" creationId="{FC806F6B-6155-4ED0-B47A-E78E60A09BE1}"/>
          </ac:spMkLst>
        </pc:spChg>
        <pc:spChg chg="add mod">
          <ac:chgData name="" userId="9ae49f2f11440d07" providerId="LiveId" clId="{BF3AE7EF-1B71-4BFE-9DF5-9BA6761DB7F5}" dt="2018-02-12T20:00:21.224" v="9" actId="1076"/>
          <ac:spMkLst>
            <pc:docMk/>
            <pc:sldMk cId="4075188278" sldId="261"/>
            <ac:spMk id="151" creationId="{1C1A6504-BEA7-403E-ABC9-3E9ECB4D69A9}"/>
          </ac:spMkLst>
        </pc:spChg>
        <pc:spChg chg="add mod">
          <ac:chgData name="" userId="9ae49f2f11440d07" providerId="LiveId" clId="{BF3AE7EF-1B71-4BFE-9DF5-9BA6761DB7F5}" dt="2018-02-12T20:00:21.224" v="9" actId="1076"/>
          <ac:spMkLst>
            <pc:docMk/>
            <pc:sldMk cId="4075188278" sldId="261"/>
            <ac:spMk id="153" creationId="{54A04BA4-E11A-4248-8663-90BB94C022B3}"/>
          </ac:spMkLst>
        </pc:spChg>
        <pc:picChg chg="add mod">
          <ac:chgData name="" userId="9ae49f2f11440d07" providerId="LiveId" clId="{BF3AE7EF-1B71-4BFE-9DF5-9BA6761DB7F5}" dt="2018-02-12T20:00:21.224" v="9" actId="1076"/>
          <ac:picMkLst>
            <pc:docMk/>
            <pc:sldMk cId="4075188278" sldId="261"/>
            <ac:picMk id="119" creationId="{82872DF5-1496-4397-A7EB-26463DB27BAD}"/>
          </ac:picMkLst>
        </pc:picChg>
        <pc:cxnChg chg="del">
          <ac:chgData name="" userId="9ae49f2f11440d07" providerId="LiveId" clId="{BF3AE7EF-1B71-4BFE-9DF5-9BA6761DB7F5}" dt="2018-02-12T19:59:55.897" v="7" actId="478"/>
          <ac:cxnSpMkLst>
            <pc:docMk/>
            <pc:sldMk cId="4075188278" sldId="261"/>
            <ac:cxnSpMk id="21" creationId="{00000000-0000-0000-0000-000000000000}"/>
          </ac:cxnSpMkLst>
        </pc:cxnChg>
        <pc:cxnChg chg="del">
          <ac:chgData name="" userId="9ae49f2f11440d07" providerId="LiveId" clId="{BF3AE7EF-1B71-4BFE-9DF5-9BA6761DB7F5}" dt="2018-02-12T19:59:55.897" v="7" actId="478"/>
          <ac:cxnSpMkLst>
            <pc:docMk/>
            <pc:sldMk cId="4075188278" sldId="261"/>
            <ac:cxnSpMk id="30" creationId="{00000000-0000-0000-0000-000000000000}"/>
          </ac:cxnSpMkLst>
        </pc:cxnChg>
        <pc:cxnChg chg="del">
          <ac:chgData name="" userId="9ae49f2f11440d07" providerId="LiveId" clId="{BF3AE7EF-1B71-4BFE-9DF5-9BA6761DB7F5}" dt="2018-02-12T19:59:55.897" v="7" actId="478"/>
          <ac:cxnSpMkLst>
            <pc:docMk/>
            <pc:sldMk cId="4075188278" sldId="261"/>
            <ac:cxnSpMk id="32" creationId="{00000000-0000-0000-0000-000000000000}"/>
          </ac:cxnSpMkLst>
        </pc:cxnChg>
        <pc:cxnChg chg="del">
          <ac:chgData name="" userId="9ae49f2f11440d07" providerId="LiveId" clId="{BF3AE7EF-1B71-4BFE-9DF5-9BA6761DB7F5}" dt="2018-02-12T19:59:55.897" v="7" actId="478"/>
          <ac:cxnSpMkLst>
            <pc:docMk/>
            <pc:sldMk cId="4075188278" sldId="261"/>
            <ac:cxnSpMk id="36" creationId="{00000000-0000-0000-0000-000000000000}"/>
          </ac:cxnSpMkLst>
        </pc:cxnChg>
        <pc:cxnChg chg="del">
          <ac:chgData name="" userId="9ae49f2f11440d07" providerId="LiveId" clId="{BF3AE7EF-1B71-4BFE-9DF5-9BA6761DB7F5}" dt="2018-02-12T19:59:55.897" v="7" actId="478"/>
          <ac:cxnSpMkLst>
            <pc:docMk/>
            <pc:sldMk cId="4075188278" sldId="261"/>
            <ac:cxnSpMk id="38" creationId="{00000000-0000-0000-0000-000000000000}"/>
          </ac:cxnSpMkLst>
        </pc:cxnChg>
        <pc:cxnChg chg="del">
          <ac:chgData name="" userId="9ae49f2f11440d07" providerId="LiveId" clId="{BF3AE7EF-1B71-4BFE-9DF5-9BA6761DB7F5}" dt="2018-02-12T19:59:55.897" v="7" actId="478"/>
          <ac:cxnSpMkLst>
            <pc:docMk/>
            <pc:sldMk cId="4075188278" sldId="261"/>
            <ac:cxnSpMk id="42" creationId="{00000000-0000-0000-0000-000000000000}"/>
          </ac:cxnSpMkLst>
        </pc:cxnChg>
        <pc:cxnChg chg="del">
          <ac:chgData name="" userId="9ae49f2f11440d07" providerId="LiveId" clId="{BF3AE7EF-1B71-4BFE-9DF5-9BA6761DB7F5}" dt="2018-02-12T19:59:55.897" v="7" actId="478"/>
          <ac:cxnSpMkLst>
            <pc:docMk/>
            <pc:sldMk cId="4075188278" sldId="261"/>
            <ac:cxnSpMk id="74" creationId="{00000000-0000-0000-0000-000000000000}"/>
          </ac:cxnSpMkLst>
        </pc:cxnChg>
        <pc:cxnChg chg="del">
          <ac:chgData name="" userId="9ae49f2f11440d07" providerId="LiveId" clId="{BF3AE7EF-1B71-4BFE-9DF5-9BA6761DB7F5}" dt="2018-02-12T19:59:55.897" v="7" actId="478"/>
          <ac:cxnSpMkLst>
            <pc:docMk/>
            <pc:sldMk cId="4075188278" sldId="261"/>
            <ac:cxnSpMk id="77" creationId="{00000000-0000-0000-0000-000000000000}"/>
          </ac:cxnSpMkLst>
        </pc:cxnChg>
        <pc:cxnChg chg="del">
          <ac:chgData name="" userId="9ae49f2f11440d07" providerId="LiveId" clId="{BF3AE7EF-1B71-4BFE-9DF5-9BA6761DB7F5}" dt="2018-02-12T19:59:55.897" v="7" actId="478"/>
          <ac:cxnSpMkLst>
            <pc:docMk/>
            <pc:sldMk cId="4075188278" sldId="261"/>
            <ac:cxnSpMk id="99" creationId="{00000000-0000-0000-0000-000000000000}"/>
          </ac:cxnSpMkLst>
        </pc:cxnChg>
        <pc:cxnChg chg="del">
          <ac:chgData name="" userId="9ae49f2f11440d07" providerId="LiveId" clId="{BF3AE7EF-1B71-4BFE-9DF5-9BA6761DB7F5}" dt="2018-02-12T19:59:55.897" v="7" actId="478"/>
          <ac:cxnSpMkLst>
            <pc:docMk/>
            <pc:sldMk cId="4075188278" sldId="261"/>
            <ac:cxnSpMk id="108" creationId="{00000000-0000-0000-0000-000000000000}"/>
          </ac:cxnSpMkLst>
        </pc:cxnChg>
        <pc:cxnChg chg="del">
          <ac:chgData name="" userId="9ae49f2f11440d07" providerId="LiveId" clId="{BF3AE7EF-1B71-4BFE-9DF5-9BA6761DB7F5}" dt="2018-02-12T19:59:55.897" v="7" actId="478"/>
          <ac:cxnSpMkLst>
            <pc:docMk/>
            <pc:sldMk cId="4075188278" sldId="261"/>
            <ac:cxnSpMk id="109" creationId="{00000000-0000-0000-0000-000000000000}"/>
          </ac:cxnSpMkLst>
        </pc:cxnChg>
        <pc:cxnChg chg="add mod">
          <ac:chgData name="" userId="9ae49f2f11440d07" providerId="LiveId" clId="{BF3AE7EF-1B71-4BFE-9DF5-9BA6761DB7F5}" dt="2018-02-12T20:00:21.224" v="9" actId="1076"/>
          <ac:cxnSpMkLst>
            <pc:docMk/>
            <pc:sldMk cId="4075188278" sldId="261"/>
            <ac:cxnSpMk id="110" creationId="{D699D467-CB9B-4943-B706-99137F82FFA1}"/>
          </ac:cxnSpMkLst>
        </pc:cxnChg>
        <pc:cxnChg chg="add mod">
          <ac:chgData name="" userId="9ae49f2f11440d07" providerId="LiveId" clId="{BF3AE7EF-1B71-4BFE-9DF5-9BA6761DB7F5}" dt="2018-02-12T20:00:21.224" v="9" actId="1076"/>
          <ac:cxnSpMkLst>
            <pc:docMk/>
            <pc:sldMk cId="4075188278" sldId="261"/>
            <ac:cxnSpMk id="116" creationId="{2A611DAE-3FD2-43A2-AFAA-F893C074A188}"/>
          </ac:cxnSpMkLst>
        </pc:cxnChg>
        <pc:cxnChg chg="del">
          <ac:chgData name="" userId="9ae49f2f11440d07" providerId="LiveId" clId="{BF3AE7EF-1B71-4BFE-9DF5-9BA6761DB7F5}" dt="2018-02-12T19:59:55.897" v="7" actId="478"/>
          <ac:cxnSpMkLst>
            <pc:docMk/>
            <pc:sldMk cId="4075188278" sldId="261"/>
            <ac:cxnSpMk id="118" creationId="{00000000-0000-0000-0000-000000000000}"/>
          </ac:cxnSpMkLst>
        </pc:cxnChg>
        <pc:cxnChg chg="add mod">
          <ac:chgData name="" userId="9ae49f2f11440d07" providerId="LiveId" clId="{BF3AE7EF-1B71-4BFE-9DF5-9BA6761DB7F5}" dt="2018-02-12T20:00:21.224" v="9" actId="1076"/>
          <ac:cxnSpMkLst>
            <pc:docMk/>
            <pc:sldMk cId="4075188278" sldId="261"/>
            <ac:cxnSpMk id="121" creationId="{A6376B4A-DA45-4A01-8F0B-046A5CB610A1}"/>
          </ac:cxnSpMkLst>
        </pc:cxnChg>
        <pc:cxnChg chg="add mod">
          <ac:chgData name="" userId="9ae49f2f11440d07" providerId="LiveId" clId="{BF3AE7EF-1B71-4BFE-9DF5-9BA6761DB7F5}" dt="2018-02-12T20:00:21.224" v="9" actId="1076"/>
          <ac:cxnSpMkLst>
            <pc:docMk/>
            <pc:sldMk cId="4075188278" sldId="261"/>
            <ac:cxnSpMk id="124" creationId="{E7FDCFC6-6460-48B1-88BF-3C80DF3D25B2}"/>
          </ac:cxnSpMkLst>
        </pc:cxnChg>
        <pc:cxnChg chg="add mod">
          <ac:chgData name="" userId="9ae49f2f11440d07" providerId="LiveId" clId="{BF3AE7EF-1B71-4BFE-9DF5-9BA6761DB7F5}" dt="2018-02-12T20:00:21.224" v="9" actId="1076"/>
          <ac:cxnSpMkLst>
            <pc:docMk/>
            <pc:sldMk cId="4075188278" sldId="261"/>
            <ac:cxnSpMk id="125" creationId="{55ED65FF-377C-45ED-A294-74AAF6E6D069}"/>
          </ac:cxnSpMkLst>
        </pc:cxnChg>
        <pc:cxnChg chg="add mod">
          <ac:chgData name="" userId="9ae49f2f11440d07" providerId="LiveId" clId="{BF3AE7EF-1B71-4BFE-9DF5-9BA6761DB7F5}" dt="2018-02-12T20:00:21.224" v="9" actId="1076"/>
          <ac:cxnSpMkLst>
            <pc:docMk/>
            <pc:sldMk cId="4075188278" sldId="261"/>
            <ac:cxnSpMk id="126" creationId="{9CBB5536-A92F-48A7-B0BF-7ADF2F92DE1C}"/>
          </ac:cxnSpMkLst>
        </pc:cxnChg>
        <pc:cxnChg chg="add mod">
          <ac:chgData name="" userId="9ae49f2f11440d07" providerId="LiveId" clId="{BF3AE7EF-1B71-4BFE-9DF5-9BA6761DB7F5}" dt="2018-02-12T20:00:21.224" v="9" actId="1076"/>
          <ac:cxnSpMkLst>
            <pc:docMk/>
            <pc:sldMk cId="4075188278" sldId="261"/>
            <ac:cxnSpMk id="129" creationId="{D9823253-0C23-4FFA-A8EB-8534E2CB8A41}"/>
          </ac:cxnSpMkLst>
        </pc:cxnChg>
        <pc:cxnChg chg="add mod">
          <ac:chgData name="" userId="9ae49f2f11440d07" providerId="LiveId" clId="{BF3AE7EF-1B71-4BFE-9DF5-9BA6761DB7F5}" dt="2018-02-12T20:00:21.224" v="9" actId="1076"/>
          <ac:cxnSpMkLst>
            <pc:docMk/>
            <pc:sldMk cId="4075188278" sldId="261"/>
            <ac:cxnSpMk id="134" creationId="{EEA785BF-8184-4BCC-99B5-ABC3D3F7C911}"/>
          </ac:cxnSpMkLst>
        </pc:cxnChg>
        <pc:cxnChg chg="add mod">
          <ac:chgData name="" userId="9ae49f2f11440d07" providerId="LiveId" clId="{BF3AE7EF-1B71-4BFE-9DF5-9BA6761DB7F5}" dt="2018-02-12T20:00:21.224" v="9" actId="1076"/>
          <ac:cxnSpMkLst>
            <pc:docMk/>
            <pc:sldMk cId="4075188278" sldId="261"/>
            <ac:cxnSpMk id="135" creationId="{F5DC1E6D-327E-44ED-BCBB-47C3B70677AA}"/>
          </ac:cxnSpMkLst>
        </pc:cxnChg>
        <pc:cxnChg chg="add mod">
          <ac:chgData name="" userId="9ae49f2f11440d07" providerId="LiveId" clId="{BF3AE7EF-1B71-4BFE-9DF5-9BA6761DB7F5}" dt="2018-02-12T20:00:21.224" v="9" actId="1076"/>
          <ac:cxnSpMkLst>
            <pc:docMk/>
            <pc:sldMk cId="4075188278" sldId="261"/>
            <ac:cxnSpMk id="137" creationId="{317C1BB4-1EC8-40F5-9DE4-B078F167F999}"/>
          </ac:cxnSpMkLst>
        </pc:cxnChg>
        <pc:cxnChg chg="add mod">
          <ac:chgData name="" userId="9ae49f2f11440d07" providerId="LiveId" clId="{BF3AE7EF-1B71-4BFE-9DF5-9BA6761DB7F5}" dt="2018-02-12T20:00:21.224" v="9" actId="1076"/>
          <ac:cxnSpMkLst>
            <pc:docMk/>
            <pc:sldMk cId="4075188278" sldId="261"/>
            <ac:cxnSpMk id="138" creationId="{09D53250-3E99-419C-AF01-53E4007FE1C6}"/>
          </ac:cxnSpMkLst>
        </pc:cxnChg>
        <pc:cxnChg chg="add mod">
          <ac:chgData name="" userId="9ae49f2f11440d07" providerId="LiveId" clId="{BF3AE7EF-1B71-4BFE-9DF5-9BA6761DB7F5}" dt="2018-02-12T20:00:21.224" v="9" actId="1076"/>
          <ac:cxnSpMkLst>
            <pc:docMk/>
            <pc:sldMk cId="4075188278" sldId="261"/>
            <ac:cxnSpMk id="139" creationId="{B42ADF8C-3496-4240-8E5C-70821C64D466}"/>
          </ac:cxnSpMkLst>
        </pc:cxnChg>
        <pc:cxnChg chg="add mod">
          <ac:chgData name="" userId="9ae49f2f11440d07" providerId="LiveId" clId="{BF3AE7EF-1B71-4BFE-9DF5-9BA6761DB7F5}" dt="2018-02-12T20:00:21.224" v="9" actId="1076"/>
          <ac:cxnSpMkLst>
            <pc:docMk/>
            <pc:sldMk cId="4075188278" sldId="261"/>
            <ac:cxnSpMk id="140" creationId="{9A874822-0786-47B5-952C-78917522561A}"/>
          </ac:cxnSpMkLst>
        </pc:cxnChg>
        <pc:cxnChg chg="add mod">
          <ac:chgData name="" userId="9ae49f2f11440d07" providerId="LiveId" clId="{BF3AE7EF-1B71-4BFE-9DF5-9BA6761DB7F5}" dt="2018-02-12T20:00:21.224" v="9" actId="1076"/>
          <ac:cxnSpMkLst>
            <pc:docMk/>
            <pc:sldMk cId="4075188278" sldId="261"/>
            <ac:cxnSpMk id="148" creationId="{F577DBF3-C934-4263-A795-A1279BF37869}"/>
          </ac:cxnSpMkLst>
        </pc:cxnChg>
        <pc:cxnChg chg="add mod">
          <ac:chgData name="" userId="9ae49f2f11440d07" providerId="LiveId" clId="{BF3AE7EF-1B71-4BFE-9DF5-9BA6761DB7F5}" dt="2018-02-12T20:00:21.224" v="9" actId="1076"/>
          <ac:cxnSpMkLst>
            <pc:docMk/>
            <pc:sldMk cId="4075188278" sldId="261"/>
            <ac:cxnSpMk id="152" creationId="{D1F55309-CD44-4632-8A7B-647497CD90FF}"/>
          </ac:cxnSpMkLst>
        </pc:cxnChg>
      </pc:sldChg>
      <pc:sldChg chg="add del">
        <pc:chgData name="" userId="9ae49f2f11440d07" providerId="LiveId" clId="{BF3AE7EF-1B71-4BFE-9DF5-9BA6761DB7F5}" dt="2018-02-12T21:25:42.840" v="24" actId="2696"/>
        <pc:sldMkLst>
          <pc:docMk/>
          <pc:sldMk cId="660604459" sldId="262"/>
        </pc:sldMkLst>
      </pc:sldChg>
      <pc:sldChg chg="delSp modSp add del">
        <pc:chgData name="" userId="9ae49f2f11440d07" providerId="LiveId" clId="{BF3AE7EF-1B71-4BFE-9DF5-9BA6761DB7F5}" dt="2018-02-12T21:25:19.766" v="22" actId="2696"/>
        <pc:sldMkLst>
          <pc:docMk/>
          <pc:sldMk cId="2361554021" sldId="263"/>
        </pc:sldMkLst>
        <pc:spChg chg="del">
          <ac:chgData name="" userId="9ae49f2f11440d07" providerId="LiveId" clId="{BF3AE7EF-1B71-4BFE-9DF5-9BA6761DB7F5}" dt="2018-02-12T20:00:51.924" v="11" actId="478"/>
          <ac:spMkLst>
            <pc:docMk/>
            <pc:sldMk cId="2361554021" sldId="263"/>
            <ac:spMk id="63" creationId="{8F3071C9-A405-48DB-ACA2-FC5E89CF81CF}"/>
          </ac:spMkLst>
        </pc:spChg>
        <pc:spChg chg="del">
          <ac:chgData name="" userId="9ae49f2f11440d07" providerId="LiveId" clId="{BF3AE7EF-1B71-4BFE-9DF5-9BA6761DB7F5}" dt="2018-02-12T20:00:51.924" v="11" actId="478"/>
          <ac:spMkLst>
            <pc:docMk/>
            <pc:sldMk cId="2361554021" sldId="263"/>
            <ac:spMk id="75" creationId="{00000000-0000-0000-0000-000000000000}"/>
          </ac:spMkLst>
        </pc:spChg>
        <pc:spChg chg="del">
          <ac:chgData name="" userId="9ae49f2f11440d07" providerId="LiveId" clId="{BF3AE7EF-1B71-4BFE-9DF5-9BA6761DB7F5}" dt="2018-02-12T20:00:51.924" v="11" actId="478"/>
          <ac:spMkLst>
            <pc:docMk/>
            <pc:sldMk cId="2361554021" sldId="263"/>
            <ac:spMk id="78" creationId="{CB68A60F-06D2-4333-9758-CA4C07843B66}"/>
          </ac:spMkLst>
        </pc:spChg>
        <pc:spChg chg="del">
          <ac:chgData name="" userId="9ae49f2f11440d07" providerId="LiveId" clId="{BF3AE7EF-1B71-4BFE-9DF5-9BA6761DB7F5}" dt="2018-02-12T20:00:51.924" v="11" actId="478"/>
          <ac:spMkLst>
            <pc:docMk/>
            <pc:sldMk cId="2361554021" sldId="263"/>
            <ac:spMk id="80" creationId="{CEE6EC68-2F0A-4A44-854A-00FDF3F93CB9}"/>
          </ac:spMkLst>
        </pc:spChg>
        <pc:spChg chg="del">
          <ac:chgData name="" userId="9ae49f2f11440d07" providerId="LiveId" clId="{BF3AE7EF-1B71-4BFE-9DF5-9BA6761DB7F5}" dt="2018-02-12T20:00:51.924" v="11" actId="478"/>
          <ac:spMkLst>
            <pc:docMk/>
            <pc:sldMk cId="2361554021" sldId="263"/>
            <ac:spMk id="82" creationId="{9AEC377F-3DF7-427F-BA4A-29A14452B13A}"/>
          </ac:spMkLst>
        </pc:spChg>
        <pc:spChg chg="del">
          <ac:chgData name="" userId="9ae49f2f11440d07" providerId="LiveId" clId="{BF3AE7EF-1B71-4BFE-9DF5-9BA6761DB7F5}" dt="2018-02-12T20:00:51.924" v="11" actId="478"/>
          <ac:spMkLst>
            <pc:docMk/>
            <pc:sldMk cId="2361554021" sldId="263"/>
            <ac:spMk id="83" creationId="{917D6658-6D07-4059-86C8-29F7C6E49FEF}"/>
          </ac:spMkLst>
        </pc:spChg>
        <pc:spChg chg="del">
          <ac:chgData name="" userId="9ae49f2f11440d07" providerId="LiveId" clId="{BF3AE7EF-1B71-4BFE-9DF5-9BA6761DB7F5}" dt="2018-02-12T20:00:51.924" v="11" actId="478"/>
          <ac:spMkLst>
            <pc:docMk/>
            <pc:sldMk cId="2361554021" sldId="263"/>
            <ac:spMk id="117" creationId="{31DD5E55-0531-4AD7-82D3-7B1BE0D6FE1E}"/>
          </ac:spMkLst>
        </pc:spChg>
        <pc:spChg chg="del">
          <ac:chgData name="" userId="9ae49f2f11440d07" providerId="LiveId" clId="{BF3AE7EF-1B71-4BFE-9DF5-9BA6761DB7F5}" dt="2018-02-12T20:00:51.924" v="11" actId="478"/>
          <ac:spMkLst>
            <pc:docMk/>
            <pc:sldMk cId="2361554021" sldId="263"/>
            <ac:spMk id="127" creationId="{04AF93AA-C264-48DF-B955-F7C1EE66DB5C}"/>
          </ac:spMkLst>
        </pc:spChg>
        <pc:spChg chg="del">
          <ac:chgData name="" userId="9ae49f2f11440d07" providerId="LiveId" clId="{BF3AE7EF-1B71-4BFE-9DF5-9BA6761DB7F5}" dt="2018-02-12T20:00:51.924" v="11" actId="478"/>
          <ac:spMkLst>
            <pc:docMk/>
            <pc:sldMk cId="2361554021" sldId="263"/>
            <ac:spMk id="150" creationId="{AC531418-2F5F-4BE6-9E07-BBF7E1532B6C}"/>
          </ac:spMkLst>
        </pc:spChg>
        <pc:spChg chg="del">
          <ac:chgData name="" userId="9ae49f2f11440d07" providerId="LiveId" clId="{BF3AE7EF-1B71-4BFE-9DF5-9BA6761DB7F5}" dt="2018-02-12T20:00:51.924" v="11" actId="478"/>
          <ac:spMkLst>
            <pc:docMk/>
            <pc:sldMk cId="2361554021" sldId="263"/>
            <ac:spMk id="156" creationId="{9591C4D7-F8B9-4243-9B99-E5DABA0629A6}"/>
          </ac:spMkLst>
        </pc:spChg>
        <pc:spChg chg="del">
          <ac:chgData name="" userId="9ae49f2f11440d07" providerId="LiveId" clId="{BF3AE7EF-1B71-4BFE-9DF5-9BA6761DB7F5}" dt="2018-02-12T20:00:51.924" v="11" actId="478"/>
          <ac:spMkLst>
            <pc:docMk/>
            <pc:sldMk cId="2361554021" sldId="263"/>
            <ac:spMk id="158" creationId="{7AFAEB11-0EF1-4046-9522-3EC1D9F1A74E}"/>
          </ac:spMkLst>
        </pc:spChg>
        <pc:spChg chg="del">
          <ac:chgData name="" userId="9ae49f2f11440d07" providerId="LiveId" clId="{BF3AE7EF-1B71-4BFE-9DF5-9BA6761DB7F5}" dt="2018-02-12T20:00:51.924" v="11" actId="478"/>
          <ac:spMkLst>
            <pc:docMk/>
            <pc:sldMk cId="2361554021" sldId="263"/>
            <ac:spMk id="170" creationId="{2B9D82E9-A34E-4C62-B983-BDD17932D27B}"/>
          </ac:spMkLst>
        </pc:spChg>
        <pc:spChg chg="del">
          <ac:chgData name="" userId="9ae49f2f11440d07" providerId="LiveId" clId="{BF3AE7EF-1B71-4BFE-9DF5-9BA6761DB7F5}" dt="2018-02-12T20:00:51.924" v="11" actId="478"/>
          <ac:spMkLst>
            <pc:docMk/>
            <pc:sldMk cId="2361554021" sldId="263"/>
            <ac:spMk id="171" creationId="{02C3DD5F-E839-45C6-8E0F-1AC23406CB3D}"/>
          </ac:spMkLst>
        </pc:spChg>
        <pc:spChg chg="del">
          <ac:chgData name="" userId="9ae49f2f11440d07" providerId="LiveId" clId="{BF3AE7EF-1B71-4BFE-9DF5-9BA6761DB7F5}" dt="2018-02-12T20:00:51.924" v="11" actId="478"/>
          <ac:spMkLst>
            <pc:docMk/>
            <pc:sldMk cId="2361554021" sldId="263"/>
            <ac:spMk id="176" creationId="{B7ECF897-BD02-4BC0-B0B9-78EDAFDEFA64}"/>
          </ac:spMkLst>
        </pc:spChg>
        <pc:picChg chg="del">
          <ac:chgData name="" userId="9ae49f2f11440d07" providerId="LiveId" clId="{BF3AE7EF-1B71-4BFE-9DF5-9BA6761DB7F5}" dt="2018-02-12T20:00:51.924" v="11" actId="478"/>
          <ac:picMkLst>
            <pc:docMk/>
            <pc:sldMk cId="2361554021" sldId="263"/>
            <ac:picMk id="91" creationId="{97C5481A-6492-48DD-80C0-A6F06345C7A3}"/>
          </ac:picMkLst>
        </pc:picChg>
        <pc:picChg chg="del">
          <ac:chgData name="" userId="9ae49f2f11440d07" providerId="LiveId" clId="{BF3AE7EF-1B71-4BFE-9DF5-9BA6761DB7F5}" dt="2018-02-12T20:00:51.924" v="11" actId="478"/>
          <ac:picMkLst>
            <pc:docMk/>
            <pc:sldMk cId="2361554021" sldId="263"/>
            <ac:picMk id="159" creationId="{B9BB784B-9E20-4941-98D0-2DA754413329}"/>
          </ac:picMkLst>
        </pc:picChg>
        <pc:picChg chg="del">
          <ac:chgData name="" userId="9ae49f2f11440d07" providerId="LiveId" clId="{BF3AE7EF-1B71-4BFE-9DF5-9BA6761DB7F5}" dt="2018-02-12T20:00:51.924" v="11" actId="478"/>
          <ac:picMkLst>
            <pc:docMk/>
            <pc:sldMk cId="2361554021" sldId="263"/>
            <ac:picMk id="160" creationId="{0ADCE820-60AB-4384-9D5A-07ABB8EAC9C3}"/>
          </ac:picMkLst>
        </pc:picChg>
        <pc:cxnChg chg="del">
          <ac:chgData name="" userId="9ae49f2f11440d07" providerId="LiveId" clId="{BF3AE7EF-1B71-4BFE-9DF5-9BA6761DB7F5}" dt="2018-02-12T20:00:51.924" v="11" actId="478"/>
          <ac:cxnSpMkLst>
            <pc:docMk/>
            <pc:sldMk cId="2361554021" sldId="263"/>
            <ac:cxnSpMk id="69" creationId="{A9EFE7C4-FCC7-4A3A-9373-2F9BADB50CFC}"/>
          </ac:cxnSpMkLst>
        </pc:cxnChg>
        <pc:cxnChg chg="del">
          <ac:chgData name="" userId="9ae49f2f11440d07" providerId="LiveId" clId="{BF3AE7EF-1B71-4BFE-9DF5-9BA6761DB7F5}" dt="2018-02-12T20:00:51.924" v="11" actId="478"/>
          <ac:cxnSpMkLst>
            <pc:docMk/>
            <pc:sldMk cId="2361554021" sldId="263"/>
            <ac:cxnSpMk id="92" creationId="{9FBF7237-C7C0-43B0-8D94-D4B9F2EA58F3}"/>
          </ac:cxnSpMkLst>
        </pc:cxnChg>
        <pc:cxnChg chg="del">
          <ac:chgData name="" userId="9ae49f2f11440d07" providerId="LiveId" clId="{BF3AE7EF-1B71-4BFE-9DF5-9BA6761DB7F5}" dt="2018-02-12T20:00:51.924" v="11" actId="478"/>
          <ac:cxnSpMkLst>
            <pc:docMk/>
            <pc:sldMk cId="2361554021" sldId="263"/>
            <ac:cxnSpMk id="93" creationId="{5F673A8B-9322-4818-B734-1BADFEACB83C}"/>
          </ac:cxnSpMkLst>
        </pc:cxnChg>
        <pc:cxnChg chg="del mod">
          <ac:chgData name="" userId="9ae49f2f11440d07" providerId="LiveId" clId="{BF3AE7EF-1B71-4BFE-9DF5-9BA6761DB7F5}" dt="2018-02-12T20:00:51.924" v="11" actId="478"/>
          <ac:cxnSpMkLst>
            <pc:docMk/>
            <pc:sldMk cId="2361554021" sldId="263"/>
            <ac:cxnSpMk id="123" creationId="{95DF11F6-5494-4D85-9A05-54B968B62CA7}"/>
          </ac:cxnSpMkLst>
        </pc:cxnChg>
        <pc:cxnChg chg="del">
          <ac:chgData name="" userId="9ae49f2f11440d07" providerId="LiveId" clId="{BF3AE7EF-1B71-4BFE-9DF5-9BA6761DB7F5}" dt="2018-02-12T20:00:51.924" v="11" actId="478"/>
          <ac:cxnSpMkLst>
            <pc:docMk/>
            <pc:sldMk cId="2361554021" sldId="263"/>
            <ac:cxnSpMk id="132" creationId="{62EA2296-42F3-4E2C-BD25-D2B3DB04FA54}"/>
          </ac:cxnSpMkLst>
        </pc:cxnChg>
        <pc:cxnChg chg="del">
          <ac:chgData name="" userId="9ae49f2f11440d07" providerId="LiveId" clId="{BF3AE7EF-1B71-4BFE-9DF5-9BA6761DB7F5}" dt="2018-02-12T20:00:51.924" v="11" actId="478"/>
          <ac:cxnSpMkLst>
            <pc:docMk/>
            <pc:sldMk cId="2361554021" sldId="263"/>
            <ac:cxnSpMk id="155" creationId="{C40B113A-D30F-4F3A-B6F8-6F92576DF24C}"/>
          </ac:cxnSpMkLst>
        </pc:cxnChg>
        <pc:cxnChg chg="del">
          <ac:chgData name="" userId="9ae49f2f11440d07" providerId="LiveId" clId="{BF3AE7EF-1B71-4BFE-9DF5-9BA6761DB7F5}" dt="2018-02-12T20:00:51.924" v="11" actId="478"/>
          <ac:cxnSpMkLst>
            <pc:docMk/>
            <pc:sldMk cId="2361554021" sldId="263"/>
            <ac:cxnSpMk id="157" creationId="{4CF96E91-B6B8-43EB-A7E0-BAD0A49A9D05}"/>
          </ac:cxnSpMkLst>
        </pc:cxnChg>
        <pc:cxnChg chg="del">
          <ac:chgData name="" userId="9ae49f2f11440d07" providerId="LiveId" clId="{BF3AE7EF-1B71-4BFE-9DF5-9BA6761DB7F5}" dt="2018-02-12T20:00:51.924" v="11" actId="478"/>
          <ac:cxnSpMkLst>
            <pc:docMk/>
            <pc:sldMk cId="2361554021" sldId="263"/>
            <ac:cxnSpMk id="161" creationId="{BCAD3EFE-B7E7-4FD5-96A4-B120F852336B}"/>
          </ac:cxnSpMkLst>
        </pc:cxnChg>
        <pc:cxnChg chg="del">
          <ac:chgData name="" userId="9ae49f2f11440d07" providerId="LiveId" clId="{BF3AE7EF-1B71-4BFE-9DF5-9BA6761DB7F5}" dt="2018-02-12T20:00:51.924" v="11" actId="478"/>
          <ac:cxnSpMkLst>
            <pc:docMk/>
            <pc:sldMk cId="2361554021" sldId="263"/>
            <ac:cxnSpMk id="163" creationId="{6FA03E47-0A3B-4D44-BF0A-01B5BD71FF2A}"/>
          </ac:cxnSpMkLst>
        </pc:cxnChg>
        <pc:cxnChg chg="del">
          <ac:chgData name="" userId="9ae49f2f11440d07" providerId="LiveId" clId="{BF3AE7EF-1B71-4BFE-9DF5-9BA6761DB7F5}" dt="2018-02-12T20:00:51.924" v="11" actId="478"/>
          <ac:cxnSpMkLst>
            <pc:docMk/>
            <pc:sldMk cId="2361554021" sldId="263"/>
            <ac:cxnSpMk id="164" creationId="{D0D90341-AE45-4447-87CA-2024C5B61F5B}"/>
          </ac:cxnSpMkLst>
        </pc:cxnChg>
        <pc:cxnChg chg="del">
          <ac:chgData name="" userId="9ae49f2f11440d07" providerId="LiveId" clId="{BF3AE7EF-1B71-4BFE-9DF5-9BA6761DB7F5}" dt="2018-02-12T20:00:51.924" v="11" actId="478"/>
          <ac:cxnSpMkLst>
            <pc:docMk/>
            <pc:sldMk cId="2361554021" sldId="263"/>
            <ac:cxnSpMk id="168" creationId="{F77EA082-F462-4810-A273-D8E6710D0E0E}"/>
          </ac:cxnSpMkLst>
        </pc:cxnChg>
        <pc:cxnChg chg="del">
          <ac:chgData name="" userId="9ae49f2f11440d07" providerId="LiveId" clId="{BF3AE7EF-1B71-4BFE-9DF5-9BA6761DB7F5}" dt="2018-02-12T20:00:51.924" v="11" actId="478"/>
          <ac:cxnSpMkLst>
            <pc:docMk/>
            <pc:sldMk cId="2361554021" sldId="263"/>
            <ac:cxnSpMk id="169" creationId="{285D91B5-BEA9-4CF4-87CF-64CFE4095829}"/>
          </ac:cxnSpMkLst>
        </pc:cxnChg>
        <pc:cxnChg chg="del">
          <ac:chgData name="" userId="9ae49f2f11440d07" providerId="LiveId" clId="{BF3AE7EF-1B71-4BFE-9DF5-9BA6761DB7F5}" dt="2018-02-12T20:00:51.924" v="11" actId="478"/>
          <ac:cxnSpMkLst>
            <pc:docMk/>
            <pc:sldMk cId="2361554021" sldId="263"/>
            <ac:cxnSpMk id="172" creationId="{EEB530F7-3FFB-4245-B794-73D412B7FEE9}"/>
          </ac:cxnSpMkLst>
        </pc:cxnChg>
        <pc:cxnChg chg="del">
          <ac:chgData name="" userId="9ae49f2f11440d07" providerId="LiveId" clId="{BF3AE7EF-1B71-4BFE-9DF5-9BA6761DB7F5}" dt="2018-02-12T20:00:51.924" v="11" actId="478"/>
          <ac:cxnSpMkLst>
            <pc:docMk/>
            <pc:sldMk cId="2361554021" sldId="263"/>
            <ac:cxnSpMk id="173" creationId="{B02BA506-168F-4746-9DB1-3F51C94CB618}"/>
          </ac:cxnSpMkLst>
        </pc:cxnChg>
        <pc:cxnChg chg="del">
          <ac:chgData name="" userId="9ae49f2f11440d07" providerId="LiveId" clId="{BF3AE7EF-1B71-4BFE-9DF5-9BA6761DB7F5}" dt="2018-02-12T20:00:51.924" v="11" actId="478"/>
          <ac:cxnSpMkLst>
            <pc:docMk/>
            <pc:sldMk cId="2361554021" sldId="263"/>
            <ac:cxnSpMk id="174" creationId="{83050EBE-9A15-4621-86F4-3225DB47732E}"/>
          </ac:cxnSpMkLst>
        </pc:cxnChg>
        <pc:cxnChg chg="del">
          <ac:chgData name="" userId="9ae49f2f11440d07" providerId="LiveId" clId="{BF3AE7EF-1B71-4BFE-9DF5-9BA6761DB7F5}" dt="2018-02-12T20:00:51.924" v="11" actId="478"/>
          <ac:cxnSpMkLst>
            <pc:docMk/>
            <pc:sldMk cId="2361554021" sldId="263"/>
            <ac:cxnSpMk id="175" creationId="{8C9F9551-7C56-4D4B-BC60-4B967B54C375}"/>
          </ac:cxnSpMkLst>
        </pc:cxn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6329C6-A293-41F9-99C4-BCAABF191D5E}" type="doc">
      <dgm:prSet loTypeId="urn:microsoft.com/office/officeart/2005/8/layout/cycle8" loCatId="cycle" qsTypeId="urn:microsoft.com/office/officeart/2005/8/quickstyle/simple1" qsCatId="simple" csTypeId="urn:microsoft.com/office/officeart/2005/8/colors/accent1_2" csCatId="accent1" phldr="1"/>
      <dgm:spPr/>
    </dgm:pt>
    <dgm:pt modelId="{28896689-4809-45C2-81D3-F990376F35E2}">
      <dgm:prSet phldrT="[Text]" custT="1"/>
      <dgm:spPr/>
      <dgm:t>
        <a:bodyPr/>
        <a:lstStyle/>
        <a:p>
          <a:pPr marL="0" indent="0">
            <a:tabLst/>
          </a:pPr>
          <a:r>
            <a:rPr lang="sv-SE" sz="1600" b="0" dirty="0"/>
            <a:t>1</a:t>
          </a:r>
          <a:br>
            <a:rPr lang="sv-SE" sz="2400" dirty="0"/>
          </a:br>
          <a:r>
            <a:rPr lang="sv-SE" sz="1100" dirty="0"/>
            <a:t>Uppvärmning</a:t>
          </a:r>
          <a:endParaRPr lang="sv-SE" sz="1200" dirty="0"/>
        </a:p>
        <a:p>
          <a:pPr marL="0"/>
          <a:r>
            <a:rPr lang="sv-SE" sz="1050" dirty="0"/>
            <a:t>(ca 8 min)</a:t>
          </a:r>
          <a:endParaRPr lang="sv-SE" sz="1200" dirty="0"/>
        </a:p>
      </dgm:t>
    </dgm:pt>
    <dgm:pt modelId="{63F28BA9-4B05-450D-A6C0-9B3F7FFDEEF1}" type="parTrans" cxnId="{64FCD65B-1457-4CFC-96A9-8374F057A36B}">
      <dgm:prSet/>
      <dgm:spPr/>
      <dgm:t>
        <a:bodyPr/>
        <a:lstStyle/>
        <a:p>
          <a:endParaRPr lang="sv-SE"/>
        </a:p>
      </dgm:t>
    </dgm:pt>
    <dgm:pt modelId="{271425BA-5C3B-4846-8EA6-4C82CEF0CB7B}" type="sibTrans" cxnId="{64FCD65B-1457-4CFC-96A9-8374F057A36B}">
      <dgm:prSet/>
      <dgm:spPr/>
      <dgm:t>
        <a:bodyPr/>
        <a:lstStyle/>
        <a:p>
          <a:endParaRPr lang="sv-SE"/>
        </a:p>
      </dgm:t>
    </dgm:pt>
    <dgm:pt modelId="{78F5BFDD-C4AA-40A3-8F54-7215D0A443DF}">
      <dgm:prSet phldrT="[Text]" custT="1"/>
      <dgm:spPr/>
      <dgm:t>
        <a:bodyPr/>
        <a:lstStyle/>
        <a:p>
          <a:r>
            <a:rPr lang="sv-SE" sz="1600" dirty="0"/>
            <a:t>4</a:t>
          </a:r>
          <a:br>
            <a:rPr lang="sv-SE" sz="1400" dirty="0"/>
          </a:br>
          <a:r>
            <a:rPr lang="sv-SE" sz="1400" dirty="0"/>
            <a:t>Spel</a:t>
          </a:r>
        </a:p>
        <a:p>
          <a:r>
            <a:rPr lang="sv-SE" sz="1000" dirty="0"/>
            <a:t>(ca 20 min)</a:t>
          </a:r>
        </a:p>
      </dgm:t>
    </dgm:pt>
    <dgm:pt modelId="{8B3E7C4C-1F5A-460A-97DD-3A0DC7971E4C}" type="parTrans" cxnId="{46B42D51-4198-4991-8DAA-FA406D1771B9}">
      <dgm:prSet/>
      <dgm:spPr/>
      <dgm:t>
        <a:bodyPr/>
        <a:lstStyle/>
        <a:p>
          <a:endParaRPr lang="sv-SE"/>
        </a:p>
      </dgm:t>
    </dgm:pt>
    <dgm:pt modelId="{C235675B-A609-4FA9-B26F-FA3EAFD7B6B5}" type="sibTrans" cxnId="{46B42D51-4198-4991-8DAA-FA406D1771B9}">
      <dgm:prSet/>
      <dgm:spPr/>
      <dgm:t>
        <a:bodyPr/>
        <a:lstStyle/>
        <a:p>
          <a:endParaRPr lang="sv-SE"/>
        </a:p>
      </dgm:t>
    </dgm:pt>
    <dgm:pt modelId="{20E3CB0E-2D3E-4D02-B253-EBB9368256E4}">
      <dgm:prSet phldrT="[Text]" custT="1"/>
      <dgm:spPr/>
      <dgm:t>
        <a:bodyPr/>
        <a:lstStyle/>
        <a:p>
          <a:r>
            <a:rPr lang="sv-SE" sz="1600" dirty="0"/>
            <a:t>5</a:t>
          </a:r>
          <a:br>
            <a:rPr lang="sv-SE" sz="1400" dirty="0"/>
          </a:br>
          <a:r>
            <a:rPr lang="sv-SE" sz="1400" dirty="0"/>
            <a:t>Avslutning</a:t>
          </a:r>
        </a:p>
        <a:p>
          <a:r>
            <a:rPr lang="sv-SE" sz="1000" dirty="0"/>
            <a:t>(ca 2 min)</a:t>
          </a:r>
        </a:p>
      </dgm:t>
    </dgm:pt>
    <dgm:pt modelId="{6F2DFD0D-0860-4721-867D-1D5BEDEC7A61}" type="parTrans" cxnId="{4298821E-060D-418C-906F-4B78DBFACDFD}">
      <dgm:prSet/>
      <dgm:spPr/>
      <dgm:t>
        <a:bodyPr/>
        <a:lstStyle/>
        <a:p>
          <a:endParaRPr lang="sv-SE"/>
        </a:p>
      </dgm:t>
    </dgm:pt>
    <dgm:pt modelId="{E04C2498-3339-4B6B-B206-7D86A36B3284}" type="sibTrans" cxnId="{4298821E-060D-418C-906F-4B78DBFACDFD}">
      <dgm:prSet/>
      <dgm:spPr/>
      <dgm:t>
        <a:bodyPr/>
        <a:lstStyle/>
        <a:p>
          <a:endParaRPr lang="sv-SE"/>
        </a:p>
      </dgm:t>
    </dgm:pt>
    <dgm:pt modelId="{A7E5A2FE-CDE8-4C61-93FF-96BA715692A2}">
      <dgm:prSet phldrT="[Text]" custT="1"/>
      <dgm:spPr/>
      <dgm:t>
        <a:bodyPr/>
        <a:lstStyle/>
        <a:p>
          <a:r>
            <a:rPr lang="sv-SE" sz="1600" dirty="0"/>
            <a:t>2</a:t>
          </a:r>
          <a:br>
            <a:rPr lang="sv-SE" sz="1700" dirty="0"/>
          </a:br>
          <a:r>
            <a:rPr lang="sv-SE" sz="1400" dirty="0"/>
            <a:t>Övning</a:t>
          </a:r>
        </a:p>
        <a:p>
          <a:r>
            <a:rPr lang="sv-SE" sz="1050" dirty="0"/>
            <a:t>(ca 10 min)</a:t>
          </a:r>
        </a:p>
      </dgm:t>
    </dgm:pt>
    <dgm:pt modelId="{C6383B8A-B9D7-4696-AF56-06BB350E4489}" type="sibTrans" cxnId="{50439C91-149E-40EF-8F80-0C2A0D54F6CF}">
      <dgm:prSet/>
      <dgm:spPr/>
      <dgm:t>
        <a:bodyPr/>
        <a:lstStyle/>
        <a:p>
          <a:endParaRPr lang="sv-SE"/>
        </a:p>
      </dgm:t>
    </dgm:pt>
    <dgm:pt modelId="{B0EA558A-491C-43B8-9B10-C380DE2E41BD}" type="parTrans" cxnId="{50439C91-149E-40EF-8F80-0C2A0D54F6CF}">
      <dgm:prSet/>
      <dgm:spPr/>
      <dgm:t>
        <a:bodyPr/>
        <a:lstStyle/>
        <a:p>
          <a:endParaRPr lang="sv-SE"/>
        </a:p>
      </dgm:t>
    </dgm:pt>
    <dgm:pt modelId="{8667C016-CBAA-4B01-931C-8C0B603B9AF1}">
      <dgm:prSet phldrT="[Text]" custT="1"/>
      <dgm:spPr/>
      <dgm:t>
        <a:bodyPr/>
        <a:lstStyle/>
        <a:p>
          <a:r>
            <a:rPr lang="sv-SE" sz="1600" b="0" dirty="0"/>
            <a:t>3</a:t>
          </a:r>
          <a:br>
            <a:rPr lang="sv-SE" sz="1500" dirty="0"/>
          </a:br>
          <a:r>
            <a:rPr lang="sv-SE" sz="1400" dirty="0"/>
            <a:t>Övning</a:t>
          </a:r>
          <a:br>
            <a:rPr lang="sv-SE" sz="1500" dirty="0"/>
          </a:br>
          <a:r>
            <a:rPr lang="sv-SE" sz="1000" dirty="0"/>
            <a:t>(ca 15 min)</a:t>
          </a:r>
          <a:endParaRPr lang="sv-SE" sz="1500" dirty="0"/>
        </a:p>
      </dgm:t>
    </dgm:pt>
    <dgm:pt modelId="{54C96604-DC6A-4159-8D2E-92B1DA55DDD1}" type="sibTrans" cxnId="{93E0BF3D-0AA8-4808-995B-F80CA9BD4F5B}">
      <dgm:prSet/>
      <dgm:spPr/>
      <dgm:t>
        <a:bodyPr/>
        <a:lstStyle/>
        <a:p>
          <a:endParaRPr lang="sv-SE"/>
        </a:p>
      </dgm:t>
    </dgm:pt>
    <dgm:pt modelId="{732E32C0-3D5B-4506-8C0D-2FA70238D07B}" type="parTrans" cxnId="{93E0BF3D-0AA8-4808-995B-F80CA9BD4F5B}">
      <dgm:prSet/>
      <dgm:spPr/>
      <dgm:t>
        <a:bodyPr/>
        <a:lstStyle/>
        <a:p>
          <a:endParaRPr lang="sv-SE"/>
        </a:p>
      </dgm:t>
    </dgm:pt>
    <dgm:pt modelId="{6F3F1427-0D12-4F29-82A5-D1EF0A78C6D6}" type="pres">
      <dgm:prSet presAssocID="{176329C6-A293-41F9-99C4-BCAABF191D5E}" presName="compositeShape" presStyleCnt="0">
        <dgm:presLayoutVars>
          <dgm:chMax val="7"/>
          <dgm:dir/>
          <dgm:resizeHandles val="exact"/>
        </dgm:presLayoutVars>
      </dgm:prSet>
      <dgm:spPr/>
    </dgm:pt>
    <dgm:pt modelId="{86C515E1-9AF2-4346-B536-9CAF07788329}" type="pres">
      <dgm:prSet presAssocID="{176329C6-A293-41F9-99C4-BCAABF191D5E}" presName="wedge1" presStyleLbl="node1" presStyleIdx="0" presStyleCnt="5"/>
      <dgm:spPr/>
    </dgm:pt>
    <dgm:pt modelId="{351DB76E-2A21-4973-A406-94CC0E5E0DFD}" type="pres">
      <dgm:prSet presAssocID="{176329C6-A293-41F9-99C4-BCAABF191D5E}" presName="dummy1a" presStyleCnt="0"/>
      <dgm:spPr/>
    </dgm:pt>
    <dgm:pt modelId="{1DA39A64-A960-4E6D-B8C2-7D5C95E9889B}" type="pres">
      <dgm:prSet presAssocID="{176329C6-A293-41F9-99C4-BCAABF191D5E}" presName="dummy1b" presStyleCnt="0"/>
      <dgm:spPr/>
    </dgm:pt>
    <dgm:pt modelId="{01220113-A045-499E-B530-C32051418C57}" type="pres">
      <dgm:prSet presAssocID="{176329C6-A293-41F9-99C4-BCAABF191D5E}" presName="wedge1Tx" presStyleLbl="node1" presStyleIdx="0" presStyleCnt="5">
        <dgm:presLayoutVars>
          <dgm:chMax val="0"/>
          <dgm:chPref val="0"/>
          <dgm:bulletEnabled val="1"/>
        </dgm:presLayoutVars>
      </dgm:prSet>
      <dgm:spPr/>
    </dgm:pt>
    <dgm:pt modelId="{042ECCE9-FE08-4590-B27E-D428A5986C0C}" type="pres">
      <dgm:prSet presAssocID="{176329C6-A293-41F9-99C4-BCAABF191D5E}" presName="wedge2" presStyleLbl="node1" presStyleIdx="1" presStyleCnt="5"/>
      <dgm:spPr/>
    </dgm:pt>
    <dgm:pt modelId="{44BA8D3C-1EA7-4F9A-B973-7FABD2036E63}" type="pres">
      <dgm:prSet presAssocID="{176329C6-A293-41F9-99C4-BCAABF191D5E}" presName="dummy2a" presStyleCnt="0"/>
      <dgm:spPr/>
    </dgm:pt>
    <dgm:pt modelId="{CEB4B477-82BF-4675-9FDC-BCE412C3656E}" type="pres">
      <dgm:prSet presAssocID="{176329C6-A293-41F9-99C4-BCAABF191D5E}" presName="dummy2b" presStyleCnt="0"/>
      <dgm:spPr/>
    </dgm:pt>
    <dgm:pt modelId="{5B57A1EB-3F60-4ACE-94E6-C5A13BD3D720}" type="pres">
      <dgm:prSet presAssocID="{176329C6-A293-41F9-99C4-BCAABF191D5E}" presName="wedge2Tx" presStyleLbl="node1" presStyleIdx="1" presStyleCnt="5">
        <dgm:presLayoutVars>
          <dgm:chMax val="0"/>
          <dgm:chPref val="0"/>
          <dgm:bulletEnabled val="1"/>
        </dgm:presLayoutVars>
      </dgm:prSet>
      <dgm:spPr/>
    </dgm:pt>
    <dgm:pt modelId="{F1F5835A-FF9E-470E-BF14-8A45EB1C3C7F}" type="pres">
      <dgm:prSet presAssocID="{176329C6-A293-41F9-99C4-BCAABF191D5E}" presName="wedge3" presStyleLbl="node1" presStyleIdx="2" presStyleCnt="5"/>
      <dgm:spPr/>
    </dgm:pt>
    <dgm:pt modelId="{46D3590A-2311-41CC-8EB4-6B7916AB0C54}" type="pres">
      <dgm:prSet presAssocID="{176329C6-A293-41F9-99C4-BCAABF191D5E}" presName="dummy3a" presStyleCnt="0"/>
      <dgm:spPr/>
    </dgm:pt>
    <dgm:pt modelId="{F2E7526C-36C2-42AD-90A9-BF04A4195A50}" type="pres">
      <dgm:prSet presAssocID="{176329C6-A293-41F9-99C4-BCAABF191D5E}" presName="dummy3b" presStyleCnt="0"/>
      <dgm:spPr/>
    </dgm:pt>
    <dgm:pt modelId="{10142237-FF7A-4E4F-A259-A1E39E7BBFCF}" type="pres">
      <dgm:prSet presAssocID="{176329C6-A293-41F9-99C4-BCAABF191D5E}" presName="wedge3Tx" presStyleLbl="node1" presStyleIdx="2" presStyleCnt="5">
        <dgm:presLayoutVars>
          <dgm:chMax val="0"/>
          <dgm:chPref val="0"/>
          <dgm:bulletEnabled val="1"/>
        </dgm:presLayoutVars>
      </dgm:prSet>
      <dgm:spPr/>
    </dgm:pt>
    <dgm:pt modelId="{C8B3A1F0-654E-4707-93EE-8D71BB830E5F}" type="pres">
      <dgm:prSet presAssocID="{176329C6-A293-41F9-99C4-BCAABF191D5E}" presName="wedge4" presStyleLbl="node1" presStyleIdx="3" presStyleCnt="5"/>
      <dgm:spPr/>
    </dgm:pt>
    <dgm:pt modelId="{E25E414A-C3E1-4A7E-AE40-E6602FEB4F19}" type="pres">
      <dgm:prSet presAssocID="{176329C6-A293-41F9-99C4-BCAABF191D5E}" presName="dummy4a" presStyleCnt="0"/>
      <dgm:spPr/>
    </dgm:pt>
    <dgm:pt modelId="{24347E32-49BA-4A14-8AD1-5C244CDC9200}" type="pres">
      <dgm:prSet presAssocID="{176329C6-A293-41F9-99C4-BCAABF191D5E}" presName="dummy4b" presStyleCnt="0"/>
      <dgm:spPr/>
    </dgm:pt>
    <dgm:pt modelId="{1CABCE97-9C1A-4047-8A38-68D1689E3FD8}" type="pres">
      <dgm:prSet presAssocID="{176329C6-A293-41F9-99C4-BCAABF191D5E}" presName="wedge4Tx" presStyleLbl="node1" presStyleIdx="3" presStyleCnt="5">
        <dgm:presLayoutVars>
          <dgm:chMax val="0"/>
          <dgm:chPref val="0"/>
          <dgm:bulletEnabled val="1"/>
        </dgm:presLayoutVars>
      </dgm:prSet>
      <dgm:spPr/>
    </dgm:pt>
    <dgm:pt modelId="{1B2595DF-C5F2-4311-AF23-4F69521AFBE6}" type="pres">
      <dgm:prSet presAssocID="{176329C6-A293-41F9-99C4-BCAABF191D5E}" presName="wedge5" presStyleLbl="node1" presStyleIdx="4" presStyleCnt="5"/>
      <dgm:spPr/>
    </dgm:pt>
    <dgm:pt modelId="{5F3D33A3-ED53-4B68-824A-3D2A03EF0534}" type="pres">
      <dgm:prSet presAssocID="{176329C6-A293-41F9-99C4-BCAABF191D5E}" presName="dummy5a" presStyleCnt="0"/>
      <dgm:spPr/>
    </dgm:pt>
    <dgm:pt modelId="{60AED568-AEFF-4F66-B63E-1478551714D7}" type="pres">
      <dgm:prSet presAssocID="{176329C6-A293-41F9-99C4-BCAABF191D5E}" presName="dummy5b" presStyleCnt="0"/>
      <dgm:spPr/>
    </dgm:pt>
    <dgm:pt modelId="{EDF2D0BA-6B41-4568-8F59-56C8257D60B6}" type="pres">
      <dgm:prSet presAssocID="{176329C6-A293-41F9-99C4-BCAABF191D5E}" presName="wedge5Tx" presStyleLbl="node1" presStyleIdx="4" presStyleCnt="5">
        <dgm:presLayoutVars>
          <dgm:chMax val="0"/>
          <dgm:chPref val="0"/>
          <dgm:bulletEnabled val="1"/>
        </dgm:presLayoutVars>
      </dgm:prSet>
      <dgm:spPr/>
    </dgm:pt>
    <dgm:pt modelId="{80B14EAD-B8FF-4FFF-9DA8-A63BF4110857}" type="pres">
      <dgm:prSet presAssocID="{271425BA-5C3B-4846-8EA6-4C82CEF0CB7B}" presName="arrowWedge1" presStyleLbl="fgSibTrans2D1" presStyleIdx="0" presStyleCnt="5"/>
      <dgm:spPr/>
    </dgm:pt>
    <dgm:pt modelId="{047945FA-018C-4BD8-B277-8F4B87B80161}" type="pres">
      <dgm:prSet presAssocID="{C6383B8A-B9D7-4696-AF56-06BB350E4489}" presName="arrowWedge2" presStyleLbl="fgSibTrans2D1" presStyleIdx="1" presStyleCnt="5"/>
      <dgm:spPr/>
    </dgm:pt>
    <dgm:pt modelId="{86DF167F-F5F1-427C-B4D1-9A87485E2B6B}" type="pres">
      <dgm:prSet presAssocID="{54C96604-DC6A-4159-8D2E-92B1DA55DDD1}" presName="arrowWedge3" presStyleLbl="fgSibTrans2D1" presStyleIdx="2" presStyleCnt="5"/>
      <dgm:spPr/>
    </dgm:pt>
    <dgm:pt modelId="{E84C331D-7FA9-4412-BE76-501A84B5A859}" type="pres">
      <dgm:prSet presAssocID="{C235675B-A609-4FA9-B26F-FA3EAFD7B6B5}" presName="arrowWedge4" presStyleLbl="fgSibTrans2D1" presStyleIdx="3" presStyleCnt="5"/>
      <dgm:spPr/>
    </dgm:pt>
    <dgm:pt modelId="{98E1159A-CB83-4B11-A1B7-4FB757F11052}" type="pres">
      <dgm:prSet presAssocID="{E04C2498-3339-4B6B-B206-7D86A36B3284}" presName="arrowWedge5" presStyleLbl="fgSibTrans2D1" presStyleIdx="4" presStyleCnt="5"/>
      <dgm:spPr/>
    </dgm:pt>
  </dgm:ptLst>
  <dgm:cxnLst>
    <dgm:cxn modelId="{DFD19210-3949-40A4-8243-9F0EA519D17F}" type="presOf" srcId="{28896689-4809-45C2-81D3-F990376F35E2}" destId="{86C515E1-9AF2-4346-B536-9CAF07788329}" srcOrd="0" destOrd="0" presId="urn:microsoft.com/office/officeart/2005/8/layout/cycle8"/>
    <dgm:cxn modelId="{7E6DBA14-B7BC-46B4-9083-9D10E4E414FF}" type="presOf" srcId="{28896689-4809-45C2-81D3-F990376F35E2}" destId="{01220113-A045-499E-B530-C32051418C57}" srcOrd="1" destOrd="0" presId="urn:microsoft.com/office/officeart/2005/8/layout/cycle8"/>
    <dgm:cxn modelId="{4298821E-060D-418C-906F-4B78DBFACDFD}" srcId="{176329C6-A293-41F9-99C4-BCAABF191D5E}" destId="{20E3CB0E-2D3E-4D02-B253-EBB9368256E4}" srcOrd="4" destOrd="0" parTransId="{6F2DFD0D-0860-4721-867D-1D5BEDEC7A61}" sibTransId="{E04C2498-3339-4B6B-B206-7D86A36B3284}"/>
    <dgm:cxn modelId="{57674324-FD9D-45B1-9336-D2E0FD08F031}" type="presOf" srcId="{78F5BFDD-C4AA-40A3-8F54-7215D0A443DF}" destId="{C8B3A1F0-654E-4707-93EE-8D71BB830E5F}" srcOrd="0" destOrd="0" presId="urn:microsoft.com/office/officeart/2005/8/layout/cycle8"/>
    <dgm:cxn modelId="{A14A4F24-FDDA-41B3-8BDA-1E57487509CA}" type="presOf" srcId="{20E3CB0E-2D3E-4D02-B253-EBB9368256E4}" destId="{EDF2D0BA-6B41-4568-8F59-56C8257D60B6}" srcOrd="1" destOrd="0" presId="urn:microsoft.com/office/officeart/2005/8/layout/cycle8"/>
    <dgm:cxn modelId="{830FAC39-CFA8-4899-863F-8E6EA378DB36}" type="presOf" srcId="{176329C6-A293-41F9-99C4-BCAABF191D5E}" destId="{6F3F1427-0D12-4F29-82A5-D1EF0A78C6D6}" srcOrd="0" destOrd="0" presId="urn:microsoft.com/office/officeart/2005/8/layout/cycle8"/>
    <dgm:cxn modelId="{93E0BF3D-0AA8-4808-995B-F80CA9BD4F5B}" srcId="{176329C6-A293-41F9-99C4-BCAABF191D5E}" destId="{8667C016-CBAA-4B01-931C-8C0B603B9AF1}" srcOrd="2" destOrd="0" parTransId="{732E32C0-3D5B-4506-8C0D-2FA70238D07B}" sibTransId="{54C96604-DC6A-4159-8D2E-92B1DA55DDD1}"/>
    <dgm:cxn modelId="{64FCD65B-1457-4CFC-96A9-8374F057A36B}" srcId="{176329C6-A293-41F9-99C4-BCAABF191D5E}" destId="{28896689-4809-45C2-81D3-F990376F35E2}" srcOrd="0" destOrd="0" parTransId="{63F28BA9-4B05-450D-A6C0-9B3F7FFDEEF1}" sibTransId="{271425BA-5C3B-4846-8EA6-4C82CEF0CB7B}"/>
    <dgm:cxn modelId="{7C027544-E7AF-4CEF-BD88-6F4B7294D894}" type="presOf" srcId="{A7E5A2FE-CDE8-4C61-93FF-96BA715692A2}" destId="{5B57A1EB-3F60-4ACE-94E6-C5A13BD3D720}" srcOrd="1" destOrd="0" presId="urn:microsoft.com/office/officeart/2005/8/layout/cycle8"/>
    <dgm:cxn modelId="{46B42D51-4198-4991-8DAA-FA406D1771B9}" srcId="{176329C6-A293-41F9-99C4-BCAABF191D5E}" destId="{78F5BFDD-C4AA-40A3-8F54-7215D0A443DF}" srcOrd="3" destOrd="0" parTransId="{8B3E7C4C-1F5A-460A-97DD-3A0DC7971E4C}" sibTransId="{C235675B-A609-4FA9-B26F-FA3EAFD7B6B5}"/>
    <dgm:cxn modelId="{0E7F6B7D-612A-492B-84CE-C8CDB3FB28CF}" type="presOf" srcId="{20E3CB0E-2D3E-4D02-B253-EBB9368256E4}" destId="{1B2595DF-C5F2-4311-AF23-4F69521AFBE6}" srcOrd="0" destOrd="0" presId="urn:microsoft.com/office/officeart/2005/8/layout/cycle8"/>
    <dgm:cxn modelId="{7E50FC82-1E69-469A-AE7F-B2D3EC0B4EF7}" type="presOf" srcId="{A7E5A2FE-CDE8-4C61-93FF-96BA715692A2}" destId="{042ECCE9-FE08-4590-B27E-D428A5986C0C}" srcOrd="0" destOrd="0" presId="urn:microsoft.com/office/officeart/2005/8/layout/cycle8"/>
    <dgm:cxn modelId="{50439C91-149E-40EF-8F80-0C2A0D54F6CF}" srcId="{176329C6-A293-41F9-99C4-BCAABF191D5E}" destId="{A7E5A2FE-CDE8-4C61-93FF-96BA715692A2}" srcOrd="1" destOrd="0" parTransId="{B0EA558A-491C-43B8-9B10-C380DE2E41BD}" sibTransId="{C6383B8A-B9D7-4696-AF56-06BB350E4489}"/>
    <dgm:cxn modelId="{7828A9BA-59ED-41E3-B695-240007958A10}" type="presOf" srcId="{8667C016-CBAA-4B01-931C-8C0B603B9AF1}" destId="{F1F5835A-FF9E-470E-BF14-8A45EB1C3C7F}" srcOrd="0" destOrd="0" presId="urn:microsoft.com/office/officeart/2005/8/layout/cycle8"/>
    <dgm:cxn modelId="{D5C20EC9-0EA3-4E76-80E4-36ADAF990148}" type="presOf" srcId="{8667C016-CBAA-4B01-931C-8C0B603B9AF1}" destId="{10142237-FF7A-4E4F-A259-A1E39E7BBFCF}" srcOrd="1" destOrd="0" presId="urn:microsoft.com/office/officeart/2005/8/layout/cycle8"/>
    <dgm:cxn modelId="{02DC58DD-4289-4067-938C-54104EB5C659}" type="presOf" srcId="{78F5BFDD-C4AA-40A3-8F54-7215D0A443DF}" destId="{1CABCE97-9C1A-4047-8A38-68D1689E3FD8}" srcOrd="1" destOrd="0" presId="urn:microsoft.com/office/officeart/2005/8/layout/cycle8"/>
    <dgm:cxn modelId="{E00FD824-C012-4467-90F4-A9BB9E0EBB41}" type="presParOf" srcId="{6F3F1427-0D12-4F29-82A5-D1EF0A78C6D6}" destId="{86C515E1-9AF2-4346-B536-9CAF07788329}" srcOrd="0" destOrd="0" presId="urn:microsoft.com/office/officeart/2005/8/layout/cycle8"/>
    <dgm:cxn modelId="{60D7EF53-EE33-4125-98C0-2682D73C0E77}" type="presParOf" srcId="{6F3F1427-0D12-4F29-82A5-D1EF0A78C6D6}" destId="{351DB76E-2A21-4973-A406-94CC0E5E0DFD}" srcOrd="1" destOrd="0" presId="urn:microsoft.com/office/officeart/2005/8/layout/cycle8"/>
    <dgm:cxn modelId="{101AE7A2-3087-4F75-B293-9296563CE626}" type="presParOf" srcId="{6F3F1427-0D12-4F29-82A5-D1EF0A78C6D6}" destId="{1DA39A64-A960-4E6D-B8C2-7D5C95E9889B}" srcOrd="2" destOrd="0" presId="urn:microsoft.com/office/officeart/2005/8/layout/cycle8"/>
    <dgm:cxn modelId="{D1D1CC08-AEBF-4625-93A6-45893D2676C4}" type="presParOf" srcId="{6F3F1427-0D12-4F29-82A5-D1EF0A78C6D6}" destId="{01220113-A045-499E-B530-C32051418C57}" srcOrd="3" destOrd="0" presId="urn:microsoft.com/office/officeart/2005/8/layout/cycle8"/>
    <dgm:cxn modelId="{A5489A80-4237-4AD3-A10C-A8A90EB7C905}" type="presParOf" srcId="{6F3F1427-0D12-4F29-82A5-D1EF0A78C6D6}" destId="{042ECCE9-FE08-4590-B27E-D428A5986C0C}" srcOrd="4" destOrd="0" presId="urn:microsoft.com/office/officeart/2005/8/layout/cycle8"/>
    <dgm:cxn modelId="{CBCE4F42-07B0-4CC2-96FD-717EEC9499F5}" type="presParOf" srcId="{6F3F1427-0D12-4F29-82A5-D1EF0A78C6D6}" destId="{44BA8D3C-1EA7-4F9A-B973-7FABD2036E63}" srcOrd="5" destOrd="0" presId="urn:microsoft.com/office/officeart/2005/8/layout/cycle8"/>
    <dgm:cxn modelId="{165185D7-53F6-4795-8AD0-BE9AA3F9A491}" type="presParOf" srcId="{6F3F1427-0D12-4F29-82A5-D1EF0A78C6D6}" destId="{CEB4B477-82BF-4675-9FDC-BCE412C3656E}" srcOrd="6" destOrd="0" presId="urn:microsoft.com/office/officeart/2005/8/layout/cycle8"/>
    <dgm:cxn modelId="{CE2D21E4-2869-491E-AB01-3E7964821213}" type="presParOf" srcId="{6F3F1427-0D12-4F29-82A5-D1EF0A78C6D6}" destId="{5B57A1EB-3F60-4ACE-94E6-C5A13BD3D720}" srcOrd="7" destOrd="0" presId="urn:microsoft.com/office/officeart/2005/8/layout/cycle8"/>
    <dgm:cxn modelId="{CDEC4EDD-327A-46F6-8AA5-936FE6C21BE2}" type="presParOf" srcId="{6F3F1427-0D12-4F29-82A5-D1EF0A78C6D6}" destId="{F1F5835A-FF9E-470E-BF14-8A45EB1C3C7F}" srcOrd="8" destOrd="0" presId="urn:microsoft.com/office/officeart/2005/8/layout/cycle8"/>
    <dgm:cxn modelId="{1408C0E8-C826-47B7-957E-78D884728A45}" type="presParOf" srcId="{6F3F1427-0D12-4F29-82A5-D1EF0A78C6D6}" destId="{46D3590A-2311-41CC-8EB4-6B7916AB0C54}" srcOrd="9" destOrd="0" presId="urn:microsoft.com/office/officeart/2005/8/layout/cycle8"/>
    <dgm:cxn modelId="{3821CF3B-6770-455F-8183-CF88E7C39A06}" type="presParOf" srcId="{6F3F1427-0D12-4F29-82A5-D1EF0A78C6D6}" destId="{F2E7526C-36C2-42AD-90A9-BF04A4195A50}" srcOrd="10" destOrd="0" presId="urn:microsoft.com/office/officeart/2005/8/layout/cycle8"/>
    <dgm:cxn modelId="{E130C213-23F2-4B41-AD2E-E3F3EF8D5B49}" type="presParOf" srcId="{6F3F1427-0D12-4F29-82A5-D1EF0A78C6D6}" destId="{10142237-FF7A-4E4F-A259-A1E39E7BBFCF}" srcOrd="11" destOrd="0" presId="urn:microsoft.com/office/officeart/2005/8/layout/cycle8"/>
    <dgm:cxn modelId="{0EAE77FE-B1B9-4ADB-930D-463B5F4432A6}" type="presParOf" srcId="{6F3F1427-0D12-4F29-82A5-D1EF0A78C6D6}" destId="{C8B3A1F0-654E-4707-93EE-8D71BB830E5F}" srcOrd="12" destOrd="0" presId="urn:microsoft.com/office/officeart/2005/8/layout/cycle8"/>
    <dgm:cxn modelId="{DE171F78-251E-4538-A88E-CAA6580D6B45}" type="presParOf" srcId="{6F3F1427-0D12-4F29-82A5-D1EF0A78C6D6}" destId="{E25E414A-C3E1-4A7E-AE40-E6602FEB4F19}" srcOrd="13" destOrd="0" presId="urn:microsoft.com/office/officeart/2005/8/layout/cycle8"/>
    <dgm:cxn modelId="{3E2CAF31-DAA8-4EC2-BB05-370CBD6EEC63}" type="presParOf" srcId="{6F3F1427-0D12-4F29-82A5-D1EF0A78C6D6}" destId="{24347E32-49BA-4A14-8AD1-5C244CDC9200}" srcOrd="14" destOrd="0" presId="urn:microsoft.com/office/officeart/2005/8/layout/cycle8"/>
    <dgm:cxn modelId="{52AD67F2-2E7D-4F9C-B0D2-A26BE0605473}" type="presParOf" srcId="{6F3F1427-0D12-4F29-82A5-D1EF0A78C6D6}" destId="{1CABCE97-9C1A-4047-8A38-68D1689E3FD8}" srcOrd="15" destOrd="0" presId="urn:microsoft.com/office/officeart/2005/8/layout/cycle8"/>
    <dgm:cxn modelId="{5C0FEEDB-ACD0-4683-8988-1CEE80E92B9B}" type="presParOf" srcId="{6F3F1427-0D12-4F29-82A5-D1EF0A78C6D6}" destId="{1B2595DF-C5F2-4311-AF23-4F69521AFBE6}" srcOrd="16" destOrd="0" presId="urn:microsoft.com/office/officeart/2005/8/layout/cycle8"/>
    <dgm:cxn modelId="{E5C2E8BA-6771-42CC-A7AE-4A1C1AEC0A7A}" type="presParOf" srcId="{6F3F1427-0D12-4F29-82A5-D1EF0A78C6D6}" destId="{5F3D33A3-ED53-4B68-824A-3D2A03EF0534}" srcOrd="17" destOrd="0" presId="urn:microsoft.com/office/officeart/2005/8/layout/cycle8"/>
    <dgm:cxn modelId="{A844248C-E715-44DC-B36C-4EB68BE97272}" type="presParOf" srcId="{6F3F1427-0D12-4F29-82A5-D1EF0A78C6D6}" destId="{60AED568-AEFF-4F66-B63E-1478551714D7}" srcOrd="18" destOrd="0" presId="urn:microsoft.com/office/officeart/2005/8/layout/cycle8"/>
    <dgm:cxn modelId="{502968D0-3DAB-4E0D-AFFF-AB212A6F53E3}" type="presParOf" srcId="{6F3F1427-0D12-4F29-82A5-D1EF0A78C6D6}" destId="{EDF2D0BA-6B41-4568-8F59-56C8257D60B6}" srcOrd="19" destOrd="0" presId="urn:microsoft.com/office/officeart/2005/8/layout/cycle8"/>
    <dgm:cxn modelId="{8BAE2438-D385-4EC2-98F2-39D06A14874C}" type="presParOf" srcId="{6F3F1427-0D12-4F29-82A5-D1EF0A78C6D6}" destId="{80B14EAD-B8FF-4FFF-9DA8-A63BF4110857}" srcOrd="20" destOrd="0" presId="urn:microsoft.com/office/officeart/2005/8/layout/cycle8"/>
    <dgm:cxn modelId="{0861DE9C-94F6-4C14-A93A-71ADD7B62E59}" type="presParOf" srcId="{6F3F1427-0D12-4F29-82A5-D1EF0A78C6D6}" destId="{047945FA-018C-4BD8-B277-8F4B87B80161}" srcOrd="21" destOrd="0" presId="urn:microsoft.com/office/officeart/2005/8/layout/cycle8"/>
    <dgm:cxn modelId="{74F390D9-B4E1-4772-ADF1-C5803C98F483}" type="presParOf" srcId="{6F3F1427-0D12-4F29-82A5-D1EF0A78C6D6}" destId="{86DF167F-F5F1-427C-B4D1-9A87485E2B6B}" srcOrd="22" destOrd="0" presId="urn:microsoft.com/office/officeart/2005/8/layout/cycle8"/>
    <dgm:cxn modelId="{B476FC21-CD97-47A7-BAAD-668840870C4E}" type="presParOf" srcId="{6F3F1427-0D12-4F29-82A5-D1EF0A78C6D6}" destId="{E84C331D-7FA9-4412-BE76-501A84B5A859}" srcOrd="23" destOrd="0" presId="urn:microsoft.com/office/officeart/2005/8/layout/cycle8"/>
    <dgm:cxn modelId="{DFFD8FC0-555C-4112-B069-5E4F19C3582F}" type="presParOf" srcId="{6F3F1427-0D12-4F29-82A5-D1EF0A78C6D6}" destId="{98E1159A-CB83-4B11-A1B7-4FB757F11052}" srcOrd="24" destOrd="0" presId="urn:microsoft.com/office/officeart/2005/8/layout/cycle8"/>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C515E1-9AF2-4346-B536-9CAF07788329}">
      <dsp:nvSpPr>
        <dsp:cNvPr id="0" name=""/>
        <dsp:cNvSpPr/>
      </dsp:nvSpPr>
      <dsp:spPr>
        <a:xfrm>
          <a:off x="612731" y="201141"/>
          <a:ext cx="2729545" cy="2729545"/>
        </a:xfrm>
        <a:prstGeom prst="pie">
          <a:avLst>
            <a:gd name="adj1" fmla="val 16200000"/>
            <a:gd name="adj2" fmla="val 2052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tabLst/>
          </a:pPr>
          <a:r>
            <a:rPr lang="sv-SE" sz="1600" b="0" kern="1200" dirty="0"/>
            <a:t>1</a:t>
          </a:r>
          <a:br>
            <a:rPr lang="sv-SE" sz="2400" kern="1200" dirty="0"/>
          </a:br>
          <a:r>
            <a:rPr lang="sv-SE" sz="1100" kern="1200" dirty="0"/>
            <a:t>Uppvärmning</a:t>
          </a:r>
          <a:endParaRPr lang="sv-SE" sz="1200" kern="1200" dirty="0"/>
        </a:p>
        <a:p>
          <a:pPr marL="0" lvl="0" algn="ctr" defTabSz="711200">
            <a:lnSpc>
              <a:spcPct val="90000"/>
            </a:lnSpc>
            <a:spcBef>
              <a:spcPct val="0"/>
            </a:spcBef>
            <a:spcAft>
              <a:spcPct val="35000"/>
            </a:spcAft>
            <a:buNone/>
          </a:pPr>
          <a:r>
            <a:rPr lang="sv-SE" sz="1050" kern="1200" dirty="0"/>
            <a:t>(ca 8 min)</a:t>
          </a:r>
          <a:endParaRPr lang="sv-SE" sz="1200" kern="1200" dirty="0"/>
        </a:p>
      </dsp:txBody>
      <dsp:txXfrm>
        <a:off x="2036644" y="659965"/>
        <a:ext cx="877353" cy="584902"/>
      </dsp:txXfrm>
    </dsp:sp>
    <dsp:sp modelId="{042ECCE9-FE08-4590-B27E-D428A5986C0C}">
      <dsp:nvSpPr>
        <dsp:cNvPr id="0" name=""/>
        <dsp:cNvSpPr/>
      </dsp:nvSpPr>
      <dsp:spPr>
        <a:xfrm>
          <a:off x="636127" y="273929"/>
          <a:ext cx="2729545" cy="2729545"/>
        </a:xfrm>
        <a:prstGeom prst="pie">
          <a:avLst>
            <a:gd name="adj1" fmla="val 20520000"/>
            <a:gd name="adj2" fmla="val 32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sv-SE" sz="1600" kern="1200" dirty="0"/>
            <a:t>2</a:t>
          </a:r>
          <a:br>
            <a:rPr lang="sv-SE" sz="1700" kern="1200" dirty="0"/>
          </a:br>
          <a:r>
            <a:rPr lang="sv-SE" sz="1400" kern="1200" dirty="0"/>
            <a:t>Övning</a:t>
          </a:r>
        </a:p>
        <a:p>
          <a:pPr marL="0" lvl="0" indent="0" algn="ctr" defTabSz="711200">
            <a:lnSpc>
              <a:spcPct val="90000"/>
            </a:lnSpc>
            <a:spcBef>
              <a:spcPct val="0"/>
            </a:spcBef>
            <a:spcAft>
              <a:spcPct val="35000"/>
            </a:spcAft>
            <a:buNone/>
          </a:pPr>
          <a:r>
            <a:rPr lang="sv-SE" sz="1050" kern="1200" dirty="0"/>
            <a:t>(ca 10 min)</a:t>
          </a:r>
        </a:p>
      </dsp:txBody>
      <dsp:txXfrm>
        <a:off x="2394085" y="1521071"/>
        <a:ext cx="812364" cy="649891"/>
      </dsp:txXfrm>
    </dsp:sp>
    <dsp:sp modelId="{F1F5835A-FF9E-470E-BF14-8A45EB1C3C7F}">
      <dsp:nvSpPr>
        <dsp:cNvPr id="0" name=""/>
        <dsp:cNvSpPr/>
      </dsp:nvSpPr>
      <dsp:spPr>
        <a:xfrm>
          <a:off x="574388" y="318771"/>
          <a:ext cx="2729545" cy="2729545"/>
        </a:xfrm>
        <a:prstGeom prst="pie">
          <a:avLst>
            <a:gd name="adj1" fmla="val 3240000"/>
            <a:gd name="adj2" fmla="val 756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sv-SE" sz="1600" b="0" kern="1200" dirty="0"/>
            <a:t>3</a:t>
          </a:r>
          <a:br>
            <a:rPr lang="sv-SE" sz="1500" kern="1200" dirty="0"/>
          </a:br>
          <a:r>
            <a:rPr lang="sv-SE" sz="1400" kern="1200" dirty="0"/>
            <a:t>Övning</a:t>
          </a:r>
          <a:br>
            <a:rPr lang="sv-SE" sz="1500" kern="1200" dirty="0"/>
          </a:br>
          <a:r>
            <a:rPr lang="sv-SE" sz="1000" kern="1200" dirty="0"/>
            <a:t>(ca 15 min)</a:t>
          </a:r>
          <a:endParaRPr lang="sv-SE" sz="1500" kern="1200" dirty="0"/>
        </a:p>
      </dsp:txBody>
      <dsp:txXfrm>
        <a:off x="1549225" y="2235952"/>
        <a:ext cx="779870" cy="714880"/>
      </dsp:txXfrm>
    </dsp:sp>
    <dsp:sp modelId="{C8B3A1F0-654E-4707-93EE-8D71BB830E5F}">
      <dsp:nvSpPr>
        <dsp:cNvPr id="0" name=""/>
        <dsp:cNvSpPr/>
      </dsp:nvSpPr>
      <dsp:spPr>
        <a:xfrm>
          <a:off x="512648" y="273929"/>
          <a:ext cx="2729545" cy="2729545"/>
        </a:xfrm>
        <a:prstGeom prst="pie">
          <a:avLst>
            <a:gd name="adj1" fmla="val 7560000"/>
            <a:gd name="adj2" fmla="val 1188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sv-SE" sz="1600" kern="1200" dirty="0"/>
            <a:t>4</a:t>
          </a:r>
          <a:br>
            <a:rPr lang="sv-SE" sz="1400" kern="1200" dirty="0"/>
          </a:br>
          <a:r>
            <a:rPr lang="sv-SE" sz="1400" kern="1200" dirty="0"/>
            <a:t>Spel</a:t>
          </a:r>
        </a:p>
        <a:p>
          <a:pPr marL="0" lvl="0" indent="0" algn="ctr" defTabSz="711200">
            <a:lnSpc>
              <a:spcPct val="90000"/>
            </a:lnSpc>
            <a:spcBef>
              <a:spcPct val="0"/>
            </a:spcBef>
            <a:spcAft>
              <a:spcPct val="35000"/>
            </a:spcAft>
            <a:buNone/>
          </a:pPr>
          <a:r>
            <a:rPr lang="sv-SE" sz="1000" kern="1200" dirty="0"/>
            <a:t>(ca 20 min)</a:t>
          </a:r>
        </a:p>
      </dsp:txBody>
      <dsp:txXfrm>
        <a:off x="671871" y="1521071"/>
        <a:ext cx="812364" cy="649891"/>
      </dsp:txXfrm>
    </dsp:sp>
    <dsp:sp modelId="{1B2595DF-C5F2-4311-AF23-4F69521AFBE6}">
      <dsp:nvSpPr>
        <dsp:cNvPr id="0" name=""/>
        <dsp:cNvSpPr/>
      </dsp:nvSpPr>
      <dsp:spPr>
        <a:xfrm>
          <a:off x="536044" y="201141"/>
          <a:ext cx="2729545" cy="2729545"/>
        </a:xfrm>
        <a:prstGeom prst="pie">
          <a:avLst>
            <a:gd name="adj1" fmla="val 1188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sv-SE" sz="1600" kern="1200" dirty="0"/>
            <a:t>5</a:t>
          </a:r>
          <a:br>
            <a:rPr lang="sv-SE" sz="1400" kern="1200" dirty="0"/>
          </a:br>
          <a:r>
            <a:rPr lang="sv-SE" sz="1400" kern="1200" dirty="0"/>
            <a:t>Avslutning</a:t>
          </a:r>
        </a:p>
        <a:p>
          <a:pPr marL="0" lvl="0" indent="0" algn="ctr" defTabSz="711200">
            <a:lnSpc>
              <a:spcPct val="90000"/>
            </a:lnSpc>
            <a:spcBef>
              <a:spcPct val="0"/>
            </a:spcBef>
            <a:spcAft>
              <a:spcPct val="35000"/>
            </a:spcAft>
            <a:buNone/>
          </a:pPr>
          <a:r>
            <a:rPr lang="sv-SE" sz="1000" kern="1200" dirty="0"/>
            <a:t>(ca 2 min)</a:t>
          </a:r>
        </a:p>
      </dsp:txBody>
      <dsp:txXfrm>
        <a:off x="964323" y="659965"/>
        <a:ext cx="877353" cy="584902"/>
      </dsp:txXfrm>
    </dsp:sp>
    <dsp:sp modelId="{80B14EAD-B8FF-4FFF-9DA8-A63BF4110857}">
      <dsp:nvSpPr>
        <dsp:cNvPr id="0" name=""/>
        <dsp:cNvSpPr/>
      </dsp:nvSpPr>
      <dsp:spPr>
        <a:xfrm>
          <a:off x="443631" y="32169"/>
          <a:ext cx="3067489" cy="3067489"/>
        </a:xfrm>
        <a:prstGeom prst="circularArrow">
          <a:avLst>
            <a:gd name="adj1" fmla="val 5085"/>
            <a:gd name="adj2" fmla="val 327528"/>
            <a:gd name="adj3" fmla="val 20192361"/>
            <a:gd name="adj4" fmla="val 16200324"/>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47945FA-018C-4BD8-B277-8F4B87B80161}">
      <dsp:nvSpPr>
        <dsp:cNvPr id="0" name=""/>
        <dsp:cNvSpPr/>
      </dsp:nvSpPr>
      <dsp:spPr>
        <a:xfrm>
          <a:off x="467344" y="104933"/>
          <a:ext cx="3067489" cy="3067489"/>
        </a:xfrm>
        <a:prstGeom prst="circularArrow">
          <a:avLst>
            <a:gd name="adj1" fmla="val 5085"/>
            <a:gd name="adj2" fmla="val 327528"/>
            <a:gd name="adj3" fmla="val 2912753"/>
            <a:gd name="adj4" fmla="val 20519953"/>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6DF167F-F5F1-427C-B4D1-9A87485E2B6B}">
      <dsp:nvSpPr>
        <dsp:cNvPr id="0" name=""/>
        <dsp:cNvSpPr/>
      </dsp:nvSpPr>
      <dsp:spPr>
        <a:xfrm>
          <a:off x="405416" y="149913"/>
          <a:ext cx="3067489" cy="3067489"/>
        </a:xfrm>
        <a:prstGeom prst="circularArrow">
          <a:avLst>
            <a:gd name="adj1" fmla="val 5085"/>
            <a:gd name="adj2" fmla="val 327528"/>
            <a:gd name="adj3" fmla="val 7232777"/>
            <a:gd name="adj4" fmla="val 3239695"/>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84C331D-7FA9-4412-BE76-501A84B5A859}">
      <dsp:nvSpPr>
        <dsp:cNvPr id="0" name=""/>
        <dsp:cNvSpPr/>
      </dsp:nvSpPr>
      <dsp:spPr>
        <a:xfrm>
          <a:off x="343488" y="104933"/>
          <a:ext cx="3067489" cy="3067489"/>
        </a:xfrm>
        <a:prstGeom prst="circularArrow">
          <a:avLst>
            <a:gd name="adj1" fmla="val 5085"/>
            <a:gd name="adj2" fmla="val 327528"/>
            <a:gd name="adj3" fmla="val 11552519"/>
            <a:gd name="adj4" fmla="val 7559718"/>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8E1159A-CB83-4B11-A1B7-4FB757F11052}">
      <dsp:nvSpPr>
        <dsp:cNvPr id="0" name=""/>
        <dsp:cNvSpPr/>
      </dsp:nvSpPr>
      <dsp:spPr>
        <a:xfrm>
          <a:off x="367201" y="32169"/>
          <a:ext cx="3067489" cy="3067489"/>
        </a:xfrm>
        <a:prstGeom prst="circularArrow">
          <a:avLst>
            <a:gd name="adj1" fmla="val 5085"/>
            <a:gd name="adj2" fmla="val 327528"/>
            <a:gd name="adj3" fmla="val 15872148"/>
            <a:gd name="adj4" fmla="val 11880111"/>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1BEAE3-407B-4E46-B973-9682F532E9ED}" type="datetimeFigureOut">
              <a:rPr lang="sv-SE" smtClean="0"/>
              <a:t>2018-02-12</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54E463-5927-47B6-BD30-13E9628E6D8C}" type="slidenum">
              <a:rPr lang="sv-SE" smtClean="0"/>
              <a:t>‹#›</a:t>
            </a:fld>
            <a:endParaRPr lang="sv-SE"/>
          </a:p>
        </p:txBody>
      </p:sp>
    </p:spTree>
    <p:extLst>
      <p:ext uri="{BB962C8B-B14F-4D97-AF65-F5344CB8AC3E}">
        <p14:creationId xmlns:p14="http://schemas.microsoft.com/office/powerpoint/2010/main" val="3169925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F254E463-5927-47B6-BD30-13E9628E6D8C}" type="slidenum">
              <a:rPr lang="sv-SE" smtClean="0"/>
              <a:t>1</a:t>
            </a:fld>
            <a:endParaRPr lang="sv-SE"/>
          </a:p>
        </p:txBody>
      </p:sp>
    </p:spTree>
    <p:extLst>
      <p:ext uri="{BB962C8B-B14F-4D97-AF65-F5344CB8AC3E}">
        <p14:creationId xmlns:p14="http://schemas.microsoft.com/office/powerpoint/2010/main" val="3972894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F254E463-5927-47B6-BD30-13E9628E6D8C}" type="slidenum">
              <a:rPr lang="sv-SE" smtClean="0"/>
              <a:t>2</a:t>
            </a:fld>
            <a:endParaRPr lang="sv-SE"/>
          </a:p>
        </p:txBody>
      </p:sp>
    </p:spTree>
    <p:extLst>
      <p:ext uri="{BB962C8B-B14F-4D97-AF65-F5344CB8AC3E}">
        <p14:creationId xmlns:p14="http://schemas.microsoft.com/office/powerpoint/2010/main" val="41121531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80B163B6-C941-4B67-A60C-5EAC55472A90}" type="slidenum">
              <a:rPr lang="sv-SE" smtClean="0"/>
              <a:t>3</a:t>
            </a:fld>
            <a:endParaRPr lang="sv-SE"/>
          </a:p>
        </p:txBody>
      </p:sp>
    </p:spTree>
    <p:extLst>
      <p:ext uri="{BB962C8B-B14F-4D97-AF65-F5344CB8AC3E}">
        <p14:creationId xmlns:p14="http://schemas.microsoft.com/office/powerpoint/2010/main" val="3756487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F254E463-5927-47B6-BD30-13E9628E6D8C}" type="slidenum">
              <a:rPr lang="sv-SE" smtClean="0"/>
              <a:t>4</a:t>
            </a:fld>
            <a:endParaRPr lang="sv-SE"/>
          </a:p>
        </p:txBody>
      </p:sp>
    </p:spTree>
    <p:extLst>
      <p:ext uri="{BB962C8B-B14F-4D97-AF65-F5344CB8AC3E}">
        <p14:creationId xmlns:p14="http://schemas.microsoft.com/office/powerpoint/2010/main" val="4227137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3E462267-1518-48C9-A3E2-8DB8254DA4C2}" type="datetimeFigureOut">
              <a:rPr lang="sv-SE" smtClean="0"/>
              <a:t>2018-02-12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1950553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3E462267-1518-48C9-A3E2-8DB8254DA4C2}" type="datetimeFigureOut">
              <a:rPr lang="sv-SE" smtClean="0"/>
              <a:t>2018-02-12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981462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3E462267-1518-48C9-A3E2-8DB8254DA4C2}" type="datetimeFigureOut">
              <a:rPr lang="sv-SE" smtClean="0"/>
              <a:t>2018-02-12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5895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3E462267-1518-48C9-A3E2-8DB8254DA4C2}" type="datetimeFigureOut">
              <a:rPr lang="sv-SE" smtClean="0"/>
              <a:t>2018-02-12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3669999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3E462267-1518-48C9-A3E2-8DB8254DA4C2}" type="datetimeFigureOut">
              <a:rPr lang="sv-SE" smtClean="0"/>
              <a:t>2018-02-12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907498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3E462267-1518-48C9-A3E2-8DB8254DA4C2}" type="datetimeFigureOut">
              <a:rPr lang="sv-SE" smtClean="0"/>
              <a:t>2018-02-12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1086705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3E462267-1518-48C9-A3E2-8DB8254DA4C2}" type="datetimeFigureOut">
              <a:rPr lang="sv-SE" smtClean="0"/>
              <a:t>2018-02-12</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1823129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3E462267-1518-48C9-A3E2-8DB8254DA4C2}" type="datetimeFigureOut">
              <a:rPr lang="sv-SE" smtClean="0"/>
              <a:t>2018-02-12</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3160040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3E462267-1518-48C9-A3E2-8DB8254DA4C2}" type="datetimeFigureOut">
              <a:rPr lang="sv-SE" smtClean="0"/>
              <a:t>2018-02-12</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2372378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3E462267-1518-48C9-A3E2-8DB8254DA4C2}" type="datetimeFigureOut">
              <a:rPr lang="sv-SE" smtClean="0"/>
              <a:t>2018-02-12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2794374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3E462267-1518-48C9-A3E2-8DB8254DA4C2}" type="datetimeFigureOut">
              <a:rPr lang="sv-SE" smtClean="0"/>
              <a:t>2018-02-12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3788916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462267-1518-48C9-A3E2-8DB8254DA4C2}" type="datetimeFigureOut">
              <a:rPr lang="sv-SE" smtClean="0"/>
              <a:t>2018-02-12</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6EBD9F-2D31-40B4-8334-EB9A64E2FF4E}" type="slidenum">
              <a:rPr lang="sv-SE" smtClean="0"/>
              <a:t>‹#›</a:t>
            </a:fld>
            <a:endParaRPr lang="sv-SE"/>
          </a:p>
        </p:txBody>
      </p:sp>
    </p:spTree>
    <p:extLst>
      <p:ext uri="{BB962C8B-B14F-4D97-AF65-F5344CB8AC3E}">
        <p14:creationId xmlns:p14="http://schemas.microsoft.com/office/powerpoint/2010/main" val="900039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1.xml"/><Relationship Id="rId3" Type="http://schemas.openxmlformats.org/officeDocument/2006/relationships/image" Target="../media/image1.jpeg"/><Relationship Id="rId7" Type="http://schemas.openxmlformats.org/officeDocument/2006/relationships/diagramData" Target="../diagrams/data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laget.se/VSKBANDYF07/Document/Download/899197/5606428" TargetMode="External"/><Relationship Id="rId11" Type="http://schemas.microsoft.com/office/2007/relationships/diagramDrawing" Target="../diagrams/drawing1.xml"/><Relationship Id="rId5" Type="http://schemas.openxmlformats.org/officeDocument/2006/relationships/image" Target="../media/image3.tmp"/><Relationship Id="rId10" Type="http://schemas.openxmlformats.org/officeDocument/2006/relationships/diagramColors" Target="../diagrams/colors1.xml"/><Relationship Id="rId4" Type="http://schemas.openxmlformats.org/officeDocument/2006/relationships/image" Target="../media/image2.png"/><Relationship Id="rId9"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6.jpeg"/><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derrubrik 2"/>
          <p:cNvSpPr txBox="1">
            <a:spLocks/>
          </p:cNvSpPr>
          <p:nvPr/>
        </p:nvSpPr>
        <p:spPr>
          <a:xfrm>
            <a:off x="477186" y="152400"/>
            <a:ext cx="5264047" cy="387245"/>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b="1" dirty="0" err="1">
                <a:solidFill>
                  <a:schemeClr val="accent2">
                    <a:lumMod val="75000"/>
                  </a:schemeClr>
                </a:solidFill>
              </a:rPr>
              <a:t>Ispass</a:t>
            </a:r>
            <a:r>
              <a:rPr lang="sv-SE" b="1" dirty="0">
                <a:solidFill>
                  <a:schemeClr val="accent2">
                    <a:lumMod val="75000"/>
                  </a:schemeClr>
                </a:solidFill>
              </a:rPr>
              <a:t> 2018-02 VSK F-07</a:t>
            </a:r>
            <a:endParaRPr lang="sv-SE" dirty="0">
              <a:solidFill>
                <a:schemeClr val="accent2">
                  <a:lumMod val="75000"/>
                </a:schemeClr>
              </a:solidFill>
            </a:endParaRPr>
          </a:p>
        </p:txBody>
      </p:sp>
      <p:sp>
        <p:nvSpPr>
          <p:cNvPr id="182" name="Underrubrik 2"/>
          <p:cNvSpPr txBox="1">
            <a:spLocks/>
          </p:cNvSpPr>
          <p:nvPr/>
        </p:nvSpPr>
        <p:spPr>
          <a:xfrm>
            <a:off x="6168613" y="253764"/>
            <a:ext cx="5264047" cy="38203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Placering</a:t>
            </a:r>
            <a:endParaRPr lang="sv-SE" sz="1200" dirty="0">
              <a:solidFill>
                <a:schemeClr val="accent2">
                  <a:lumMod val="75000"/>
                </a:schemeClr>
              </a:solidFill>
            </a:endParaRPr>
          </a:p>
        </p:txBody>
      </p:sp>
      <p:pic>
        <p:nvPicPr>
          <p:cNvPr id="83" name="Picture 2" descr="VSK_Logga_555.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grpSp>
        <p:nvGrpSpPr>
          <p:cNvPr id="84" name="Grupp 83"/>
          <p:cNvGrpSpPr/>
          <p:nvPr/>
        </p:nvGrpSpPr>
        <p:grpSpPr>
          <a:xfrm>
            <a:off x="5481990" y="5879949"/>
            <a:ext cx="1148071" cy="879044"/>
            <a:chOff x="5481990" y="5895299"/>
            <a:chExt cx="1148071" cy="879044"/>
          </a:xfrm>
        </p:grpSpPr>
        <p:pic>
          <p:nvPicPr>
            <p:cNvPr id="86" name="Picture 2" descr="QR-kod för http://www.laget.se/VSKBANDYF0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88" name="Rektangel 87"/>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pic>
        <p:nvPicPr>
          <p:cNvPr id="2" name="Bildobjekt 1" descr="Skärmurklipp"/>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68613" y="879915"/>
            <a:ext cx="5978268" cy="4606485"/>
          </a:xfrm>
          <a:prstGeom prst="rect">
            <a:avLst/>
          </a:prstGeom>
        </p:spPr>
      </p:pic>
      <p:sp>
        <p:nvSpPr>
          <p:cNvPr id="106" name="Textruta 192"/>
          <p:cNvSpPr txBox="1"/>
          <p:nvPr/>
        </p:nvSpPr>
        <p:spPr>
          <a:xfrm>
            <a:off x="6298488" y="1406550"/>
            <a:ext cx="2939030" cy="1887270"/>
          </a:xfrm>
          <a:prstGeom prst="rect">
            <a:avLst/>
          </a:prstGeom>
          <a:noFill/>
          <a:ln w="19050">
            <a:solidFill>
              <a:srgbClr val="FFC000"/>
            </a:solidFill>
            <a:prstDash val="dash"/>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600" b="1" dirty="0">
                <a:solidFill>
                  <a:schemeClr val="accent2">
                    <a:lumMod val="75000"/>
                  </a:schemeClr>
                </a:solidFill>
                <a:ea typeface="Calibri" panose="020F0502020204030204" pitchFamily="34" charset="0"/>
                <a:cs typeface="Times New Roman" panose="02020603050405020304" pitchFamily="18" charset="0"/>
              </a:rPr>
              <a:t>Övning 35</a:t>
            </a:r>
          </a:p>
        </p:txBody>
      </p:sp>
      <p:sp>
        <p:nvSpPr>
          <p:cNvPr id="71" name="Textruta 192"/>
          <p:cNvSpPr txBox="1"/>
          <p:nvPr/>
        </p:nvSpPr>
        <p:spPr>
          <a:xfrm>
            <a:off x="6298488" y="3340494"/>
            <a:ext cx="2939030" cy="1636751"/>
          </a:xfrm>
          <a:prstGeom prst="rect">
            <a:avLst/>
          </a:prstGeom>
          <a:noFill/>
          <a:ln w="19050">
            <a:solidFill>
              <a:srgbClr val="FFC000"/>
            </a:solidFill>
            <a:prstDash val="dash"/>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600" b="1" dirty="0">
                <a:solidFill>
                  <a:schemeClr val="accent2">
                    <a:lumMod val="75000"/>
                  </a:schemeClr>
                </a:solidFill>
                <a:ea typeface="Calibri" panose="020F0502020204030204" pitchFamily="34" charset="0"/>
                <a:cs typeface="Times New Roman" panose="02020603050405020304" pitchFamily="18" charset="0"/>
              </a:rPr>
              <a:t>Övning 34</a:t>
            </a:r>
          </a:p>
        </p:txBody>
      </p:sp>
      <p:sp>
        <p:nvSpPr>
          <p:cNvPr id="72" name="Textruta 192"/>
          <p:cNvSpPr txBox="1"/>
          <p:nvPr/>
        </p:nvSpPr>
        <p:spPr>
          <a:xfrm>
            <a:off x="9367393" y="1406549"/>
            <a:ext cx="2197689" cy="3570695"/>
          </a:xfrm>
          <a:prstGeom prst="rect">
            <a:avLst/>
          </a:prstGeom>
          <a:noFill/>
          <a:ln w="19050">
            <a:solidFill>
              <a:srgbClr val="FFC000"/>
            </a:solidFill>
            <a:prstDash val="dash"/>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600" b="1" dirty="0">
                <a:solidFill>
                  <a:schemeClr val="accent2">
                    <a:lumMod val="75000"/>
                  </a:schemeClr>
                </a:solidFill>
                <a:ea typeface="Calibri" panose="020F0502020204030204" pitchFamily="34" charset="0"/>
                <a:cs typeface="Times New Roman" panose="02020603050405020304" pitchFamily="18" charset="0"/>
              </a:rPr>
              <a:t>Övning 2 alt. 30</a:t>
            </a:r>
          </a:p>
          <a:p>
            <a:pPr algn="ctr">
              <a:lnSpc>
                <a:spcPct val="107000"/>
              </a:lnSpc>
              <a:spcAft>
                <a:spcPts val="800"/>
              </a:spcAft>
            </a:pPr>
            <a:endParaRPr lang="sv-SE" sz="1600" b="1" dirty="0">
              <a:solidFill>
                <a:schemeClr val="accent2">
                  <a:lumMod val="75000"/>
                </a:schemeClr>
              </a:solidFill>
              <a:ea typeface="Calibri" panose="020F0502020204030204" pitchFamily="34" charset="0"/>
              <a:cs typeface="Times New Roman" panose="02020603050405020304" pitchFamily="18" charset="0"/>
            </a:endParaRPr>
          </a:p>
          <a:p>
            <a:pPr algn="ctr">
              <a:lnSpc>
                <a:spcPct val="107000"/>
              </a:lnSpc>
              <a:spcAft>
                <a:spcPts val="800"/>
              </a:spcAft>
            </a:pPr>
            <a:endParaRPr lang="sv-SE" sz="1600" b="1" dirty="0">
              <a:solidFill>
                <a:schemeClr val="accent2">
                  <a:lumMod val="75000"/>
                </a:schemeClr>
              </a:solidFill>
              <a:ea typeface="Calibri" panose="020F0502020204030204" pitchFamily="34" charset="0"/>
              <a:cs typeface="Times New Roman" panose="02020603050405020304" pitchFamily="18" charset="0"/>
            </a:endParaRPr>
          </a:p>
          <a:p>
            <a:pPr algn="ctr">
              <a:lnSpc>
                <a:spcPct val="107000"/>
              </a:lnSpc>
              <a:spcAft>
                <a:spcPts val="800"/>
              </a:spcAft>
            </a:pPr>
            <a:endParaRPr lang="sv-SE" sz="1600" b="1" dirty="0">
              <a:solidFill>
                <a:schemeClr val="accent2">
                  <a:lumMod val="75000"/>
                </a:schemeClr>
              </a:solidFill>
              <a:ea typeface="Calibri" panose="020F0502020204030204" pitchFamily="34" charset="0"/>
              <a:cs typeface="Times New Roman" panose="02020603050405020304" pitchFamily="18" charset="0"/>
            </a:endParaRPr>
          </a:p>
        </p:txBody>
      </p:sp>
      <p:sp>
        <p:nvSpPr>
          <p:cNvPr id="6" name="Rektangel 5"/>
          <p:cNvSpPr/>
          <p:nvPr/>
        </p:nvSpPr>
        <p:spPr>
          <a:xfrm>
            <a:off x="6539009" y="5696631"/>
            <a:ext cx="4998124" cy="430887"/>
          </a:xfrm>
          <a:prstGeom prst="rect">
            <a:avLst/>
          </a:prstGeom>
        </p:spPr>
        <p:txBody>
          <a:bodyPr wrap="square">
            <a:spAutoFit/>
          </a:bodyPr>
          <a:lstStyle/>
          <a:p>
            <a:pPr algn="ctr"/>
            <a:r>
              <a:rPr lang="sv-SE" sz="1100" i="1" dirty="0">
                <a:solidFill>
                  <a:srgbClr val="00B050"/>
                </a:solidFill>
              </a:rPr>
              <a:t>Övningarna (och dess nummer) är hämtad från ”Övningsbank - </a:t>
            </a:r>
            <a:r>
              <a:rPr lang="sv-SE" sz="1100" i="1" dirty="0" err="1">
                <a:solidFill>
                  <a:srgbClr val="00B050"/>
                </a:solidFill>
              </a:rPr>
              <a:t>ispass</a:t>
            </a:r>
            <a:r>
              <a:rPr lang="sv-SE" sz="1100" i="1" dirty="0">
                <a:solidFill>
                  <a:srgbClr val="00B050"/>
                </a:solidFill>
              </a:rPr>
              <a:t> VSK F07.pptx”</a:t>
            </a:r>
          </a:p>
          <a:p>
            <a:pPr algn="ctr"/>
            <a:r>
              <a:rPr lang="sv-SE" sz="1100" i="1" dirty="0">
                <a:solidFill>
                  <a:srgbClr val="00B050"/>
                </a:solidFill>
                <a:hlinkClick r:id="rId6"/>
              </a:rPr>
              <a:t>http://www.laget.se/VSKBANDYF07/Document/Download/899197/5606428</a:t>
            </a:r>
            <a:endParaRPr lang="sv-SE" sz="1100" i="1" dirty="0">
              <a:solidFill>
                <a:srgbClr val="00B050"/>
              </a:solidFill>
            </a:endParaRPr>
          </a:p>
        </p:txBody>
      </p:sp>
      <p:graphicFrame>
        <p:nvGraphicFramePr>
          <p:cNvPr id="16" name="Diagram 15"/>
          <p:cNvGraphicFramePr/>
          <p:nvPr>
            <p:extLst>
              <p:ext uri="{D42A27DB-BD31-4B8C-83A1-F6EECF244321}">
                <p14:modId xmlns:p14="http://schemas.microsoft.com/office/powerpoint/2010/main" val="2668750222"/>
              </p:ext>
            </p:extLst>
          </p:nvPr>
        </p:nvGraphicFramePr>
        <p:xfrm>
          <a:off x="0" y="1418385"/>
          <a:ext cx="3878322" cy="324945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7" name="Underrubrik 2"/>
          <p:cNvSpPr txBox="1">
            <a:spLocks/>
          </p:cNvSpPr>
          <p:nvPr/>
        </p:nvSpPr>
        <p:spPr>
          <a:xfrm>
            <a:off x="244252" y="682399"/>
            <a:ext cx="4764211" cy="425253"/>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spcBef>
                <a:spcPts val="0"/>
              </a:spcBef>
            </a:pPr>
            <a:r>
              <a:rPr lang="sv-SE" sz="1400" dirty="0">
                <a:solidFill>
                  <a:schemeClr val="accent2">
                    <a:lumMod val="75000"/>
                  </a:schemeClr>
                </a:solidFill>
              </a:rPr>
              <a:t>Ta fram material</a:t>
            </a:r>
          </a:p>
          <a:p>
            <a:pPr algn="l">
              <a:lnSpc>
                <a:spcPct val="120000"/>
              </a:lnSpc>
              <a:spcBef>
                <a:spcPts val="0"/>
              </a:spcBef>
            </a:pPr>
            <a:r>
              <a:rPr lang="sv-SE" sz="1400" dirty="0">
                <a:solidFill>
                  <a:schemeClr val="accent2">
                    <a:lumMod val="75000"/>
                  </a:schemeClr>
                </a:solidFill>
                <a:sym typeface="Wingdings" panose="05000000000000000000" pitchFamily="2" charset="2"/>
              </a:rPr>
              <a:t>Trigger innan vi går ut – </a:t>
            </a:r>
            <a:r>
              <a:rPr lang="sv-SE" sz="1400" dirty="0">
                <a:solidFill>
                  <a:schemeClr val="accent2">
                    <a:lumMod val="75000"/>
                  </a:schemeClr>
                </a:solidFill>
              </a:rPr>
              <a:t> Tex ”Fansen tycker vi är sköna – Vi är vita, vi är gröna”</a:t>
            </a:r>
          </a:p>
          <a:p>
            <a:pPr marL="457200" indent="-457200" algn="l">
              <a:lnSpc>
                <a:spcPct val="120000"/>
              </a:lnSpc>
              <a:spcBef>
                <a:spcPts val="0"/>
              </a:spcBef>
              <a:buFont typeface="+mj-lt"/>
              <a:buAutoNum type="arabicPeriod"/>
            </a:pPr>
            <a:endParaRPr lang="sv-SE" sz="2200" b="1" dirty="0">
              <a:solidFill>
                <a:schemeClr val="accent2">
                  <a:lumMod val="75000"/>
                </a:schemeClr>
              </a:solidFill>
            </a:endParaRPr>
          </a:p>
          <a:p>
            <a:pPr marL="457200" indent="-457200" algn="l">
              <a:lnSpc>
                <a:spcPct val="120000"/>
              </a:lnSpc>
              <a:spcBef>
                <a:spcPts val="0"/>
              </a:spcBef>
              <a:buFont typeface="+mj-lt"/>
              <a:buAutoNum type="arabicPeriod"/>
            </a:pPr>
            <a:endParaRPr lang="sv-SE" sz="2200" b="1" dirty="0">
              <a:solidFill>
                <a:schemeClr val="accent2">
                  <a:lumMod val="75000"/>
                </a:schemeClr>
              </a:solidFill>
            </a:endParaRPr>
          </a:p>
          <a:p>
            <a:pPr marL="457200" indent="-457200" algn="l">
              <a:lnSpc>
                <a:spcPct val="120000"/>
              </a:lnSpc>
              <a:spcBef>
                <a:spcPts val="0"/>
              </a:spcBef>
              <a:buFont typeface="+mj-lt"/>
              <a:buAutoNum type="arabicPeriod"/>
            </a:pPr>
            <a:endParaRPr lang="sv-SE" sz="2200" b="1" dirty="0">
              <a:solidFill>
                <a:schemeClr val="accent2">
                  <a:lumMod val="75000"/>
                </a:schemeClr>
              </a:solidFill>
            </a:endParaRPr>
          </a:p>
          <a:p>
            <a:pPr marL="457200" indent="-457200" algn="l">
              <a:lnSpc>
                <a:spcPct val="120000"/>
              </a:lnSpc>
              <a:spcBef>
                <a:spcPts val="0"/>
              </a:spcBef>
              <a:buFont typeface="+mj-lt"/>
              <a:buAutoNum type="arabicPeriod"/>
            </a:pPr>
            <a:endParaRPr lang="sv-SE" sz="2200" b="1" dirty="0">
              <a:solidFill>
                <a:schemeClr val="accent2">
                  <a:lumMod val="75000"/>
                </a:schemeClr>
              </a:solidFill>
            </a:endParaRPr>
          </a:p>
          <a:p>
            <a:pPr marL="457200" indent="-457200" algn="l">
              <a:lnSpc>
                <a:spcPct val="120000"/>
              </a:lnSpc>
              <a:spcBef>
                <a:spcPts val="0"/>
              </a:spcBef>
              <a:buFont typeface="+mj-lt"/>
              <a:buAutoNum type="arabicPeriod"/>
            </a:pPr>
            <a:endParaRPr lang="sv-SE" sz="2200" b="1" dirty="0">
              <a:solidFill>
                <a:schemeClr val="accent2">
                  <a:lumMod val="75000"/>
                </a:schemeClr>
              </a:solidFill>
            </a:endParaRPr>
          </a:p>
          <a:p>
            <a:pPr marL="457200" indent="-457200" algn="l">
              <a:lnSpc>
                <a:spcPct val="120000"/>
              </a:lnSpc>
              <a:spcBef>
                <a:spcPts val="0"/>
              </a:spcBef>
              <a:buFont typeface="+mj-lt"/>
              <a:buAutoNum type="arabicPeriod"/>
            </a:pPr>
            <a:endParaRPr lang="sv-SE" sz="2200" b="1" dirty="0">
              <a:solidFill>
                <a:schemeClr val="accent2">
                  <a:lumMod val="75000"/>
                </a:schemeClr>
              </a:solidFill>
            </a:endParaRPr>
          </a:p>
          <a:p>
            <a:pPr marL="457200" indent="-457200" algn="l">
              <a:lnSpc>
                <a:spcPct val="120000"/>
              </a:lnSpc>
              <a:spcBef>
                <a:spcPts val="0"/>
              </a:spcBef>
              <a:buFont typeface="+mj-lt"/>
              <a:buAutoNum type="arabicPeriod"/>
            </a:pPr>
            <a:endParaRPr lang="sv-SE" sz="2200" b="1" dirty="0">
              <a:solidFill>
                <a:schemeClr val="accent2">
                  <a:lumMod val="75000"/>
                </a:schemeClr>
              </a:solidFill>
            </a:endParaRPr>
          </a:p>
        </p:txBody>
      </p:sp>
      <p:sp>
        <p:nvSpPr>
          <p:cNvPr id="18" name="Underrubrik 2"/>
          <p:cNvSpPr txBox="1">
            <a:spLocks/>
          </p:cNvSpPr>
          <p:nvPr/>
        </p:nvSpPr>
        <p:spPr>
          <a:xfrm>
            <a:off x="192176" y="4987949"/>
            <a:ext cx="5581560" cy="1481432"/>
          </a:xfrm>
          <a:prstGeom prst="rect">
            <a:avLst/>
          </a:prstGeom>
        </p:spPr>
        <p:txBody>
          <a:bodyPr vert="horz" lIns="91440" tIns="45720" rIns="91440" bIns="45720" rtlCol="0">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Bef>
                <a:spcPts val="0"/>
              </a:spcBef>
            </a:pPr>
            <a:r>
              <a:rPr lang="sv-SE" sz="2000" i="1" dirty="0" err="1">
                <a:solidFill>
                  <a:schemeClr val="accent2">
                    <a:lumMod val="75000"/>
                  </a:schemeClr>
                </a:solidFill>
              </a:rPr>
              <a:t>TIps</a:t>
            </a:r>
            <a:r>
              <a:rPr lang="sv-SE" sz="2000" i="1" dirty="0">
                <a:solidFill>
                  <a:schemeClr val="accent2">
                    <a:lumMod val="75000"/>
                  </a:schemeClr>
                </a:solidFill>
              </a:rPr>
              <a:t>: </a:t>
            </a:r>
          </a:p>
          <a:p>
            <a:pPr algn="l">
              <a:spcBef>
                <a:spcPts val="0"/>
              </a:spcBef>
            </a:pPr>
            <a:endParaRPr lang="sv-SE" sz="2000" i="1" dirty="0">
              <a:solidFill>
                <a:schemeClr val="accent2">
                  <a:lumMod val="75000"/>
                </a:schemeClr>
              </a:solidFill>
            </a:endParaRP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Låt varje spelare känna sig sedd. </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Kort </a:t>
            </a:r>
            <a:r>
              <a:rPr lang="sv-SE" sz="2000" i="1">
                <a:solidFill>
                  <a:schemeClr val="accent2">
                    <a:lumMod val="75000"/>
                  </a:schemeClr>
                </a:solidFill>
              </a:rPr>
              <a:t>förklara övningens syfte </a:t>
            </a:r>
            <a:r>
              <a:rPr lang="sv-SE" sz="2000" i="1" dirty="0">
                <a:solidFill>
                  <a:schemeClr val="accent2">
                    <a:lumMod val="75000"/>
                  </a:schemeClr>
                </a:solidFill>
              </a:rPr>
              <a:t>innan och kort summering efter. </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Knä i isen vid samling</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Var uppmärksam på ”dålig” attityd och kroppsspråk ta gärna spelaren åt sidan och ställ öppna frågor. Gärna om något helt annat. Om flera spelare är ofokuserade bryt gärna av med något helt annat tex lek, stafett, …</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Feedback - Fråga och få spelarna att reflektera vad de lärt sig och utvecklat.</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Är mitt tillstånd värt att smittas av? </a:t>
            </a:r>
            <a:r>
              <a:rPr lang="sv-SE" sz="2000" i="1" dirty="0">
                <a:solidFill>
                  <a:schemeClr val="accent2">
                    <a:lumMod val="75000"/>
                  </a:schemeClr>
                </a:solidFill>
                <a:sym typeface="Wingdings" panose="05000000000000000000" pitchFamily="2" charset="2"/>
              </a:rPr>
              <a:t></a:t>
            </a:r>
          </a:p>
        </p:txBody>
      </p:sp>
      <p:sp>
        <p:nvSpPr>
          <p:cNvPr id="19" name="Underrubrik 2"/>
          <p:cNvSpPr txBox="1">
            <a:spLocks/>
          </p:cNvSpPr>
          <p:nvPr/>
        </p:nvSpPr>
        <p:spPr>
          <a:xfrm>
            <a:off x="3598848" y="1811934"/>
            <a:ext cx="2316033" cy="287138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72000" indent="-72000" algn="l">
              <a:lnSpc>
                <a:spcPct val="120000"/>
              </a:lnSpc>
              <a:spcBef>
                <a:spcPts val="0"/>
              </a:spcBef>
              <a:buFont typeface="+mj-lt"/>
              <a:buAutoNum type="arabicPeriod"/>
            </a:pPr>
            <a:r>
              <a:rPr lang="sv-SE" sz="1400" b="1" dirty="0">
                <a:solidFill>
                  <a:schemeClr val="accent2">
                    <a:lumMod val="75000"/>
                  </a:schemeClr>
                </a:solidFill>
              </a:rPr>
              <a:t>Uppvärmning / ”Svettis” </a:t>
            </a:r>
            <a:br>
              <a:rPr lang="sv-SE" sz="2200" b="1" dirty="0">
                <a:solidFill>
                  <a:schemeClr val="accent2">
                    <a:lumMod val="75000"/>
                  </a:schemeClr>
                </a:solidFill>
              </a:rPr>
            </a:br>
            <a:r>
              <a:rPr lang="sv-SE" sz="1000" dirty="0">
                <a:solidFill>
                  <a:schemeClr val="accent2">
                    <a:lumMod val="75000"/>
                  </a:schemeClr>
                </a:solidFill>
              </a:rPr>
              <a:t>(Välkommensnack, övriga tränare förbereder stationerna, indelning i övningsgrupper)</a:t>
            </a:r>
          </a:p>
          <a:p>
            <a:pPr marL="72000" indent="-72000" algn="l">
              <a:lnSpc>
                <a:spcPct val="120000"/>
              </a:lnSpc>
              <a:spcBef>
                <a:spcPts val="0"/>
              </a:spcBef>
              <a:buFont typeface="+mj-lt"/>
              <a:buAutoNum type="arabicPeriod"/>
            </a:pPr>
            <a:r>
              <a:rPr lang="sv-SE" sz="1400" b="1" dirty="0">
                <a:solidFill>
                  <a:schemeClr val="accent2">
                    <a:lumMod val="75000"/>
                  </a:schemeClr>
                </a:solidFill>
              </a:rPr>
              <a:t>Övningsomgång 1 </a:t>
            </a:r>
          </a:p>
          <a:p>
            <a:pPr marL="72000" indent="-72000" algn="l">
              <a:lnSpc>
                <a:spcPct val="120000"/>
              </a:lnSpc>
              <a:spcBef>
                <a:spcPts val="0"/>
              </a:spcBef>
              <a:buFont typeface="+mj-lt"/>
              <a:buAutoNum type="arabicPeriod"/>
            </a:pPr>
            <a:r>
              <a:rPr lang="sv-SE" sz="1400" b="1" dirty="0">
                <a:solidFill>
                  <a:schemeClr val="accent2">
                    <a:lumMod val="75000"/>
                  </a:schemeClr>
                </a:solidFill>
              </a:rPr>
              <a:t>Övningsomgång 2 </a:t>
            </a:r>
          </a:p>
          <a:p>
            <a:pPr marL="72000" indent="-72000" algn="l">
              <a:lnSpc>
                <a:spcPct val="120000"/>
              </a:lnSpc>
              <a:spcBef>
                <a:spcPts val="0"/>
              </a:spcBef>
              <a:buFont typeface="+mj-lt"/>
              <a:buAutoNum type="arabicPeriod"/>
            </a:pPr>
            <a:r>
              <a:rPr lang="sv-SE" sz="1400" b="1" dirty="0">
                <a:solidFill>
                  <a:schemeClr val="accent2">
                    <a:lumMod val="75000"/>
                  </a:schemeClr>
                </a:solidFill>
              </a:rPr>
              <a:t>Övningsomgång 3</a:t>
            </a:r>
          </a:p>
          <a:p>
            <a:pPr marL="72000" indent="-72000" algn="l">
              <a:lnSpc>
                <a:spcPct val="100000"/>
              </a:lnSpc>
              <a:spcBef>
                <a:spcPts val="0"/>
              </a:spcBef>
              <a:buFont typeface="+mj-lt"/>
              <a:buAutoNum type="arabicPeriod"/>
            </a:pPr>
            <a:r>
              <a:rPr lang="sv-SE" sz="1400" b="1" dirty="0">
                <a:solidFill>
                  <a:schemeClr val="accent2">
                    <a:lumMod val="75000"/>
                  </a:schemeClr>
                </a:solidFill>
              </a:rPr>
              <a:t>Spel </a:t>
            </a:r>
            <a:r>
              <a:rPr lang="sv-SE" sz="1200" dirty="0">
                <a:solidFill>
                  <a:schemeClr val="accent2">
                    <a:lumMod val="75000"/>
                  </a:schemeClr>
                </a:solidFill>
              </a:rPr>
              <a:t>(liten alt stor plan)</a:t>
            </a:r>
          </a:p>
          <a:p>
            <a:pPr marL="72000" indent="-72000" algn="l">
              <a:lnSpc>
                <a:spcPct val="100000"/>
              </a:lnSpc>
              <a:spcBef>
                <a:spcPts val="0"/>
              </a:spcBef>
              <a:buFont typeface="+mj-lt"/>
              <a:buAutoNum type="arabicPeriod"/>
            </a:pPr>
            <a:r>
              <a:rPr lang="sv-SE" sz="1400" b="1" dirty="0">
                <a:solidFill>
                  <a:schemeClr val="accent2">
                    <a:lumMod val="75000"/>
                  </a:schemeClr>
                </a:solidFill>
              </a:rPr>
              <a:t>Avslutning</a:t>
            </a:r>
            <a:r>
              <a:rPr lang="sv-SE" sz="1500" b="1" dirty="0">
                <a:solidFill>
                  <a:schemeClr val="accent2">
                    <a:lumMod val="75000"/>
                  </a:schemeClr>
                </a:solidFill>
              </a:rPr>
              <a:t> </a:t>
            </a:r>
            <a:r>
              <a:rPr lang="sv-SE" sz="2200" b="1" dirty="0">
                <a:solidFill>
                  <a:schemeClr val="accent2">
                    <a:lumMod val="75000"/>
                  </a:schemeClr>
                </a:solidFill>
              </a:rPr>
              <a:t> </a:t>
            </a:r>
            <a:r>
              <a:rPr lang="sv-SE" sz="1000" dirty="0">
                <a:solidFill>
                  <a:schemeClr val="accent2">
                    <a:lumMod val="75000"/>
                  </a:schemeClr>
                </a:solidFill>
              </a:rPr>
              <a:t>(Tacka varandra för idag, 1-2 VSK, Sälen mot föräldrarna)</a:t>
            </a:r>
          </a:p>
        </p:txBody>
      </p:sp>
    </p:spTree>
    <p:extLst>
      <p:ext uri="{BB962C8B-B14F-4D97-AF65-F5344CB8AC3E}">
        <p14:creationId xmlns:p14="http://schemas.microsoft.com/office/powerpoint/2010/main" val="1891919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0" name="Rak 79"/>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3" name="Picture 2" descr="VSK_Logga_555.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grpSp>
        <p:nvGrpSpPr>
          <p:cNvPr id="84" name="Grupp 83"/>
          <p:cNvGrpSpPr/>
          <p:nvPr/>
        </p:nvGrpSpPr>
        <p:grpSpPr>
          <a:xfrm>
            <a:off x="5481990" y="5879949"/>
            <a:ext cx="1148071" cy="879044"/>
            <a:chOff x="5481990" y="5895299"/>
            <a:chExt cx="1148071" cy="879044"/>
          </a:xfrm>
        </p:grpSpPr>
        <p:pic>
          <p:nvPicPr>
            <p:cNvPr id="86" name="Picture 2" descr="QR-kod för http://www.laget.se/VSKBANDYF0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88" name="Rektangel 87"/>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cxnSp>
        <p:nvCxnSpPr>
          <p:cNvPr id="69" name="Rak 85"/>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93" name="Underrubrik 2"/>
          <p:cNvSpPr txBox="1">
            <a:spLocks/>
          </p:cNvSpPr>
          <p:nvPr/>
        </p:nvSpPr>
        <p:spPr>
          <a:xfrm>
            <a:off x="213583" y="111545"/>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Uppvärmning</a:t>
            </a:r>
            <a:endParaRPr lang="sv-SE" sz="1400" dirty="0">
              <a:solidFill>
                <a:schemeClr val="accent2">
                  <a:lumMod val="75000"/>
                </a:schemeClr>
              </a:solidFill>
            </a:endParaRPr>
          </a:p>
        </p:txBody>
      </p:sp>
      <p:sp>
        <p:nvSpPr>
          <p:cNvPr id="82" name="Textruta 218"/>
          <p:cNvSpPr txBox="1"/>
          <p:nvPr/>
        </p:nvSpPr>
        <p:spPr>
          <a:xfrm>
            <a:off x="1363685" y="1912370"/>
            <a:ext cx="2530507" cy="2940435"/>
          </a:xfrm>
          <a:prstGeom prst="rect">
            <a:avLst/>
          </a:prstGeom>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sv-SE" sz="1000" dirty="0">
                <a:solidFill>
                  <a:schemeClr val="accent2">
                    <a:lumMod val="75000"/>
                  </a:schemeClr>
                </a:solidFill>
                <a:effectLst/>
                <a:ea typeface="Calibri" panose="020F0502020204030204" pitchFamily="34" charset="0"/>
                <a:cs typeface="Times New Roman" panose="02020603050405020304" pitchFamily="18" charset="0"/>
              </a:rPr>
              <a:t> </a:t>
            </a:r>
          </a:p>
          <a:p>
            <a:pPr>
              <a:lnSpc>
                <a:spcPct val="107000"/>
              </a:lnSpc>
              <a:spcAft>
                <a:spcPts val="800"/>
              </a:spcAft>
            </a:pPr>
            <a:r>
              <a:rPr lang="sv-SE" sz="1000" dirty="0">
                <a:solidFill>
                  <a:schemeClr val="accent2">
                    <a:lumMod val="75000"/>
                  </a:schemeClr>
                </a:solidFill>
                <a:effectLst/>
                <a:ea typeface="Calibri" panose="020F0502020204030204" pitchFamily="34" charset="0"/>
                <a:cs typeface="Times New Roman" panose="02020603050405020304" pitchFamily="18" charset="0"/>
              </a:rPr>
              <a:t>Förslag på skridsko övningar.</a:t>
            </a:r>
          </a:p>
          <a:p>
            <a:pPr marL="171450" indent="-171450">
              <a:lnSpc>
                <a:spcPct val="107000"/>
              </a:lnSpc>
              <a:spcAft>
                <a:spcPts val="800"/>
              </a:spcAft>
              <a:buFont typeface="Arial" panose="020B0604020202020204" pitchFamily="34" charset="0"/>
              <a:buChar char="•"/>
            </a:pPr>
            <a:r>
              <a:rPr lang="sv-SE" sz="1000" dirty="0">
                <a:solidFill>
                  <a:schemeClr val="accent2">
                    <a:lumMod val="75000"/>
                  </a:schemeClr>
                </a:solidFill>
                <a:effectLst/>
                <a:ea typeface="Calibri" panose="020F0502020204030204" pitchFamily="34" charset="0"/>
                <a:cs typeface="Times New Roman" panose="02020603050405020304" pitchFamily="18" charset="0"/>
              </a:rPr>
              <a:t>Start/stopp</a:t>
            </a:r>
          </a:p>
          <a:p>
            <a:pPr marL="171450" indent="-171450">
              <a:lnSpc>
                <a:spcPct val="107000"/>
              </a:lnSpc>
              <a:spcAft>
                <a:spcPts val="800"/>
              </a:spcAft>
              <a:buFont typeface="Arial" panose="020B0604020202020204" pitchFamily="34" charset="0"/>
              <a:buChar char="•"/>
            </a:pPr>
            <a:r>
              <a:rPr lang="sv-SE" sz="1000" dirty="0">
                <a:solidFill>
                  <a:schemeClr val="accent2">
                    <a:lumMod val="75000"/>
                  </a:schemeClr>
                </a:solidFill>
                <a:ea typeface="Calibri" panose="020F0502020204030204" pitchFamily="34" charset="0"/>
                <a:cs typeface="Times New Roman" panose="02020603050405020304" pitchFamily="18" charset="0"/>
              </a:rPr>
              <a:t>Översteg (3 höger/3 vänster)</a:t>
            </a:r>
          </a:p>
          <a:p>
            <a:pPr marL="171450" indent="-171450">
              <a:lnSpc>
                <a:spcPct val="107000"/>
              </a:lnSpc>
              <a:spcAft>
                <a:spcPts val="800"/>
              </a:spcAft>
              <a:buFont typeface="Arial" panose="020B0604020202020204" pitchFamily="34" charset="0"/>
              <a:buChar char="•"/>
            </a:pPr>
            <a:r>
              <a:rPr lang="sv-SE" sz="1000" dirty="0">
                <a:solidFill>
                  <a:schemeClr val="accent2">
                    <a:lumMod val="75000"/>
                  </a:schemeClr>
                </a:solidFill>
                <a:effectLst/>
                <a:ea typeface="Calibri" panose="020F0502020204030204" pitchFamily="34" charset="0"/>
                <a:cs typeface="Times New Roman" panose="02020603050405020304" pitchFamily="18" charset="0"/>
              </a:rPr>
              <a:t>Balansövningar</a:t>
            </a:r>
          </a:p>
          <a:p>
            <a:pPr marL="171450" indent="-171450">
              <a:lnSpc>
                <a:spcPct val="107000"/>
              </a:lnSpc>
              <a:spcAft>
                <a:spcPts val="800"/>
              </a:spcAft>
              <a:buFont typeface="Arial" panose="020B0604020202020204" pitchFamily="34" charset="0"/>
              <a:buChar char="•"/>
            </a:pPr>
            <a:endParaRPr lang="sv-SE" sz="1000" dirty="0">
              <a:solidFill>
                <a:schemeClr val="accent2">
                  <a:lumMod val="75000"/>
                </a:schemeClr>
              </a:solidFill>
              <a:effectLst/>
              <a:ea typeface="Calibri" panose="020F0502020204030204" pitchFamily="34" charset="0"/>
              <a:cs typeface="Times New Roman" panose="02020603050405020304" pitchFamily="18" charset="0"/>
            </a:endParaRPr>
          </a:p>
          <a:p>
            <a:pPr>
              <a:lnSpc>
                <a:spcPct val="107000"/>
              </a:lnSpc>
              <a:spcAft>
                <a:spcPts val="800"/>
              </a:spcAft>
            </a:pPr>
            <a:r>
              <a:rPr lang="sv-SE" sz="1000" dirty="0">
                <a:solidFill>
                  <a:schemeClr val="accent2">
                    <a:lumMod val="75000"/>
                  </a:schemeClr>
                </a:solidFill>
                <a:effectLst/>
                <a:ea typeface="Calibri" panose="020F0502020204030204" pitchFamily="34" charset="0"/>
                <a:cs typeface="Times New Roman" panose="02020603050405020304" pitchFamily="18" charset="0"/>
              </a:rPr>
              <a:t>Förslag på uppvärmning med boll.</a:t>
            </a:r>
          </a:p>
          <a:p>
            <a:pPr marL="171450" indent="-171450">
              <a:lnSpc>
                <a:spcPct val="107000"/>
              </a:lnSpc>
              <a:spcAft>
                <a:spcPts val="800"/>
              </a:spcAft>
              <a:buFont typeface="Arial" panose="020B0604020202020204" pitchFamily="34" charset="0"/>
              <a:buChar char="•"/>
            </a:pPr>
            <a:r>
              <a:rPr lang="sv-SE" sz="1100" dirty="0">
                <a:solidFill>
                  <a:schemeClr val="accent2">
                    <a:lumMod val="75000"/>
                  </a:schemeClr>
                </a:solidFill>
              </a:rPr>
              <a:t>Två stycken och passa varandra</a:t>
            </a:r>
          </a:p>
          <a:p>
            <a:pPr marL="171450" indent="-171450">
              <a:lnSpc>
                <a:spcPct val="107000"/>
              </a:lnSpc>
              <a:spcAft>
                <a:spcPts val="800"/>
              </a:spcAft>
              <a:buFont typeface="Arial" panose="020B0604020202020204" pitchFamily="34" charset="0"/>
              <a:buChar char="•"/>
            </a:pPr>
            <a:r>
              <a:rPr lang="sv-SE" sz="1100" dirty="0">
                <a:solidFill>
                  <a:schemeClr val="accent2">
                    <a:lumMod val="75000"/>
                  </a:schemeClr>
                </a:solidFill>
                <a:cs typeface="Times New Roman" panose="02020603050405020304" pitchFamily="18" charset="0"/>
              </a:rPr>
              <a:t>Dribbla med boll från sarg till sarg</a:t>
            </a:r>
          </a:p>
          <a:p>
            <a:pPr marL="171450" indent="-171450">
              <a:lnSpc>
                <a:spcPct val="107000"/>
              </a:lnSpc>
              <a:spcAft>
                <a:spcPts val="800"/>
              </a:spcAft>
              <a:buFont typeface="Arial" panose="020B0604020202020204" pitchFamily="34" charset="0"/>
              <a:buChar char="•"/>
            </a:pPr>
            <a:r>
              <a:rPr lang="sv-SE" sz="1100" dirty="0">
                <a:solidFill>
                  <a:schemeClr val="accent2">
                    <a:lumMod val="75000"/>
                  </a:schemeClr>
                </a:solidFill>
                <a:ea typeface="Calibri" panose="020F0502020204030204" pitchFamily="34" charset="0"/>
                <a:cs typeface="Times New Roman" panose="02020603050405020304" pitchFamily="18" charset="0"/>
              </a:rPr>
              <a:t>Min boll i en kvadrat.</a:t>
            </a:r>
          </a:p>
          <a:p>
            <a:pPr marL="171450" indent="-171450">
              <a:lnSpc>
                <a:spcPct val="107000"/>
              </a:lnSpc>
              <a:spcAft>
                <a:spcPts val="800"/>
              </a:spcAft>
              <a:buFont typeface="Arial" panose="020B0604020202020204" pitchFamily="34" charset="0"/>
              <a:buChar char="•"/>
            </a:pPr>
            <a:r>
              <a:rPr lang="sv-SE" sz="1100" dirty="0">
                <a:solidFill>
                  <a:schemeClr val="accent2">
                    <a:lumMod val="75000"/>
                  </a:schemeClr>
                </a:solidFill>
                <a:ea typeface="Calibri" panose="020F0502020204030204" pitchFamily="34" charset="0"/>
                <a:cs typeface="Times New Roman" panose="02020603050405020304" pitchFamily="18" charset="0"/>
              </a:rPr>
              <a:t>Passa/skjuta i sarg</a:t>
            </a:r>
          </a:p>
          <a:p>
            <a:pPr marL="171450" indent="-171450">
              <a:lnSpc>
                <a:spcPct val="107000"/>
              </a:lnSpc>
              <a:spcAft>
                <a:spcPts val="800"/>
              </a:spcAft>
              <a:buFont typeface="Arial" panose="020B0604020202020204" pitchFamily="34" charset="0"/>
              <a:buChar char="•"/>
            </a:pPr>
            <a:r>
              <a:rPr lang="sv-SE" sz="1100" dirty="0">
                <a:solidFill>
                  <a:schemeClr val="accent2">
                    <a:lumMod val="75000"/>
                  </a:schemeClr>
                </a:solidFill>
                <a:ea typeface="Calibri" panose="020F0502020204030204" pitchFamily="34" charset="0"/>
                <a:cs typeface="Times New Roman" panose="02020603050405020304" pitchFamily="18" charset="0"/>
              </a:rPr>
              <a:t>Nummerboll</a:t>
            </a:r>
          </a:p>
        </p:txBody>
      </p:sp>
      <p:sp>
        <p:nvSpPr>
          <p:cNvPr id="85" name="Rektangel 84"/>
          <p:cNvSpPr/>
          <p:nvPr/>
        </p:nvSpPr>
        <p:spPr>
          <a:xfrm rot="20482899">
            <a:off x="3671002" y="668500"/>
            <a:ext cx="2049015" cy="646331"/>
          </a:xfrm>
          <a:prstGeom prst="rect">
            <a:avLst/>
          </a:prstGeom>
        </p:spPr>
        <p:txBody>
          <a:bodyPr wrap="square">
            <a:spAutoFit/>
          </a:bodyPr>
          <a:lstStyle/>
          <a:p>
            <a:r>
              <a:rPr lang="sv-SE" sz="1200" i="1" dirty="0">
                <a:solidFill>
                  <a:schemeClr val="accent2">
                    <a:lumMod val="75000"/>
                  </a:schemeClr>
                </a:solidFill>
              </a:rPr>
              <a:t>Uppmuntra att köra  med någon man inte brukar vara med och byt kompis</a:t>
            </a:r>
            <a:endParaRPr lang="sv-SE" sz="1200" i="1" dirty="0"/>
          </a:p>
        </p:txBody>
      </p:sp>
      <p:sp>
        <p:nvSpPr>
          <p:cNvPr id="48" name="Textruta 63">
            <a:extLst>
              <a:ext uri="{FF2B5EF4-FFF2-40B4-BE49-F238E27FC236}">
                <a16:creationId xmlns:a16="http://schemas.microsoft.com/office/drawing/2014/main" id="{D7229D9F-BD37-4BDA-B8BD-87AACD77A42B}"/>
              </a:ext>
            </a:extLst>
          </p:cNvPr>
          <p:cNvSpPr txBox="1"/>
          <p:nvPr/>
        </p:nvSpPr>
        <p:spPr>
          <a:xfrm>
            <a:off x="10639278" y="47145"/>
            <a:ext cx="1518863" cy="628030"/>
          </a:xfrm>
          <a:prstGeom prst="rect">
            <a:avLst/>
          </a:prstGeom>
          <a:noFill/>
          <a:ln w="12700">
            <a:solidFill>
              <a:srgbClr val="00B050"/>
            </a:solid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START</a:t>
            </a:r>
            <a:r>
              <a:rPr lang="sv-SE" sz="1100" dirty="0">
                <a:solidFill>
                  <a:schemeClr val="accent2">
                    <a:lumMod val="75000"/>
                  </a:schemeClr>
                </a:solidFill>
                <a:ea typeface="Calibri" panose="020F0502020204030204" pitchFamily="34" charset="0"/>
                <a:cs typeface="Times New Roman" panose="02020603050405020304" pitchFamily="18" charset="0"/>
              </a:rPr>
              <a:t> utan boll, spelaren bakom startar den som ska  starta</a:t>
            </a:r>
          </a:p>
        </p:txBody>
      </p:sp>
      <p:grpSp>
        <p:nvGrpSpPr>
          <p:cNvPr id="49" name="Grupp 48">
            <a:extLst>
              <a:ext uri="{FF2B5EF4-FFF2-40B4-BE49-F238E27FC236}">
                <a16:creationId xmlns:a16="http://schemas.microsoft.com/office/drawing/2014/main" id="{311D3338-6853-49AD-B108-20EEBA4DE117}"/>
              </a:ext>
            </a:extLst>
          </p:cNvPr>
          <p:cNvGrpSpPr/>
          <p:nvPr/>
        </p:nvGrpSpPr>
        <p:grpSpPr>
          <a:xfrm>
            <a:off x="10727467" y="2375342"/>
            <a:ext cx="1000760" cy="1022350"/>
            <a:chOff x="0" y="0"/>
            <a:chExt cx="1001486" cy="1023258"/>
          </a:xfrm>
        </p:grpSpPr>
        <p:sp>
          <p:nvSpPr>
            <p:cNvPr id="52" name="Ellips 51">
              <a:extLst>
                <a:ext uri="{FF2B5EF4-FFF2-40B4-BE49-F238E27FC236}">
                  <a16:creationId xmlns:a16="http://schemas.microsoft.com/office/drawing/2014/main" id="{A89A3750-D479-49CF-B88A-3A549E0853A8}"/>
                </a:ext>
              </a:extLst>
            </p:cNvPr>
            <p:cNvSpPr/>
            <p:nvPr/>
          </p:nvSpPr>
          <p:spPr>
            <a:xfrm>
              <a:off x="0" y="0"/>
              <a:ext cx="1001486" cy="1023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53" name="Likbent triangel 52">
              <a:extLst>
                <a:ext uri="{FF2B5EF4-FFF2-40B4-BE49-F238E27FC236}">
                  <a16:creationId xmlns:a16="http://schemas.microsoft.com/office/drawing/2014/main" id="{07792D71-1661-4282-9E92-38F41CEF73C2}"/>
                </a:ext>
              </a:extLst>
            </p:cNvPr>
            <p:cNvSpPr/>
            <p:nvPr/>
          </p:nvSpPr>
          <p:spPr>
            <a:xfrm>
              <a:off x="130628" y="631372"/>
              <a:ext cx="92376" cy="177666"/>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54" name="Likbent triangel 53">
              <a:extLst>
                <a:ext uri="{FF2B5EF4-FFF2-40B4-BE49-F238E27FC236}">
                  <a16:creationId xmlns:a16="http://schemas.microsoft.com/office/drawing/2014/main" id="{EA76EDAF-D335-4360-93CA-D00A4F6DA78F}"/>
                </a:ext>
              </a:extLst>
            </p:cNvPr>
            <p:cNvSpPr/>
            <p:nvPr/>
          </p:nvSpPr>
          <p:spPr>
            <a:xfrm>
              <a:off x="783771" y="620486"/>
              <a:ext cx="92376" cy="177666"/>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55" name="Likbent triangel 54">
              <a:extLst>
                <a:ext uri="{FF2B5EF4-FFF2-40B4-BE49-F238E27FC236}">
                  <a16:creationId xmlns:a16="http://schemas.microsoft.com/office/drawing/2014/main" id="{08F39F98-5E25-48AE-BEF9-38E3B79E43E6}"/>
                </a:ext>
              </a:extLst>
            </p:cNvPr>
            <p:cNvSpPr/>
            <p:nvPr/>
          </p:nvSpPr>
          <p:spPr>
            <a:xfrm>
              <a:off x="119742" y="163286"/>
              <a:ext cx="92075" cy="17716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56" name="Likbent triangel 55">
              <a:extLst>
                <a:ext uri="{FF2B5EF4-FFF2-40B4-BE49-F238E27FC236}">
                  <a16:creationId xmlns:a16="http://schemas.microsoft.com/office/drawing/2014/main" id="{4153CA72-39E4-4DBC-B133-BB8199D093A4}"/>
                </a:ext>
              </a:extLst>
            </p:cNvPr>
            <p:cNvSpPr/>
            <p:nvPr/>
          </p:nvSpPr>
          <p:spPr>
            <a:xfrm>
              <a:off x="772885" y="152400"/>
              <a:ext cx="92075" cy="17716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grpSp>
      <p:grpSp>
        <p:nvGrpSpPr>
          <p:cNvPr id="57" name="Grupp 56">
            <a:extLst>
              <a:ext uri="{FF2B5EF4-FFF2-40B4-BE49-F238E27FC236}">
                <a16:creationId xmlns:a16="http://schemas.microsoft.com/office/drawing/2014/main" id="{01825B8C-1B1B-4DAD-9EB3-A68F9857916A}"/>
              </a:ext>
            </a:extLst>
          </p:cNvPr>
          <p:cNvGrpSpPr/>
          <p:nvPr/>
        </p:nvGrpSpPr>
        <p:grpSpPr>
          <a:xfrm>
            <a:off x="9353249" y="1367950"/>
            <a:ext cx="1000760" cy="1022350"/>
            <a:chOff x="0" y="0"/>
            <a:chExt cx="1001486" cy="1023258"/>
          </a:xfrm>
        </p:grpSpPr>
        <p:sp>
          <p:nvSpPr>
            <p:cNvPr id="58" name="Ellips 57">
              <a:extLst>
                <a:ext uri="{FF2B5EF4-FFF2-40B4-BE49-F238E27FC236}">
                  <a16:creationId xmlns:a16="http://schemas.microsoft.com/office/drawing/2014/main" id="{4513038F-F7B1-4464-BF63-EF6EC4742134}"/>
                </a:ext>
              </a:extLst>
            </p:cNvPr>
            <p:cNvSpPr/>
            <p:nvPr/>
          </p:nvSpPr>
          <p:spPr>
            <a:xfrm>
              <a:off x="0" y="0"/>
              <a:ext cx="1001486" cy="1023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60" name="Likbent triangel 59">
              <a:extLst>
                <a:ext uri="{FF2B5EF4-FFF2-40B4-BE49-F238E27FC236}">
                  <a16:creationId xmlns:a16="http://schemas.microsoft.com/office/drawing/2014/main" id="{CCED17E5-92FB-4D8C-AD57-6D1C43BB8D18}"/>
                </a:ext>
              </a:extLst>
            </p:cNvPr>
            <p:cNvSpPr/>
            <p:nvPr/>
          </p:nvSpPr>
          <p:spPr>
            <a:xfrm>
              <a:off x="130628" y="631372"/>
              <a:ext cx="92376" cy="177666"/>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61" name="Likbent triangel 60">
              <a:extLst>
                <a:ext uri="{FF2B5EF4-FFF2-40B4-BE49-F238E27FC236}">
                  <a16:creationId xmlns:a16="http://schemas.microsoft.com/office/drawing/2014/main" id="{0EF7F082-AECB-43C9-92EB-87B2442D3938}"/>
                </a:ext>
              </a:extLst>
            </p:cNvPr>
            <p:cNvSpPr/>
            <p:nvPr/>
          </p:nvSpPr>
          <p:spPr>
            <a:xfrm>
              <a:off x="783771" y="620486"/>
              <a:ext cx="92376" cy="177666"/>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63" name="Likbent triangel 62">
              <a:extLst>
                <a:ext uri="{FF2B5EF4-FFF2-40B4-BE49-F238E27FC236}">
                  <a16:creationId xmlns:a16="http://schemas.microsoft.com/office/drawing/2014/main" id="{0F27E5BF-3CE6-4578-8387-FDF7955B731D}"/>
                </a:ext>
              </a:extLst>
            </p:cNvPr>
            <p:cNvSpPr/>
            <p:nvPr/>
          </p:nvSpPr>
          <p:spPr>
            <a:xfrm>
              <a:off x="119742" y="163286"/>
              <a:ext cx="92075" cy="17716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64" name="Likbent triangel 63">
              <a:extLst>
                <a:ext uri="{FF2B5EF4-FFF2-40B4-BE49-F238E27FC236}">
                  <a16:creationId xmlns:a16="http://schemas.microsoft.com/office/drawing/2014/main" id="{D0DF2397-7851-445F-8753-48CC8C2EE7CD}"/>
                </a:ext>
              </a:extLst>
            </p:cNvPr>
            <p:cNvSpPr/>
            <p:nvPr/>
          </p:nvSpPr>
          <p:spPr>
            <a:xfrm>
              <a:off x="772885" y="152400"/>
              <a:ext cx="92075" cy="17716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grpSp>
      <p:cxnSp>
        <p:nvCxnSpPr>
          <p:cNvPr id="65" name="Rak pil 32">
            <a:extLst>
              <a:ext uri="{FF2B5EF4-FFF2-40B4-BE49-F238E27FC236}">
                <a16:creationId xmlns:a16="http://schemas.microsoft.com/office/drawing/2014/main" id="{32473BDA-28F0-482A-AD82-AAC62088275B}"/>
              </a:ext>
            </a:extLst>
          </p:cNvPr>
          <p:cNvCxnSpPr>
            <a:endCxn id="58" idx="5"/>
          </p:cNvCxnSpPr>
          <p:nvPr/>
        </p:nvCxnSpPr>
        <p:spPr>
          <a:xfrm flipH="1">
            <a:off x="10207451" y="1708350"/>
            <a:ext cx="1020603" cy="5322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Rak pil 36">
            <a:extLst>
              <a:ext uri="{FF2B5EF4-FFF2-40B4-BE49-F238E27FC236}">
                <a16:creationId xmlns:a16="http://schemas.microsoft.com/office/drawing/2014/main" id="{930ADD3C-2559-4A2C-B729-2C8C03127121}"/>
              </a:ext>
            </a:extLst>
          </p:cNvPr>
          <p:cNvCxnSpPr>
            <a:endCxn id="58" idx="2"/>
          </p:cNvCxnSpPr>
          <p:nvPr/>
        </p:nvCxnSpPr>
        <p:spPr>
          <a:xfrm flipH="1" flipV="1">
            <a:off x="9353249" y="1879125"/>
            <a:ext cx="36016" cy="1196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7" name="Rak pil 38">
            <a:extLst>
              <a:ext uri="{FF2B5EF4-FFF2-40B4-BE49-F238E27FC236}">
                <a16:creationId xmlns:a16="http://schemas.microsoft.com/office/drawing/2014/main" id="{0F29B476-7302-483F-A60F-76F2AABC97F3}"/>
              </a:ext>
            </a:extLst>
          </p:cNvPr>
          <p:cNvCxnSpPr>
            <a:stCxn id="52" idx="6"/>
          </p:cNvCxnSpPr>
          <p:nvPr/>
        </p:nvCxnSpPr>
        <p:spPr>
          <a:xfrm flipV="1">
            <a:off x="11728227" y="2861791"/>
            <a:ext cx="632" cy="247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8" name="Rak pil 48">
            <a:extLst>
              <a:ext uri="{FF2B5EF4-FFF2-40B4-BE49-F238E27FC236}">
                <a16:creationId xmlns:a16="http://schemas.microsoft.com/office/drawing/2014/main" id="{7FEA3093-E2C9-419A-9752-FB73C0C5C210}"/>
              </a:ext>
            </a:extLst>
          </p:cNvPr>
          <p:cNvCxnSpPr>
            <a:stCxn id="58" idx="6"/>
          </p:cNvCxnSpPr>
          <p:nvPr/>
        </p:nvCxnSpPr>
        <p:spPr>
          <a:xfrm>
            <a:off x="10354009" y="1879125"/>
            <a:ext cx="345230" cy="9362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0" name="Rak pil 65">
            <a:extLst>
              <a:ext uri="{FF2B5EF4-FFF2-40B4-BE49-F238E27FC236}">
                <a16:creationId xmlns:a16="http://schemas.microsoft.com/office/drawing/2014/main" id="{AE576085-8CA9-40A8-A2B7-71329D6B064B}"/>
              </a:ext>
            </a:extLst>
          </p:cNvPr>
          <p:cNvCxnSpPr>
            <a:endCxn id="58" idx="0"/>
          </p:cNvCxnSpPr>
          <p:nvPr/>
        </p:nvCxnSpPr>
        <p:spPr>
          <a:xfrm>
            <a:off x="9733142" y="1367950"/>
            <a:ext cx="12048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1" name="Rak pil 69">
            <a:extLst>
              <a:ext uri="{FF2B5EF4-FFF2-40B4-BE49-F238E27FC236}">
                <a16:creationId xmlns:a16="http://schemas.microsoft.com/office/drawing/2014/main" id="{2A2EE270-C23C-45A8-A96D-96B55C95A723}"/>
              </a:ext>
            </a:extLst>
          </p:cNvPr>
          <p:cNvCxnSpPr>
            <a:stCxn id="52" idx="4"/>
          </p:cNvCxnSpPr>
          <p:nvPr/>
        </p:nvCxnSpPr>
        <p:spPr>
          <a:xfrm flipV="1">
            <a:off x="11227847" y="3369378"/>
            <a:ext cx="154341" cy="283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2" name="Rak pil 72">
            <a:extLst>
              <a:ext uri="{FF2B5EF4-FFF2-40B4-BE49-F238E27FC236}">
                <a16:creationId xmlns:a16="http://schemas.microsoft.com/office/drawing/2014/main" id="{7D41B8FE-439E-4BA5-8D0C-A4C66CA5DA12}"/>
              </a:ext>
            </a:extLst>
          </p:cNvPr>
          <p:cNvCxnSpPr>
            <a:endCxn id="58" idx="4"/>
          </p:cNvCxnSpPr>
          <p:nvPr/>
        </p:nvCxnSpPr>
        <p:spPr>
          <a:xfrm flipH="1">
            <a:off x="9853629" y="2375342"/>
            <a:ext cx="157575" cy="149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3" name="Rak pil 74">
            <a:extLst>
              <a:ext uri="{FF2B5EF4-FFF2-40B4-BE49-F238E27FC236}">
                <a16:creationId xmlns:a16="http://schemas.microsoft.com/office/drawing/2014/main" id="{192A69CE-F5BF-4B05-BA70-F278A761D873}"/>
              </a:ext>
            </a:extLst>
          </p:cNvPr>
          <p:cNvCxnSpPr>
            <a:stCxn id="52" idx="0"/>
          </p:cNvCxnSpPr>
          <p:nvPr/>
        </p:nvCxnSpPr>
        <p:spPr>
          <a:xfrm flipH="1">
            <a:off x="11093018" y="2375342"/>
            <a:ext cx="134829" cy="149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4" name="Rak 76">
            <a:extLst>
              <a:ext uri="{FF2B5EF4-FFF2-40B4-BE49-F238E27FC236}">
                <a16:creationId xmlns:a16="http://schemas.microsoft.com/office/drawing/2014/main" id="{23CB4852-37A4-43A2-8B45-6302241E5A78}"/>
              </a:ext>
            </a:extLst>
          </p:cNvPr>
          <p:cNvCxnSpPr/>
          <p:nvPr/>
        </p:nvCxnSpPr>
        <p:spPr>
          <a:xfrm flipV="1">
            <a:off x="11960644" y="1096640"/>
            <a:ext cx="16065" cy="5493499"/>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Likbent triangel 74">
            <a:extLst>
              <a:ext uri="{FF2B5EF4-FFF2-40B4-BE49-F238E27FC236}">
                <a16:creationId xmlns:a16="http://schemas.microsoft.com/office/drawing/2014/main" id="{CDEF8753-5B35-4187-8B88-3FE0121DE1AD}"/>
              </a:ext>
            </a:extLst>
          </p:cNvPr>
          <p:cNvSpPr/>
          <p:nvPr/>
        </p:nvSpPr>
        <p:spPr>
          <a:xfrm>
            <a:off x="11026896" y="380727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grpSp>
        <p:nvGrpSpPr>
          <p:cNvPr id="76" name="Grupp 75">
            <a:extLst>
              <a:ext uri="{FF2B5EF4-FFF2-40B4-BE49-F238E27FC236}">
                <a16:creationId xmlns:a16="http://schemas.microsoft.com/office/drawing/2014/main" id="{7B35EC04-662C-4A5C-8266-16D8722273CB}"/>
              </a:ext>
            </a:extLst>
          </p:cNvPr>
          <p:cNvGrpSpPr/>
          <p:nvPr/>
        </p:nvGrpSpPr>
        <p:grpSpPr>
          <a:xfrm rot="3584700">
            <a:off x="10970541" y="880255"/>
            <a:ext cx="260064" cy="551389"/>
            <a:chOff x="9318812" y="2239299"/>
            <a:chExt cx="188259" cy="477007"/>
          </a:xfrm>
        </p:grpSpPr>
        <p:cxnSp>
          <p:nvCxnSpPr>
            <p:cNvPr id="77" name="Rak 84">
              <a:extLst>
                <a:ext uri="{FF2B5EF4-FFF2-40B4-BE49-F238E27FC236}">
                  <a16:creationId xmlns:a16="http://schemas.microsoft.com/office/drawing/2014/main" id="{1E0DF077-B74F-45D4-B7AC-6094336DF0E6}"/>
                </a:ext>
              </a:extLst>
            </p:cNvPr>
            <p:cNvCxnSpPr/>
            <p:nvPr/>
          </p:nvCxnSpPr>
          <p:spPr>
            <a:xfrm>
              <a:off x="9404969" y="2239299"/>
              <a:ext cx="0" cy="477007"/>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Rak 86">
              <a:extLst>
                <a:ext uri="{FF2B5EF4-FFF2-40B4-BE49-F238E27FC236}">
                  <a16:creationId xmlns:a16="http://schemas.microsoft.com/office/drawing/2014/main" id="{0E582F9F-21A6-451A-A0ED-44F5220D1C8A}"/>
                </a:ext>
              </a:extLst>
            </p:cNvPr>
            <p:cNvCxnSpPr/>
            <p:nvPr/>
          </p:nvCxnSpPr>
          <p:spPr>
            <a:xfrm>
              <a:off x="9318812" y="2716306"/>
              <a:ext cx="188259"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79" name="Likbent triangel 78">
            <a:extLst>
              <a:ext uri="{FF2B5EF4-FFF2-40B4-BE49-F238E27FC236}">
                <a16:creationId xmlns:a16="http://schemas.microsoft.com/office/drawing/2014/main" id="{9B53010E-91FB-4DF0-9890-5BD79B21437D}"/>
              </a:ext>
            </a:extLst>
          </p:cNvPr>
          <p:cNvSpPr/>
          <p:nvPr/>
        </p:nvSpPr>
        <p:spPr>
          <a:xfrm>
            <a:off x="11498033" y="1497176"/>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81" name="Rak pil 97">
            <a:extLst>
              <a:ext uri="{FF2B5EF4-FFF2-40B4-BE49-F238E27FC236}">
                <a16:creationId xmlns:a16="http://schemas.microsoft.com/office/drawing/2014/main" id="{757EE42C-3D89-42F2-86E9-3325B06159F8}"/>
              </a:ext>
            </a:extLst>
          </p:cNvPr>
          <p:cNvCxnSpPr/>
          <p:nvPr/>
        </p:nvCxnSpPr>
        <p:spPr>
          <a:xfrm>
            <a:off x="10753966" y="3036604"/>
            <a:ext cx="537094" cy="9481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7" name="Likbent triangel 86">
            <a:extLst>
              <a:ext uri="{FF2B5EF4-FFF2-40B4-BE49-F238E27FC236}">
                <a16:creationId xmlns:a16="http://schemas.microsoft.com/office/drawing/2014/main" id="{0C78B4CC-0EFB-45DA-AA02-8A6C463696DA}"/>
              </a:ext>
            </a:extLst>
          </p:cNvPr>
          <p:cNvSpPr/>
          <p:nvPr/>
        </p:nvSpPr>
        <p:spPr>
          <a:xfrm>
            <a:off x="11114277" y="615123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grpSp>
        <p:nvGrpSpPr>
          <p:cNvPr id="89" name="Grupp 88">
            <a:extLst>
              <a:ext uri="{FF2B5EF4-FFF2-40B4-BE49-F238E27FC236}">
                <a16:creationId xmlns:a16="http://schemas.microsoft.com/office/drawing/2014/main" id="{F0CB4CDE-F6C5-4195-B536-9720B7F2E588}"/>
              </a:ext>
            </a:extLst>
          </p:cNvPr>
          <p:cNvGrpSpPr/>
          <p:nvPr/>
        </p:nvGrpSpPr>
        <p:grpSpPr>
          <a:xfrm rot="17682991">
            <a:off x="11063955" y="1236333"/>
            <a:ext cx="260064" cy="483765"/>
            <a:chOff x="9318812" y="2239299"/>
            <a:chExt cx="188259" cy="477007"/>
          </a:xfrm>
        </p:grpSpPr>
        <p:cxnSp>
          <p:nvCxnSpPr>
            <p:cNvPr id="90" name="Rak 116">
              <a:extLst>
                <a:ext uri="{FF2B5EF4-FFF2-40B4-BE49-F238E27FC236}">
                  <a16:creationId xmlns:a16="http://schemas.microsoft.com/office/drawing/2014/main" id="{7EC1D71C-8E35-4F22-9BE8-FC49959582C0}"/>
                </a:ext>
              </a:extLst>
            </p:cNvPr>
            <p:cNvCxnSpPr/>
            <p:nvPr/>
          </p:nvCxnSpPr>
          <p:spPr>
            <a:xfrm>
              <a:off x="9404969" y="2239299"/>
              <a:ext cx="0" cy="477007"/>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Rak 117">
              <a:extLst>
                <a:ext uri="{FF2B5EF4-FFF2-40B4-BE49-F238E27FC236}">
                  <a16:creationId xmlns:a16="http://schemas.microsoft.com/office/drawing/2014/main" id="{60D7C559-C5BC-4753-B085-CE113A626C77}"/>
                </a:ext>
              </a:extLst>
            </p:cNvPr>
            <p:cNvCxnSpPr/>
            <p:nvPr/>
          </p:nvCxnSpPr>
          <p:spPr>
            <a:xfrm>
              <a:off x="9318812" y="2716306"/>
              <a:ext cx="188259"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92" name="Likbent triangel 91">
            <a:extLst>
              <a:ext uri="{FF2B5EF4-FFF2-40B4-BE49-F238E27FC236}">
                <a16:creationId xmlns:a16="http://schemas.microsoft.com/office/drawing/2014/main" id="{C8B2E04A-F506-4751-92B1-463BD6B821E0}"/>
              </a:ext>
            </a:extLst>
          </p:cNvPr>
          <p:cNvSpPr/>
          <p:nvPr/>
        </p:nvSpPr>
        <p:spPr>
          <a:xfrm>
            <a:off x="10754813" y="1251929"/>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94" name="Likbent triangel 93">
            <a:extLst>
              <a:ext uri="{FF2B5EF4-FFF2-40B4-BE49-F238E27FC236}">
                <a16:creationId xmlns:a16="http://schemas.microsoft.com/office/drawing/2014/main" id="{8D0E0A59-FA1C-4D1E-AD18-EBCACCBD3CB6}"/>
              </a:ext>
            </a:extLst>
          </p:cNvPr>
          <p:cNvSpPr/>
          <p:nvPr/>
        </p:nvSpPr>
        <p:spPr>
          <a:xfrm>
            <a:off x="7583518" y="3388219"/>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95" name="Likbent triangel 94">
            <a:extLst>
              <a:ext uri="{FF2B5EF4-FFF2-40B4-BE49-F238E27FC236}">
                <a16:creationId xmlns:a16="http://schemas.microsoft.com/office/drawing/2014/main" id="{BDFF2EFC-D1BB-4502-8493-11CA7F6031DC}"/>
              </a:ext>
            </a:extLst>
          </p:cNvPr>
          <p:cNvSpPr/>
          <p:nvPr/>
        </p:nvSpPr>
        <p:spPr>
          <a:xfrm>
            <a:off x="7574194" y="3893048"/>
            <a:ext cx="102488" cy="199920"/>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96" name="Likbent triangel 95">
            <a:extLst>
              <a:ext uri="{FF2B5EF4-FFF2-40B4-BE49-F238E27FC236}">
                <a16:creationId xmlns:a16="http://schemas.microsoft.com/office/drawing/2014/main" id="{260EE53F-01FD-4211-8BAF-2D7493C8F2F7}"/>
              </a:ext>
            </a:extLst>
          </p:cNvPr>
          <p:cNvSpPr/>
          <p:nvPr/>
        </p:nvSpPr>
        <p:spPr>
          <a:xfrm>
            <a:off x="7595933" y="4455889"/>
            <a:ext cx="92240" cy="1776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97" name="Kurva 109">
            <a:extLst>
              <a:ext uri="{FF2B5EF4-FFF2-40B4-BE49-F238E27FC236}">
                <a16:creationId xmlns:a16="http://schemas.microsoft.com/office/drawing/2014/main" id="{C8E368FF-61F4-48D3-BF24-64C0ABACAFBB}"/>
              </a:ext>
            </a:extLst>
          </p:cNvPr>
          <p:cNvCxnSpPr/>
          <p:nvPr/>
        </p:nvCxnSpPr>
        <p:spPr>
          <a:xfrm rot="10800000" flipH="1">
            <a:off x="7371016" y="4197710"/>
            <a:ext cx="163426" cy="456325"/>
          </a:xfrm>
          <a:prstGeom prst="curvedConnector3">
            <a:avLst>
              <a:gd name="adj1" fmla="val -37669"/>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8" name="Kurva 110">
            <a:extLst>
              <a:ext uri="{FF2B5EF4-FFF2-40B4-BE49-F238E27FC236}">
                <a16:creationId xmlns:a16="http://schemas.microsoft.com/office/drawing/2014/main" id="{DCC4ABA1-2D64-4303-99AC-08E5B9BA074C}"/>
              </a:ext>
            </a:extLst>
          </p:cNvPr>
          <p:cNvCxnSpPr/>
          <p:nvPr/>
        </p:nvCxnSpPr>
        <p:spPr>
          <a:xfrm rot="10800000" flipH="1">
            <a:off x="7432508" y="3242715"/>
            <a:ext cx="163426" cy="456325"/>
          </a:xfrm>
          <a:prstGeom prst="curvedConnector3">
            <a:avLst>
              <a:gd name="adj1" fmla="val -37669"/>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9" name="Kurva 111">
            <a:extLst>
              <a:ext uri="{FF2B5EF4-FFF2-40B4-BE49-F238E27FC236}">
                <a16:creationId xmlns:a16="http://schemas.microsoft.com/office/drawing/2014/main" id="{BC512630-2477-4702-B84C-0A6FD3E3616E}"/>
              </a:ext>
            </a:extLst>
          </p:cNvPr>
          <p:cNvCxnSpPr/>
          <p:nvPr/>
        </p:nvCxnSpPr>
        <p:spPr>
          <a:xfrm rot="10800000">
            <a:off x="7647050" y="3750619"/>
            <a:ext cx="102616" cy="420784"/>
          </a:xfrm>
          <a:prstGeom prst="curvedConnector3">
            <a:avLst>
              <a:gd name="adj1" fmla="val -146940"/>
            </a:avLst>
          </a:prstGeom>
          <a:ln>
            <a:tailEnd type="triangle"/>
          </a:ln>
        </p:spPr>
        <p:style>
          <a:lnRef idx="1">
            <a:schemeClr val="accent1"/>
          </a:lnRef>
          <a:fillRef idx="0">
            <a:schemeClr val="accent1"/>
          </a:fillRef>
          <a:effectRef idx="0">
            <a:schemeClr val="accent1"/>
          </a:effectRef>
          <a:fontRef idx="minor">
            <a:schemeClr val="tx1"/>
          </a:fontRef>
        </p:style>
      </p:cxnSp>
      <p:sp>
        <p:nvSpPr>
          <p:cNvPr id="100" name="Likbent triangel 99">
            <a:extLst>
              <a:ext uri="{FF2B5EF4-FFF2-40B4-BE49-F238E27FC236}">
                <a16:creationId xmlns:a16="http://schemas.microsoft.com/office/drawing/2014/main" id="{89CC7D16-9C9A-4530-B540-5708FFB66DC2}"/>
              </a:ext>
            </a:extLst>
          </p:cNvPr>
          <p:cNvSpPr/>
          <p:nvPr/>
        </p:nvSpPr>
        <p:spPr>
          <a:xfrm>
            <a:off x="7596338" y="4920728"/>
            <a:ext cx="102488" cy="199920"/>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01" name="Kurva 114">
            <a:extLst>
              <a:ext uri="{FF2B5EF4-FFF2-40B4-BE49-F238E27FC236}">
                <a16:creationId xmlns:a16="http://schemas.microsoft.com/office/drawing/2014/main" id="{ED9F68B4-59A1-46B4-A775-C6E0C11ADA42}"/>
              </a:ext>
            </a:extLst>
          </p:cNvPr>
          <p:cNvCxnSpPr/>
          <p:nvPr/>
        </p:nvCxnSpPr>
        <p:spPr>
          <a:xfrm rot="10800000">
            <a:off x="7669194" y="4742166"/>
            <a:ext cx="102616" cy="420784"/>
          </a:xfrm>
          <a:prstGeom prst="curvedConnector3">
            <a:avLst>
              <a:gd name="adj1" fmla="val -146940"/>
            </a:avLst>
          </a:prstGeom>
          <a:ln>
            <a:tailEnd type="triangle"/>
          </a:ln>
        </p:spPr>
        <p:style>
          <a:lnRef idx="1">
            <a:schemeClr val="accent1"/>
          </a:lnRef>
          <a:fillRef idx="0">
            <a:schemeClr val="accent1"/>
          </a:fillRef>
          <a:effectRef idx="0">
            <a:schemeClr val="accent1"/>
          </a:effectRef>
          <a:fontRef idx="minor">
            <a:schemeClr val="tx1"/>
          </a:fontRef>
        </p:style>
      </p:cxnSp>
      <p:sp>
        <p:nvSpPr>
          <p:cNvPr id="102" name="Likbent triangel 101">
            <a:extLst>
              <a:ext uri="{FF2B5EF4-FFF2-40B4-BE49-F238E27FC236}">
                <a16:creationId xmlns:a16="http://schemas.microsoft.com/office/drawing/2014/main" id="{E8B6F044-B82D-4305-94E0-EEAB7BC23AE3}"/>
              </a:ext>
            </a:extLst>
          </p:cNvPr>
          <p:cNvSpPr/>
          <p:nvPr/>
        </p:nvSpPr>
        <p:spPr>
          <a:xfrm>
            <a:off x="7588346" y="5349752"/>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03" name="Kurva 148">
            <a:extLst>
              <a:ext uri="{FF2B5EF4-FFF2-40B4-BE49-F238E27FC236}">
                <a16:creationId xmlns:a16="http://schemas.microsoft.com/office/drawing/2014/main" id="{636D63D7-6955-4131-A198-C61C889D4BAA}"/>
              </a:ext>
            </a:extLst>
          </p:cNvPr>
          <p:cNvCxnSpPr/>
          <p:nvPr/>
        </p:nvCxnSpPr>
        <p:spPr>
          <a:xfrm rot="10800000" flipH="1">
            <a:off x="7437336" y="5168115"/>
            <a:ext cx="163426" cy="456325"/>
          </a:xfrm>
          <a:prstGeom prst="curvedConnector3">
            <a:avLst>
              <a:gd name="adj1" fmla="val -37669"/>
            </a:avLst>
          </a:prstGeom>
          <a:ln>
            <a:tailEnd type="triangle"/>
          </a:ln>
        </p:spPr>
        <p:style>
          <a:lnRef idx="1">
            <a:schemeClr val="accent1"/>
          </a:lnRef>
          <a:fillRef idx="0">
            <a:schemeClr val="accent1"/>
          </a:fillRef>
          <a:effectRef idx="0">
            <a:schemeClr val="accent1"/>
          </a:effectRef>
          <a:fontRef idx="minor">
            <a:schemeClr val="tx1"/>
          </a:fontRef>
        </p:style>
      </p:cxnSp>
      <p:sp>
        <p:nvSpPr>
          <p:cNvPr id="104" name="Likbent triangel 103">
            <a:extLst>
              <a:ext uri="{FF2B5EF4-FFF2-40B4-BE49-F238E27FC236}">
                <a16:creationId xmlns:a16="http://schemas.microsoft.com/office/drawing/2014/main" id="{E05E13DF-995B-4872-8254-66D2FED830B1}"/>
              </a:ext>
            </a:extLst>
          </p:cNvPr>
          <p:cNvSpPr/>
          <p:nvPr/>
        </p:nvSpPr>
        <p:spPr>
          <a:xfrm>
            <a:off x="8274786" y="6151231"/>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05" name="Likbent triangel 104">
            <a:extLst>
              <a:ext uri="{FF2B5EF4-FFF2-40B4-BE49-F238E27FC236}">
                <a16:creationId xmlns:a16="http://schemas.microsoft.com/office/drawing/2014/main" id="{1938FBEE-883C-4348-89EE-BD4CEAC1C7A2}"/>
              </a:ext>
            </a:extLst>
          </p:cNvPr>
          <p:cNvSpPr/>
          <p:nvPr/>
        </p:nvSpPr>
        <p:spPr>
          <a:xfrm>
            <a:off x="7007805" y="2573271"/>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pic>
        <p:nvPicPr>
          <p:cNvPr id="106" name="Bildobjekt 105">
            <a:extLst>
              <a:ext uri="{FF2B5EF4-FFF2-40B4-BE49-F238E27FC236}">
                <a16:creationId xmlns:a16="http://schemas.microsoft.com/office/drawing/2014/main" id="{32DF59D5-B1FF-4F1A-89BE-054C251F7DC1}"/>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7291810" y="962858"/>
            <a:ext cx="605155" cy="643890"/>
          </a:xfrm>
          <a:prstGeom prst="rect">
            <a:avLst/>
          </a:prstGeom>
        </p:spPr>
      </p:pic>
      <p:sp>
        <p:nvSpPr>
          <p:cNvPr id="107" name="Likbent triangel 106">
            <a:extLst>
              <a:ext uri="{FF2B5EF4-FFF2-40B4-BE49-F238E27FC236}">
                <a16:creationId xmlns:a16="http://schemas.microsoft.com/office/drawing/2014/main" id="{13089B2D-16AE-4672-BF29-B47075DE7200}"/>
              </a:ext>
            </a:extLst>
          </p:cNvPr>
          <p:cNvSpPr/>
          <p:nvPr/>
        </p:nvSpPr>
        <p:spPr>
          <a:xfrm>
            <a:off x="8063111" y="2573271"/>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08" name="Rak pil 171">
            <a:extLst>
              <a:ext uri="{FF2B5EF4-FFF2-40B4-BE49-F238E27FC236}">
                <a16:creationId xmlns:a16="http://schemas.microsoft.com/office/drawing/2014/main" id="{83D8A17E-C029-4A53-9367-BCDD8316FD9F}"/>
              </a:ext>
            </a:extLst>
          </p:cNvPr>
          <p:cNvCxnSpPr/>
          <p:nvPr/>
        </p:nvCxnSpPr>
        <p:spPr>
          <a:xfrm flipH="1">
            <a:off x="11491954" y="4557140"/>
            <a:ext cx="858" cy="15358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9" name="Upp 176">
            <a:extLst>
              <a:ext uri="{FF2B5EF4-FFF2-40B4-BE49-F238E27FC236}">
                <a16:creationId xmlns:a16="http://schemas.microsoft.com/office/drawing/2014/main" id="{BF15215A-4AD8-44AD-AA1D-E3B7932026A8}"/>
              </a:ext>
            </a:extLst>
          </p:cNvPr>
          <p:cNvSpPr/>
          <p:nvPr/>
        </p:nvSpPr>
        <p:spPr>
          <a:xfrm>
            <a:off x="7422749" y="2245948"/>
            <a:ext cx="380181" cy="55642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110" name="Grupp 109">
            <a:extLst>
              <a:ext uri="{FF2B5EF4-FFF2-40B4-BE49-F238E27FC236}">
                <a16:creationId xmlns:a16="http://schemas.microsoft.com/office/drawing/2014/main" id="{A15103FE-5702-41FB-991E-7124AF29A057}"/>
              </a:ext>
            </a:extLst>
          </p:cNvPr>
          <p:cNvGrpSpPr/>
          <p:nvPr/>
        </p:nvGrpSpPr>
        <p:grpSpPr>
          <a:xfrm rot="12838705">
            <a:off x="8841492" y="769304"/>
            <a:ext cx="183027" cy="2191231"/>
            <a:chOff x="9318812" y="2239299"/>
            <a:chExt cx="188259" cy="477007"/>
          </a:xfrm>
        </p:grpSpPr>
        <p:cxnSp>
          <p:nvCxnSpPr>
            <p:cNvPr id="111" name="Rak 178">
              <a:extLst>
                <a:ext uri="{FF2B5EF4-FFF2-40B4-BE49-F238E27FC236}">
                  <a16:creationId xmlns:a16="http://schemas.microsoft.com/office/drawing/2014/main" id="{98A0368D-C035-4192-B51B-05FA92ED9378}"/>
                </a:ext>
              </a:extLst>
            </p:cNvPr>
            <p:cNvCxnSpPr/>
            <p:nvPr/>
          </p:nvCxnSpPr>
          <p:spPr>
            <a:xfrm>
              <a:off x="9404969" y="2239299"/>
              <a:ext cx="0" cy="47700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Rak 179">
              <a:extLst>
                <a:ext uri="{FF2B5EF4-FFF2-40B4-BE49-F238E27FC236}">
                  <a16:creationId xmlns:a16="http://schemas.microsoft.com/office/drawing/2014/main" id="{0F894896-724F-4A1B-919A-0DA8D0F7E32C}"/>
                </a:ext>
              </a:extLst>
            </p:cNvPr>
            <p:cNvCxnSpPr/>
            <p:nvPr/>
          </p:nvCxnSpPr>
          <p:spPr>
            <a:xfrm>
              <a:off x="9318812" y="2716306"/>
              <a:ext cx="188259"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13" name="Likbent triangel 112">
            <a:extLst>
              <a:ext uri="{FF2B5EF4-FFF2-40B4-BE49-F238E27FC236}">
                <a16:creationId xmlns:a16="http://schemas.microsoft.com/office/drawing/2014/main" id="{3E62B9AE-88E9-4525-AF98-1C8FB1BC93E9}"/>
              </a:ext>
            </a:extLst>
          </p:cNvPr>
          <p:cNvSpPr/>
          <p:nvPr/>
        </p:nvSpPr>
        <p:spPr>
          <a:xfrm>
            <a:off x="11238732" y="652509"/>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14" name="Textruta 63">
            <a:extLst>
              <a:ext uri="{FF2B5EF4-FFF2-40B4-BE49-F238E27FC236}">
                <a16:creationId xmlns:a16="http://schemas.microsoft.com/office/drawing/2014/main" id="{D90DDF6B-9BF5-469D-A3F9-71CFB3D2681D}"/>
              </a:ext>
            </a:extLst>
          </p:cNvPr>
          <p:cNvSpPr txBox="1"/>
          <p:nvPr/>
        </p:nvSpPr>
        <p:spPr>
          <a:xfrm>
            <a:off x="10863165" y="998082"/>
            <a:ext cx="1131570" cy="451485"/>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Ta fart med</a:t>
            </a:r>
            <a:br>
              <a:rPr lang="sv-SE" sz="1100" dirty="0">
                <a:solidFill>
                  <a:schemeClr val="accent2">
                    <a:lumMod val="75000"/>
                  </a:schemeClr>
                </a:solidFill>
                <a:effectLst/>
                <a:ea typeface="Calibri" panose="020F0502020204030204" pitchFamily="34" charset="0"/>
                <a:cs typeface="Times New Roman" panose="02020603050405020304" pitchFamily="18" charset="0"/>
              </a:rPr>
            </a:br>
            <a:r>
              <a:rPr lang="sv-SE" sz="1100" dirty="0">
                <a:solidFill>
                  <a:schemeClr val="accent2">
                    <a:lumMod val="75000"/>
                  </a:schemeClr>
                </a:solidFill>
                <a:effectLst/>
                <a:ea typeface="Calibri" panose="020F0502020204030204" pitchFamily="34" charset="0"/>
                <a:cs typeface="Times New Roman" panose="02020603050405020304" pitchFamily="18" charset="0"/>
              </a:rPr>
              <a:t>”stoppsladd”</a:t>
            </a:r>
          </a:p>
        </p:txBody>
      </p:sp>
      <p:sp>
        <p:nvSpPr>
          <p:cNvPr id="115" name="Textruta 63">
            <a:extLst>
              <a:ext uri="{FF2B5EF4-FFF2-40B4-BE49-F238E27FC236}">
                <a16:creationId xmlns:a16="http://schemas.microsoft.com/office/drawing/2014/main" id="{EB78F724-FA0B-453C-9365-C1B6A7359733}"/>
              </a:ext>
            </a:extLst>
          </p:cNvPr>
          <p:cNvSpPr txBox="1"/>
          <p:nvPr/>
        </p:nvSpPr>
        <p:spPr>
          <a:xfrm>
            <a:off x="7942182" y="1599543"/>
            <a:ext cx="1131570" cy="451485"/>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Ta fart med</a:t>
            </a:r>
            <a:br>
              <a:rPr lang="sv-SE" sz="1100" dirty="0">
                <a:solidFill>
                  <a:schemeClr val="accent2">
                    <a:lumMod val="75000"/>
                  </a:schemeClr>
                </a:solidFill>
                <a:effectLst/>
                <a:ea typeface="Calibri" panose="020F0502020204030204" pitchFamily="34" charset="0"/>
                <a:cs typeface="Times New Roman" panose="02020603050405020304" pitchFamily="18" charset="0"/>
              </a:rPr>
            </a:br>
            <a:r>
              <a:rPr lang="sv-SE" sz="1100" dirty="0">
                <a:solidFill>
                  <a:schemeClr val="accent2">
                    <a:lumMod val="75000"/>
                  </a:schemeClr>
                </a:solidFill>
                <a:effectLst/>
                <a:ea typeface="Calibri" panose="020F0502020204030204" pitchFamily="34" charset="0"/>
                <a:cs typeface="Times New Roman" panose="02020603050405020304" pitchFamily="18" charset="0"/>
              </a:rPr>
              <a:t>”stoppsladd”</a:t>
            </a:r>
            <a:r>
              <a:rPr lang="sv-SE" sz="1100" dirty="0">
                <a:solidFill>
                  <a:schemeClr val="accent2">
                    <a:lumMod val="75000"/>
                  </a:schemeClr>
                </a:solidFill>
                <a:ea typeface="Calibri" panose="020F0502020204030204" pitchFamily="34" charset="0"/>
                <a:cs typeface="Times New Roman" panose="02020603050405020304" pitchFamily="18" charset="0"/>
              </a:rPr>
              <a:t> sedan till start</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116" name="Textruta 192">
            <a:extLst>
              <a:ext uri="{FF2B5EF4-FFF2-40B4-BE49-F238E27FC236}">
                <a16:creationId xmlns:a16="http://schemas.microsoft.com/office/drawing/2014/main" id="{1114CD5D-FD81-4AF6-9104-56C7A9DE89EB}"/>
              </a:ext>
            </a:extLst>
          </p:cNvPr>
          <p:cNvSpPr txBox="1"/>
          <p:nvPr/>
        </p:nvSpPr>
        <p:spPr>
          <a:xfrm>
            <a:off x="8702930" y="2418511"/>
            <a:ext cx="1257300" cy="674370"/>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a:solidFill>
                  <a:schemeClr val="accent2">
                    <a:lumMod val="75000"/>
                  </a:schemeClr>
                </a:solidFill>
                <a:effectLst/>
                <a:ea typeface="Calibri" panose="020F0502020204030204" pitchFamily="34" charset="0"/>
                <a:cs typeface="Times New Roman" panose="02020603050405020304" pitchFamily="18" charset="0"/>
              </a:rPr>
              <a:t>Översteg helt vänstervarv</a:t>
            </a:r>
          </a:p>
        </p:txBody>
      </p:sp>
      <p:sp>
        <p:nvSpPr>
          <p:cNvPr id="117" name="Textruta 192">
            <a:extLst>
              <a:ext uri="{FF2B5EF4-FFF2-40B4-BE49-F238E27FC236}">
                <a16:creationId xmlns:a16="http://schemas.microsoft.com/office/drawing/2014/main" id="{BBDA272E-9884-4ECC-8A0F-6207C1687325}"/>
              </a:ext>
            </a:extLst>
          </p:cNvPr>
          <p:cNvSpPr txBox="1"/>
          <p:nvPr/>
        </p:nvSpPr>
        <p:spPr>
          <a:xfrm>
            <a:off x="9646854" y="2810049"/>
            <a:ext cx="1257300" cy="674370"/>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Översteg helt </a:t>
            </a:r>
            <a:r>
              <a:rPr lang="sv-SE" sz="1100" dirty="0">
                <a:solidFill>
                  <a:schemeClr val="accent2">
                    <a:lumMod val="75000"/>
                  </a:schemeClr>
                </a:solidFill>
                <a:ea typeface="Calibri" panose="020F0502020204030204" pitchFamily="34" charset="0"/>
                <a:cs typeface="Times New Roman" panose="02020603050405020304" pitchFamily="18" charset="0"/>
              </a:rPr>
              <a:t>hög</a:t>
            </a:r>
            <a:r>
              <a:rPr lang="sv-SE" sz="1100" dirty="0">
                <a:solidFill>
                  <a:schemeClr val="accent2">
                    <a:lumMod val="75000"/>
                  </a:schemeClr>
                </a:solidFill>
                <a:effectLst/>
                <a:ea typeface="Calibri" panose="020F0502020204030204" pitchFamily="34" charset="0"/>
                <a:cs typeface="Times New Roman" panose="02020603050405020304" pitchFamily="18" charset="0"/>
              </a:rPr>
              <a:t>ervarv</a:t>
            </a:r>
          </a:p>
        </p:txBody>
      </p:sp>
      <p:sp>
        <p:nvSpPr>
          <p:cNvPr id="118" name="Textruta 192">
            <a:extLst>
              <a:ext uri="{FF2B5EF4-FFF2-40B4-BE49-F238E27FC236}">
                <a16:creationId xmlns:a16="http://schemas.microsoft.com/office/drawing/2014/main" id="{1E14C27D-092F-410F-979B-412027FE8859}"/>
              </a:ext>
            </a:extLst>
          </p:cNvPr>
          <p:cNvSpPr txBox="1"/>
          <p:nvPr/>
        </p:nvSpPr>
        <p:spPr>
          <a:xfrm>
            <a:off x="10321659" y="4703100"/>
            <a:ext cx="1257300" cy="674370"/>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Baklängesåkning</a:t>
            </a:r>
          </a:p>
        </p:txBody>
      </p:sp>
      <p:sp>
        <p:nvSpPr>
          <p:cNvPr id="119" name="Textruta 192">
            <a:extLst>
              <a:ext uri="{FF2B5EF4-FFF2-40B4-BE49-F238E27FC236}">
                <a16:creationId xmlns:a16="http://schemas.microsoft.com/office/drawing/2014/main" id="{17DB600B-192A-4859-9249-882AB3D97A73}"/>
              </a:ext>
            </a:extLst>
          </p:cNvPr>
          <p:cNvSpPr txBox="1"/>
          <p:nvPr/>
        </p:nvSpPr>
        <p:spPr>
          <a:xfrm>
            <a:off x="7849288" y="4037128"/>
            <a:ext cx="1257300" cy="674370"/>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Slalom med boll (skota gärna)</a:t>
            </a:r>
          </a:p>
        </p:txBody>
      </p:sp>
      <p:sp>
        <p:nvSpPr>
          <p:cNvPr id="120" name="Textruta 192">
            <a:extLst>
              <a:ext uri="{FF2B5EF4-FFF2-40B4-BE49-F238E27FC236}">
                <a16:creationId xmlns:a16="http://schemas.microsoft.com/office/drawing/2014/main" id="{268044B9-7F2A-477C-8A94-81B558591DCC}"/>
              </a:ext>
            </a:extLst>
          </p:cNvPr>
          <p:cNvSpPr txBox="1"/>
          <p:nvPr/>
        </p:nvSpPr>
        <p:spPr>
          <a:xfrm>
            <a:off x="9409730" y="4269761"/>
            <a:ext cx="1020156" cy="576216"/>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Bollar!!!</a:t>
            </a:r>
            <a:br>
              <a:rPr lang="sv-SE" sz="1100" dirty="0">
                <a:solidFill>
                  <a:schemeClr val="accent2">
                    <a:lumMod val="75000"/>
                  </a:schemeClr>
                </a:solidFill>
                <a:ea typeface="Calibri" panose="020F0502020204030204" pitchFamily="34" charset="0"/>
                <a:cs typeface="Times New Roman" panose="02020603050405020304" pitchFamily="18" charset="0"/>
              </a:rPr>
            </a:br>
            <a:r>
              <a:rPr lang="sv-SE" sz="1100" dirty="0">
                <a:solidFill>
                  <a:schemeClr val="accent2">
                    <a:lumMod val="75000"/>
                  </a:schemeClr>
                </a:solidFill>
                <a:ea typeface="Calibri" panose="020F0502020204030204" pitchFamily="34" charset="0"/>
                <a:cs typeface="Times New Roman" panose="02020603050405020304" pitchFamily="18" charset="0"/>
              </a:rPr>
              <a:t>Ledare passar</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121" name="Textruta 192">
            <a:extLst>
              <a:ext uri="{FF2B5EF4-FFF2-40B4-BE49-F238E27FC236}">
                <a16:creationId xmlns:a16="http://schemas.microsoft.com/office/drawing/2014/main" id="{711A4746-AA76-4944-9EDB-67B440081B85}"/>
              </a:ext>
            </a:extLst>
          </p:cNvPr>
          <p:cNvSpPr txBox="1"/>
          <p:nvPr/>
        </p:nvSpPr>
        <p:spPr>
          <a:xfrm>
            <a:off x="6160833" y="2128002"/>
            <a:ext cx="1257300" cy="674370"/>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Skott på mål</a:t>
            </a:r>
          </a:p>
        </p:txBody>
      </p:sp>
      <p:cxnSp>
        <p:nvCxnSpPr>
          <p:cNvPr id="122" name="Rak pil 213">
            <a:extLst>
              <a:ext uri="{FF2B5EF4-FFF2-40B4-BE49-F238E27FC236}">
                <a16:creationId xmlns:a16="http://schemas.microsoft.com/office/drawing/2014/main" id="{82213F90-393A-405A-A41D-7CEA92670049}"/>
              </a:ext>
            </a:extLst>
          </p:cNvPr>
          <p:cNvCxnSpPr/>
          <p:nvPr/>
        </p:nvCxnSpPr>
        <p:spPr>
          <a:xfrm>
            <a:off x="9974227" y="5085266"/>
            <a:ext cx="445496" cy="1327785"/>
          </a:xfrm>
          <a:prstGeom prst="straightConnector1">
            <a:avLst/>
          </a:prstGeom>
          <a:ln>
            <a:prstDash val="lgDashDot"/>
            <a:tailEnd type="triangle"/>
          </a:ln>
        </p:spPr>
        <p:style>
          <a:lnRef idx="1">
            <a:schemeClr val="accent1"/>
          </a:lnRef>
          <a:fillRef idx="0">
            <a:schemeClr val="accent1"/>
          </a:fillRef>
          <a:effectRef idx="0">
            <a:schemeClr val="accent1"/>
          </a:effectRef>
          <a:fontRef idx="minor">
            <a:schemeClr val="tx1"/>
          </a:fontRef>
        </p:style>
      </p:cxnSp>
      <p:sp>
        <p:nvSpPr>
          <p:cNvPr id="123" name="Ellips 122">
            <a:extLst>
              <a:ext uri="{FF2B5EF4-FFF2-40B4-BE49-F238E27FC236}">
                <a16:creationId xmlns:a16="http://schemas.microsoft.com/office/drawing/2014/main" id="{962577E4-6B85-4A37-BB06-758873E199A1}"/>
              </a:ext>
            </a:extLst>
          </p:cNvPr>
          <p:cNvSpPr/>
          <p:nvPr/>
        </p:nvSpPr>
        <p:spPr>
          <a:xfrm>
            <a:off x="9877830" y="4817835"/>
            <a:ext cx="180347" cy="2020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124" name="Bildobjekt 123">
            <a:extLst>
              <a:ext uri="{FF2B5EF4-FFF2-40B4-BE49-F238E27FC236}">
                <a16:creationId xmlns:a16="http://schemas.microsoft.com/office/drawing/2014/main" id="{478D9D06-BBAA-448F-A897-0E6D34B5AA44}"/>
              </a:ext>
            </a:extLst>
          </p:cNvPr>
          <p:cNvPicPr/>
          <p:nvPr/>
        </p:nvPicPr>
        <p:blipFill>
          <a:blip r:embed="rId6" cstate="print">
            <a:extLst>
              <a:ext uri="{28A0092B-C50C-407E-A947-70E740481C1C}">
                <a14:useLocalDpi xmlns:a14="http://schemas.microsoft.com/office/drawing/2010/main" val="0"/>
              </a:ext>
            </a:extLst>
          </a:blip>
          <a:stretch>
            <a:fillRect/>
          </a:stretch>
        </p:blipFill>
        <p:spPr>
          <a:xfrm>
            <a:off x="9446870" y="4788410"/>
            <a:ext cx="328295" cy="328295"/>
          </a:xfrm>
          <a:prstGeom prst="rect">
            <a:avLst/>
          </a:prstGeom>
        </p:spPr>
      </p:pic>
      <p:cxnSp>
        <p:nvCxnSpPr>
          <p:cNvPr id="125" name="Rak 75">
            <a:extLst>
              <a:ext uri="{FF2B5EF4-FFF2-40B4-BE49-F238E27FC236}">
                <a16:creationId xmlns:a16="http://schemas.microsoft.com/office/drawing/2014/main" id="{068BEB95-9FD9-4353-8F05-315463BEF87A}"/>
              </a:ext>
            </a:extLst>
          </p:cNvPr>
          <p:cNvCxnSpPr/>
          <p:nvPr/>
        </p:nvCxnSpPr>
        <p:spPr>
          <a:xfrm>
            <a:off x="6539890" y="1407179"/>
            <a:ext cx="670692"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6" name="Rak 80">
            <a:extLst>
              <a:ext uri="{FF2B5EF4-FFF2-40B4-BE49-F238E27FC236}">
                <a16:creationId xmlns:a16="http://schemas.microsoft.com/office/drawing/2014/main" id="{5BA0DF99-F465-4F57-A5D3-09542A77AFAD}"/>
              </a:ext>
            </a:extLst>
          </p:cNvPr>
          <p:cNvCxnSpPr/>
          <p:nvPr/>
        </p:nvCxnSpPr>
        <p:spPr>
          <a:xfrm>
            <a:off x="7965538" y="1369808"/>
            <a:ext cx="67069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27" name="Textruta 63">
            <a:extLst>
              <a:ext uri="{FF2B5EF4-FFF2-40B4-BE49-F238E27FC236}">
                <a16:creationId xmlns:a16="http://schemas.microsoft.com/office/drawing/2014/main" id="{8217375E-CAA7-4332-815B-F8430BA4D626}"/>
              </a:ext>
            </a:extLst>
          </p:cNvPr>
          <p:cNvSpPr txBox="1"/>
          <p:nvPr/>
        </p:nvSpPr>
        <p:spPr>
          <a:xfrm>
            <a:off x="6168613" y="870152"/>
            <a:ext cx="1131570" cy="451485"/>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”Bollfångare” (sarger)</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128" name="Underrubrik 2">
            <a:extLst>
              <a:ext uri="{FF2B5EF4-FFF2-40B4-BE49-F238E27FC236}">
                <a16:creationId xmlns:a16="http://schemas.microsoft.com/office/drawing/2014/main" id="{981E9914-6898-43AD-8048-29E3DB7D520C}"/>
              </a:ext>
            </a:extLst>
          </p:cNvPr>
          <p:cNvSpPr txBox="1">
            <a:spLocks/>
          </p:cNvSpPr>
          <p:nvPr/>
        </p:nvSpPr>
        <p:spPr>
          <a:xfrm>
            <a:off x="6168613" y="253764"/>
            <a:ext cx="5264047" cy="38203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2: </a:t>
            </a:r>
            <a:r>
              <a:rPr lang="sv-SE" sz="1400" dirty="0">
                <a:solidFill>
                  <a:schemeClr val="accent2">
                    <a:lumMod val="75000"/>
                  </a:schemeClr>
                </a:solidFill>
              </a:rPr>
              <a:t>Skridskoteknik/klubbteknik - Teknikbana </a:t>
            </a:r>
            <a:endParaRPr lang="sv-SE" sz="1200" dirty="0">
              <a:solidFill>
                <a:schemeClr val="accent2">
                  <a:lumMod val="75000"/>
                </a:schemeClr>
              </a:solidFill>
            </a:endParaRPr>
          </a:p>
        </p:txBody>
      </p:sp>
      <p:sp>
        <p:nvSpPr>
          <p:cNvPr id="129" name="Likbent triangel 128">
            <a:extLst>
              <a:ext uri="{FF2B5EF4-FFF2-40B4-BE49-F238E27FC236}">
                <a16:creationId xmlns:a16="http://schemas.microsoft.com/office/drawing/2014/main" id="{A1293DD9-F8C5-4646-B568-57B364A468A7}"/>
              </a:ext>
            </a:extLst>
          </p:cNvPr>
          <p:cNvSpPr/>
          <p:nvPr/>
        </p:nvSpPr>
        <p:spPr>
          <a:xfrm>
            <a:off x="11030995" y="4258080"/>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30" name="Textruta 192">
            <a:extLst>
              <a:ext uri="{FF2B5EF4-FFF2-40B4-BE49-F238E27FC236}">
                <a16:creationId xmlns:a16="http://schemas.microsoft.com/office/drawing/2014/main" id="{754BFE42-9EFD-4260-9C17-E935E8ECF4AB}"/>
              </a:ext>
            </a:extLst>
          </p:cNvPr>
          <p:cNvSpPr txBox="1"/>
          <p:nvPr/>
        </p:nvSpPr>
        <p:spPr>
          <a:xfrm>
            <a:off x="11030995" y="3966326"/>
            <a:ext cx="929649" cy="275692"/>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Ner på knä</a:t>
            </a:r>
          </a:p>
        </p:txBody>
      </p:sp>
      <p:cxnSp>
        <p:nvCxnSpPr>
          <p:cNvPr id="131" name="Rak 92">
            <a:extLst>
              <a:ext uri="{FF2B5EF4-FFF2-40B4-BE49-F238E27FC236}">
                <a16:creationId xmlns:a16="http://schemas.microsoft.com/office/drawing/2014/main" id="{A7A7B3B5-1923-482E-AD77-4E4697486C74}"/>
              </a:ext>
            </a:extLst>
          </p:cNvPr>
          <p:cNvCxnSpPr/>
          <p:nvPr/>
        </p:nvCxnSpPr>
        <p:spPr>
          <a:xfrm>
            <a:off x="8562133" y="5904342"/>
            <a:ext cx="1040055"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32" name="Rak pil 94">
            <a:extLst>
              <a:ext uri="{FF2B5EF4-FFF2-40B4-BE49-F238E27FC236}">
                <a16:creationId xmlns:a16="http://schemas.microsoft.com/office/drawing/2014/main" id="{BDB015DF-AF10-4AAC-B380-CC2518D522E7}"/>
              </a:ext>
            </a:extLst>
          </p:cNvPr>
          <p:cNvCxnSpPr/>
          <p:nvPr/>
        </p:nvCxnSpPr>
        <p:spPr>
          <a:xfrm flipH="1" flipV="1">
            <a:off x="9118921" y="5995698"/>
            <a:ext cx="340163" cy="478925"/>
          </a:xfrm>
          <a:prstGeom prst="straightConnector1">
            <a:avLst/>
          </a:prstGeom>
          <a:ln>
            <a:prstDash val="lgDashDot"/>
            <a:tailEnd type="triangle"/>
          </a:ln>
        </p:spPr>
        <p:style>
          <a:lnRef idx="1">
            <a:schemeClr val="accent1"/>
          </a:lnRef>
          <a:fillRef idx="0">
            <a:schemeClr val="accent1"/>
          </a:fillRef>
          <a:effectRef idx="0">
            <a:schemeClr val="accent1"/>
          </a:effectRef>
          <a:fontRef idx="minor">
            <a:schemeClr val="tx1"/>
          </a:fontRef>
        </p:style>
      </p:cxnSp>
      <p:cxnSp>
        <p:nvCxnSpPr>
          <p:cNvPr id="133" name="Rak pil 98">
            <a:extLst>
              <a:ext uri="{FF2B5EF4-FFF2-40B4-BE49-F238E27FC236}">
                <a16:creationId xmlns:a16="http://schemas.microsoft.com/office/drawing/2014/main" id="{331D0F93-326C-4B2A-9EA9-3E8E456709F8}"/>
              </a:ext>
            </a:extLst>
          </p:cNvPr>
          <p:cNvCxnSpPr/>
          <p:nvPr/>
        </p:nvCxnSpPr>
        <p:spPr>
          <a:xfrm flipH="1">
            <a:off x="8679930" y="6088174"/>
            <a:ext cx="298706" cy="401214"/>
          </a:xfrm>
          <a:prstGeom prst="straightConnector1">
            <a:avLst/>
          </a:prstGeom>
          <a:ln>
            <a:prstDash val="lgDashDot"/>
            <a:tailEnd type="triangle"/>
          </a:ln>
        </p:spPr>
        <p:style>
          <a:lnRef idx="1">
            <a:schemeClr val="accent1"/>
          </a:lnRef>
          <a:fillRef idx="0">
            <a:schemeClr val="accent1"/>
          </a:fillRef>
          <a:effectRef idx="0">
            <a:schemeClr val="accent1"/>
          </a:effectRef>
          <a:fontRef idx="minor">
            <a:schemeClr val="tx1"/>
          </a:fontRef>
        </p:style>
      </p:cxnSp>
      <p:cxnSp>
        <p:nvCxnSpPr>
          <p:cNvPr id="134" name="Rak pil 104">
            <a:extLst>
              <a:ext uri="{FF2B5EF4-FFF2-40B4-BE49-F238E27FC236}">
                <a16:creationId xmlns:a16="http://schemas.microsoft.com/office/drawing/2014/main" id="{90CEAD36-4D39-4A01-BC51-0EEDA3E5DF8F}"/>
              </a:ext>
            </a:extLst>
          </p:cNvPr>
          <p:cNvCxnSpPr/>
          <p:nvPr/>
        </p:nvCxnSpPr>
        <p:spPr>
          <a:xfrm flipH="1" flipV="1">
            <a:off x="8357247" y="6586909"/>
            <a:ext cx="2951695" cy="136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5" name="Textruta 192">
            <a:extLst>
              <a:ext uri="{FF2B5EF4-FFF2-40B4-BE49-F238E27FC236}">
                <a16:creationId xmlns:a16="http://schemas.microsoft.com/office/drawing/2014/main" id="{B10420BE-3D6F-40AE-8B37-FBBCBE7A0C04}"/>
              </a:ext>
            </a:extLst>
          </p:cNvPr>
          <p:cNvSpPr txBox="1"/>
          <p:nvPr/>
        </p:nvSpPr>
        <p:spPr>
          <a:xfrm>
            <a:off x="8316388" y="5225989"/>
            <a:ext cx="1246089" cy="576216"/>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Väggspela med sarg eller ledare</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pic>
        <p:nvPicPr>
          <p:cNvPr id="136" name="Bildobjekt 135">
            <a:extLst>
              <a:ext uri="{FF2B5EF4-FFF2-40B4-BE49-F238E27FC236}">
                <a16:creationId xmlns:a16="http://schemas.microsoft.com/office/drawing/2014/main" id="{6E95244E-C85C-49EA-9E02-991D1D0A84AD}"/>
              </a:ext>
            </a:extLst>
          </p:cNvPr>
          <p:cNvPicPr/>
          <p:nvPr/>
        </p:nvPicPr>
        <p:blipFill>
          <a:blip r:embed="rId6" cstate="print">
            <a:extLst>
              <a:ext uri="{28A0092B-C50C-407E-A947-70E740481C1C}">
                <a14:useLocalDpi xmlns:a14="http://schemas.microsoft.com/office/drawing/2010/main" val="0"/>
              </a:ext>
            </a:extLst>
          </a:blip>
          <a:stretch>
            <a:fillRect/>
          </a:stretch>
        </p:blipFill>
        <p:spPr>
          <a:xfrm>
            <a:off x="8873886" y="5662358"/>
            <a:ext cx="328295" cy="328295"/>
          </a:xfrm>
          <a:prstGeom prst="rect">
            <a:avLst/>
          </a:prstGeom>
        </p:spPr>
      </p:pic>
    </p:spTree>
    <p:extLst>
      <p:ext uri="{BB962C8B-B14F-4D97-AF65-F5344CB8AC3E}">
        <p14:creationId xmlns:p14="http://schemas.microsoft.com/office/powerpoint/2010/main" val="210890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 name="Grupp 87"/>
          <p:cNvGrpSpPr/>
          <p:nvPr/>
        </p:nvGrpSpPr>
        <p:grpSpPr>
          <a:xfrm>
            <a:off x="5489722" y="5882590"/>
            <a:ext cx="1148071" cy="879044"/>
            <a:chOff x="5481990" y="5895299"/>
            <a:chExt cx="1148071" cy="879044"/>
          </a:xfrm>
        </p:grpSpPr>
        <p:pic>
          <p:nvPicPr>
            <p:cNvPr id="89" name="Picture 2" descr="QR-kod för http://www.laget.se/VSKBANDYF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90" name="Rektangel 89"/>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cxnSp>
        <p:nvCxnSpPr>
          <p:cNvPr id="86" name="Rak 85"/>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7" name="Picture 2" descr="VSK_Logga_555.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sp>
        <p:nvSpPr>
          <p:cNvPr id="75" name="Underrubrik 2"/>
          <p:cNvSpPr txBox="1">
            <a:spLocks/>
          </p:cNvSpPr>
          <p:nvPr/>
        </p:nvSpPr>
        <p:spPr>
          <a:xfrm>
            <a:off x="6569963" y="111545"/>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34</a:t>
            </a:r>
            <a:r>
              <a:rPr lang="sv-SE" sz="1400" dirty="0">
                <a:solidFill>
                  <a:schemeClr val="accent2">
                    <a:lumMod val="75000"/>
                  </a:schemeClr>
                </a:solidFill>
              </a:rPr>
              <a:t>:</a:t>
            </a:r>
            <a:r>
              <a:rPr lang="sv-SE" sz="1400" b="1" dirty="0">
                <a:solidFill>
                  <a:schemeClr val="accent2">
                    <a:lumMod val="75000"/>
                  </a:schemeClr>
                </a:solidFill>
              </a:rPr>
              <a:t> </a:t>
            </a:r>
            <a:r>
              <a:rPr lang="sv-SE" sz="1400" dirty="0">
                <a:solidFill>
                  <a:schemeClr val="accent2">
                    <a:lumMod val="75000"/>
                  </a:schemeClr>
                </a:solidFill>
              </a:rPr>
              <a:t>Uppspel, Passning och avslut</a:t>
            </a:r>
          </a:p>
          <a:p>
            <a:endParaRPr lang="sv-SE" sz="1400" dirty="0">
              <a:solidFill>
                <a:schemeClr val="accent2">
                  <a:lumMod val="75000"/>
                </a:schemeClr>
              </a:solidFill>
            </a:endParaRPr>
          </a:p>
        </p:txBody>
      </p:sp>
      <p:sp>
        <p:nvSpPr>
          <p:cNvPr id="63" name="Likbent triangel 62">
            <a:extLst>
              <a:ext uri="{FF2B5EF4-FFF2-40B4-BE49-F238E27FC236}">
                <a16:creationId xmlns:a16="http://schemas.microsoft.com/office/drawing/2014/main" id="{8F3071C9-A405-48DB-ACA2-FC5E89CF81CF}"/>
              </a:ext>
            </a:extLst>
          </p:cNvPr>
          <p:cNvSpPr/>
          <p:nvPr/>
        </p:nvSpPr>
        <p:spPr>
          <a:xfrm>
            <a:off x="7252681" y="4233776"/>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69" name="Rak pil 143">
            <a:extLst>
              <a:ext uri="{FF2B5EF4-FFF2-40B4-BE49-F238E27FC236}">
                <a16:creationId xmlns:a16="http://schemas.microsoft.com/office/drawing/2014/main" id="{A9EFE7C4-FCC7-4A3A-9373-2F9BADB50CFC}"/>
              </a:ext>
            </a:extLst>
          </p:cNvPr>
          <p:cNvCxnSpPr>
            <a:cxnSpLocks/>
          </p:cNvCxnSpPr>
          <p:nvPr/>
        </p:nvCxnSpPr>
        <p:spPr>
          <a:xfrm flipV="1">
            <a:off x="7087421" y="4422751"/>
            <a:ext cx="2562720" cy="966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8" name="Likbent triangel 77">
            <a:extLst>
              <a:ext uri="{FF2B5EF4-FFF2-40B4-BE49-F238E27FC236}">
                <a16:creationId xmlns:a16="http://schemas.microsoft.com/office/drawing/2014/main" id="{CB68A60F-06D2-4333-9758-CA4C07843B66}"/>
              </a:ext>
            </a:extLst>
          </p:cNvPr>
          <p:cNvSpPr/>
          <p:nvPr/>
        </p:nvSpPr>
        <p:spPr>
          <a:xfrm>
            <a:off x="8563772" y="5435570"/>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80" name="Högerböjd 155">
            <a:extLst>
              <a:ext uri="{FF2B5EF4-FFF2-40B4-BE49-F238E27FC236}">
                <a16:creationId xmlns:a16="http://schemas.microsoft.com/office/drawing/2014/main" id="{CEE6EC68-2F0A-4A44-854A-00FDF3F93CB9}"/>
              </a:ext>
            </a:extLst>
          </p:cNvPr>
          <p:cNvSpPr/>
          <p:nvPr/>
        </p:nvSpPr>
        <p:spPr>
          <a:xfrm rot="5400000">
            <a:off x="7098713" y="685889"/>
            <a:ext cx="310404" cy="76317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82" name="Likbent triangel 81">
            <a:extLst>
              <a:ext uri="{FF2B5EF4-FFF2-40B4-BE49-F238E27FC236}">
                <a16:creationId xmlns:a16="http://schemas.microsoft.com/office/drawing/2014/main" id="{9AEC377F-3DF7-427F-BA4A-29A14452B13A}"/>
              </a:ext>
            </a:extLst>
          </p:cNvPr>
          <p:cNvSpPr/>
          <p:nvPr/>
        </p:nvSpPr>
        <p:spPr>
          <a:xfrm>
            <a:off x="7251580" y="110845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83" name="Likbent triangel 82">
            <a:extLst>
              <a:ext uri="{FF2B5EF4-FFF2-40B4-BE49-F238E27FC236}">
                <a16:creationId xmlns:a16="http://schemas.microsoft.com/office/drawing/2014/main" id="{917D6658-6D07-4059-86C8-29F7C6E49FEF}"/>
              </a:ext>
            </a:extLst>
          </p:cNvPr>
          <p:cNvSpPr/>
          <p:nvPr/>
        </p:nvSpPr>
        <p:spPr>
          <a:xfrm>
            <a:off x="10382485" y="113694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pic>
        <p:nvPicPr>
          <p:cNvPr id="91" name="Bildobjekt 90">
            <a:extLst>
              <a:ext uri="{FF2B5EF4-FFF2-40B4-BE49-F238E27FC236}">
                <a16:creationId xmlns:a16="http://schemas.microsoft.com/office/drawing/2014/main" id="{97C5481A-6492-48DD-80C0-A6F06345C7A3}"/>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8591902" y="558412"/>
            <a:ext cx="670102" cy="545332"/>
          </a:xfrm>
          <a:prstGeom prst="rect">
            <a:avLst/>
          </a:prstGeom>
          <a:ln>
            <a:noFill/>
          </a:ln>
        </p:spPr>
      </p:pic>
      <p:cxnSp>
        <p:nvCxnSpPr>
          <p:cNvPr id="92" name="Rak 164">
            <a:extLst>
              <a:ext uri="{FF2B5EF4-FFF2-40B4-BE49-F238E27FC236}">
                <a16:creationId xmlns:a16="http://schemas.microsoft.com/office/drawing/2014/main" id="{9FBF7237-C7C0-43B0-8D94-D4B9F2EA58F3}"/>
              </a:ext>
            </a:extLst>
          </p:cNvPr>
          <p:cNvCxnSpPr/>
          <p:nvPr/>
        </p:nvCxnSpPr>
        <p:spPr>
          <a:xfrm flipH="1" flipV="1">
            <a:off x="11836745" y="913018"/>
            <a:ext cx="16938" cy="488884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3" name="Rak 164">
            <a:extLst>
              <a:ext uri="{FF2B5EF4-FFF2-40B4-BE49-F238E27FC236}">
                <a16:creationId xmlns:a16="http://schemas.microsoft.com/office/drawing/2014/main" id="{5F673A8B-9322-4818-B734-1BADFEACB83C}"/>
              </a:ext>
            </a:extLst>
          </p:cNvPr>
          <p:cNvCxnSpPr/>
          <p:nvPr/>
        </p:nvCxnSpPr>
        <p:spPr>
          <a:xfrm flipH="1" flipV="1">
            <a:off x="6382531" y="913018"/>
            <a:ext cx="16938" cy="488884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17" name="Likbent triangel 116">
            <a:extLst>
              <a:ext uri="{FF2B5EF4-FFF2-40B4-BE49-F238E27FC236}">
                <a16:creationId xmlns:a16="http://schemas.microsoft.com/office/drawing/2014/main" id="{31DD5E55-0531-4AD7-82D3-7B1BE0D6FE1E}"/>
              </a:ext>
            </a:extLst>
          </p:cNvPr>
          <p:cNvSpPr/>
          <p:nvPr/>
        </p:nvSpPr>
        <p:spPr>
          <a:xfrm>
            <a:off x="10412475" y="424846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23" name="Rak pil 160">
            <a:extLst>
              <a:ext uri="{FF2B5EF4-FFF2-40B4-BE49-F238E27FC236}">
                <a16:creationId xmlns:a16="http://schemas.microsoft.com/office/drawing/2014/main" id="{95DF11F6-5494-4D85-9A05-54B968B62CA7}"/>
              </a:ext>
            </a:extLst>
          </p:cNvPr>
          <p:cNvCxnSpPr>
            <a:cxnSpLocks/>
            <a:endCxn id="80" idx="4"/>
          </p:cNvCxnSpPr>
          <p:nvPr/>
        </p:nvCxnSpPr>
        <p:spPr>
          <a:xfrm flipV="1">
            <a:off x="6723681" y="1222677"/>
            <a:ext cx="873019" cy="31957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7" name="Likbent triangel 126">
            <a:extLst>
              <a:ext uri="{FF2B5EF4-FFF2-40B4-BE49-F238E27FC236}">
                <a16:creationId xmlns:a16="http://schemas.microsoft.com/office/drawing/2014/main" id="{04AF93AA-C264-48DF-B955-F7C1EE66DB5C}"/>
              </a:ext>
            </a:extLst>
          </p:cNvPr>
          <p:cNvSpPr/>
          <p:nvPr/>
        </p:nvSpPr>
        <p:spPr>
          <a:xfrm>
            <a:off x="9526435" y="545118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32" name="Rak pil 156">
            <a:extLst>
              <a:ext uri="{FF2B5EF4-FFF2-40B4-BE49-F238E27FC236}">
                <a16:creationId xmlns:a16="http://schemas.microsoft.com/office/drawing/2014/main" id="{62EA2296-42F3-4E2C-BD25-D2B3DB04FA54}"/>
              </a:ext>
            </a:extLst>
          </p:cNvPr>
          <p:cNvCxnSpPr>
            <a:cxnSpLocks/>
          </p:cNvCxnSpPr>
          <p:nvPr/>
        </p:nvCxnSpPr>
        <p:spPr>
          <a:xfrm>
            <a:off x="6891493" y="1285965"/>
            <a:ext cx="165679" cy="32049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0" name="Vänsterböjd 159">
            <a:extLst>
              <a:ext uri="{FF2B5EF4-FFF2-40B4-BE49-F238E27FC236}">
                <a16:creationId xmlns:a16="http://schemas.microsoft.com/office/drawing/2014/main" id="{AC531418-2F5F-4BE6-9E07-BBF7E1532B6C}"/>
              </a:ext>
            </a:extLst>
          </p:cNvPr>
          <p:cNvSpPr/>
          <p:nvPr/>
        </p:nvSpPr>
        <p:spPr>
          <a:xfrm rot="16200000">
            <a:off x="10315291" y="786250"/>
            <a:ext cx="317737" cy="719929"/>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chemeClr val="tx1"/>
              </a:solidFill>
            </a:endParaRPr>
          </a:p>
        </p:txBody>
      </p:sp>
      <p:cxnSp>
        <p:nvCxnSpPr>
          <p:cNvPr id="155" name="Rak pil 156">
            <a:extLst>
              <a:ext uri="{FF2B5EF4-FFF2-40B4-BE49-F238E27FC236}">
                <a16:creationId xmlns:a16="http://schemas.microsoft.com/office/drawing/2014/main" id="{C40B113A-D30F-4F3A-B6F8-6F92576DF24C}"/>
              </a:ext>
            </a:extLst>
          </p:cNvPr>
          <p:cNvCxnSpPr>
            <a:cxnSpLocks/>
          </p:cNvCxnSpPr>
          <p:nvPr/>
        </p:nvCxnSpPr>
        <p:spPr>
          <a:xfrm flipH="1" flipV="1">
            <a:off x="6707926" y="4425970"/>
            <a:ext cx="1666602" cy="11224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6" name="Textruta 192">
            <a:extLst>
              <a:ext uri="{FF2B5EF4-FFF2-40B4-BE49-F238E27FC236}">
                <a16:creationId xmlns:a16="http://schemas.microsoft.com/office/drawing/2014/main" id="{9591C4D7-F8B9-4243-9B99-E5DABA0629A6}"/>
              </a:ext>
            </a:extLst>
          </p:cNvPr>
          <p:cNvSpPr txBox="1"/>
          <p:nvPr/>
        </p:nvSpPr>
        <p:spPr>
          <a:xfrm>
            <a:off x="6569963" y="5566542"/>
            <a:ext cx="5237884" cy="1276472"/>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Två led vid startkonorna. Spelare åker ner och bågar runt den nedre konen i tajming med andra spelaren och målvakt. Målvakt kastar ut bollen som ett uppspel en av spelarna. Spelarna åker sedan upp runt konen och gör en överlämning (spelare med boll på offensiv sida). Därefter går de mot avslut tillsammans.</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cxnSp>
        <p:nvCxnSpPr>
          <p:cNvPr id="157" name="Rak pil 213">
            <a:extLst>
              <a:ext uri="{FF2B5EF4-FFF2-40B4-BE49-F238E27FC236}">
                <a16:creationId xmlns:a16="http://schemas.microsoft.com/office/drawing/2014/main" id="{4CF96E91-B6B8-43EB-A7E0-BAD0A49A9D05}"/>
              </a:ext>
            </a:extLst>
          </p:cNvPr>
          <p:cNvCxnSpPr>
            <a:cxnSpLocks/>
          </p:cNvCxnSpPr>
          <p:nvPr/>
        </p:nvCxnSpPr>
        <p:spPr>
          <a:xfrm flipH="1">
            <a:off x="7120328" y="1244922"/>
            <a:ext cx="1571570" cy="916273"/>
          </a:xfrm>
          <a:prstGeom prst="straightConnector1">
            <a:avLst/>
          </a:prstGeom>
          <a:ln>
            <a:prstDash val="lgDashDot"/>
            <a:tailEnd type="triangle"/>
          </a:ln>
        </p:spPr>
        <p:style>
          <a:lnRef idx="1">
            <a:schemeClr val="accent1"/>
          </a:lnRef>
          <a:fillRef idx="0">
            <a:schemeClr val="accent1"/>
          </a:fillRef>
          <a:effectRef idx="0">
            <a:schemeClr val="accent1"/>
          </a:effectRef>
          <a:fontRef idx="minor">
            <a:schemeClr val="tx1"/>
          </a:fontRef>
        </p:style>
      </p:cxnSp>
      <p:sp>
        <p:nvSpPr>
          <p:cNvPr id="158" name="Ellips 157">
            <a:extLst>
              <a:ext uri="{FF2B5EF4-FFF2-40B4-BE49-F238E27FC236}">
                <a16:creationId xmlns:a16="http://schemas.microsoft.com/office/drawing/2014/main" id="{7AFAEB11-0EF1-4046-9522-3EC1D9F1A74E}"/>
              </a:ext>
            </a:extLst>
          </p:cNvPr>
          <p:cNvSpPr/>
          <p:nvPr/>
        </p:nvSpPr>
        <p:spPr>
          <a:xfrm>
            <a:off x="8650812" y="1110991"/>
            <a:ext cx="180347" cy="2020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159" name="Bildobjekt 158">
            <a:extLst>
              <a:ext uri="{FF2B5EF4-FFF2-40B4-BE49-F238E27FC236}">
                <a16:creationId xmlns:a16="http://schemas.microsoft.com/office/drawing/2014/main" id="{B9BB784B-9E20-4941-98D0-2DA754413329}"/>
              </a:ext>
            </a:extLst>
          </p:cNvPr>
          <p:cNvPicPr/>
          <p:nvPr/>
        </p:nvPicPr>
        <p:blipFill>
          <a:blip r:embed="rId6" cstate="print">
            <a:extLst>
              <a:ext uri="{28A0092B-C50C-407E-A947-70E740481C1C}">
                <a14:useLocalDpi xmlns:a14="http://schemas.microsoft.com/office/drawing/2010/main" val="0"/>
              </a:ext>
            </a:extLst>
          </a:blip>
          <a:stretch>
            <a:fillRect/>
          </a:stretch>
        </p:blipFill>
        <p:spPr>
          <a:xfrm flipH="1">
            <a:off x="8146027" y="5342343"/>
            <a:ext cx="365637" cy="328295"/>
          </a:xfrm>
          <a:prstGeom prst="rect">
            <a:avLst/>
          </a:prstGeom>
        </p:spPr>
      </p:pic>
      <p:pic>
        <p:nvPicPr>
          <p:cNvPr id="160" name="Bildobjekt 159">
            <a:extLst>
              <a:ext uri="{FF2B5EF4-FFF2-40B4-BE49-F238E27FC236}">
                <a16:creationId xmlns:a16="http://schemas.microsoft.com/office/drawing/2014/main" id="{0ADCE820-60AB-4384-9D5A-07ABB8EAC9C3}"/>
              </a:ext>
            </a:extLst>
          </p:cNvPr>
          <p:cNvPicPr/>
          <p:nvPr/>
        </p:nvPicPr>
        <p:blipFill>
          <a:blip r:embed="rId6" cstate="print">
            <a:extLst>
              <a:ext uri="{28A0092B-C50C-407E-A947-70E740481C1C}">
                <a14:useLocalDpi xmlns:a14="http://schemas.microsoft.com/office/drawing/2010/main" val="0"/>
              </a:ext>
            </a:extLst>
          </a:blip>
          <a:stretch>
            <a:fillRect/>
          </a:stretch>
        </p:blipFill>
        <p:spPr>
          <a:xfrm>
            <a:off x="9759737" y="5342344"/>
            <a:ext cx="328295" cy="328295"/>
          </a:xfrm>
          <a:prstGeom prst="rect">
            <a:avLst/>
          </a:prstGeom>
        </p:spPr>
      </p:pic>
      <p:cxnSp>
        <p:nvCxnSpPr>
          <p:cNvPr id="161" name="Rak pil 156">
            <a:extLst>
              <a:ext uri="{FF2B5EF4-FFF2-40B4-BE49-F238E27FC236}">
                <a16:creationId xmlns:a16="http://schemas.microsoft.com/office/drawing/2014/main" id="{BCAD3EFE-B7E7-4FD5-96A4-B120F852336B}"/>
              </a:ext>
            </a:extLst>
          </p:cNvPr>
          <p:cNvCxnSpPr>
            <a:cxnSpLocks/>
          </p:cNvCxnSpPr>
          <p:nvPr/>
        </p:nvCxnSpPr>
        <p:spPr>
          <a:xfrm flipH="1">
            <a:off x="10667361" y="1244922"/>
            <a:ext cx="129358" cy="32459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3" name="Rak pil 156">
            <a:extLst>
              <a:ext uri="{FF2B5EF4-FFF2-40B4-BE49-F238E27FC236}">
                <a16:creationId xmlns:a16="http://schemas.microsoft.com/office/drawing/2014/main" id="{6FA03E47-0A3B-4D44-BF0A-01B5BD71FF2A}"/>
              </a:ext>
            </a:extLst>
          </p:cNvPr>
          <p:cNvCxnSpPr>
            <a:cxnSpLocks/>
          </p:cNvCxnSpPr>
          <p:nvPr/>
        </p:nvCxnSpPr>
        <p:spPr>
          <a:xfrm flipV="1">
            <a:off x="9787277" y="4279590"/>
            <a:ext cx="1422306" cy="13169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4" name="Rak pil 160">
            <a:extLst>
              <a:ext uri="{FF2B5EF4-FFF2-40B4-BE49-F238E27FC236}">
                <a16:creationId xmlns:a16="http://schemas.microsoft.com/office/drawing/2014/main" id="{D0D90341-AE45-4447-87CA-2024C5B61F5B}"/>
              </a:ext>
            </a:extLst>
          </p:cNvPr>
          <p:cNvCxnSpPr>
            <a:cxnSpLocks/>
          </p:cNvCxnSpPr>
          <p:nvPr/>
        </p:nvCxnSpPr>
        <p:spPr>
          <a:xfrm flipH="1" flipV="1">
            <a:off x="10163028" y="1285965"/>
            <a:ext cx="1046555" cy="29936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8" name="Rak pil 143">
            <a:extLst>
              <a:ext uri="{FF2B5EF4-FFF2-40B4-BE49-F238E27FC236}">
                <a16:creationId xmlns:a16="http://schemas.microsoft.com/office/drawing/2014/main" id="{F77EA082-F462-4810-A273-D8E6710D0E0E}"/>
              </a:ext>
            </a:extLst>
          </p:cNvPr>
          <p:cNvCxnSpPr>
            <a:cxnSpLocks/>
          </p:cNvCxnSpPr>
          <p:nvPr/>
        </p:nvCxnSpPr>
        <p:spPr>
          <a:xfrm flipH="1">
            <a:off x="9001690" y="4530490"/>
            <a:ext cx="1647754" cy="4239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9" name="Rak pil 213">
            <a:extLst>
              <a:ext uri="{FF2B5EF4-FFF2-40B4-BE49-F238E27FC236}">
                <a16:creationId xmlns:a16="http://schemas.microsoft.com/office/drawing/2014/main" id="{285D91B5-BEA9-4CF4-87CF-64CFE4095829}"/>
              </a:ext>
            </a:extLst>
          </p:cNvPr>
          <p:cNvCxnSpPr>
            <a:cxnSpLocks/>
          </p:cNvCxnSpPr>
          <p:nvPr/>
        </p:nvCxnSpPr>
        <p:spPr>
          <a:xfrm>
            <a:off x="9252735" y="4494851"/>
            <a:ext cx="3753" cy="301414"/>
          </a:xfrm>
          <a:prstGeom prst="straightConnector1">
            <a:avLst/>
          </a:prstGeom>
          <a:ln>
            <a:prstDash val="lgDashDot"/>
            <a:tailEnd type="triangle"/>
          </a:ln>
        </p:spPr>
        <p:style>
          <a:lnRef idx="1">
            <a:schemeClr val="accent1"/>
          </a:lnRef>
          <a:fillRef idx="0">
            <a:schemeClr val="accent1"/>
          </a:fillRef>
          <a:effectRef idx="0">
            <a:schemeClr val="accent1"/>
          </a:effectRef>
          <a:fontRef idx="minor">
            <a:schemeClr val="tx1"/>
          </a:fontRef>
        </p:style>
      </p:cxnSp>
      <p:sp>
        <p:nvSpPr>
          <p:cNvPr id="170" name="Ned 301">
            <a:extLst>
              <a:ext uri="{FF2B5EF4-FFF2-40B4-BE49-F238E27FC236}">
                <a16:creationId xmlns:a16="http://schemas.microsoft.com/office/drawing/2014/main" id="{2B9D82E9-A34E-4C62-B983-BDD17932D27B}"/>
              </a:ext>
            </a:extLst>
          </p:cNvPr>
          <p:cNvSpPr/>
          <p:nvPr/>
        </p:nvSpPr>
        <p:spPr>
          <a:xfrm rot="10800000">
            <a:off x="8741643" y="1966404"/>
            <a:ext cx="334110" cy="4450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71" name="Textruta 63">
            <a:extLst>
              <a:ext uri="{FF2B5EF4-FFF2-40B4-BE49-F238E27FC236}">
                <a16:creationId xmlns:a16="http://schemas.microsoft.com/office/drawing/2014/main" id="{02C3DD5F-E839-45C6-8E0F-1AC23406CB3D}"/>
              </a:ext>
            </a:extLst>
          </p:cNvPr>
          <p:cNvSpPr txBox="1"/>
          <p:nvPr/>
        </p:nvSpPr>
        <p:spPr>
          <a:xfrm>
            <a:off x="8520803" y="5633042"/>
            <a:ext cx="1170213" cy="212138"/>
          </a:xfrm>
          <a:prstGeom prst="rect">
            <a:avLst/>
          </a:prstGeom>
          <a:noFill/>
          <a:ln w="12700">
            <a:solidFill>
              <a:srgbClr val="00B050"/>
            </a:solid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START</a:t>
            </a:r>
            <a:endParaRPr lang="sv-SE" sz="1100" dirty="0">
              <a:solidFill>
                <a:schemeClr val="accent2">
                  <a:lumMod val="75000"/>
                </a:schemeClr>
              </a:solidFill>
              <a:ea typeface="Calibri" panose="020F0502020204030204" pitchFamily="34" charset="0"/>
              <a:cs typeface="Times New Roman" panose="02020603050405020304" pitchFamily="18" charset="0"/>
            </a:endParaRPr>
          </a:p>
        </p:txBody>
      </p:sp>
      <p:cxnSp>
        <p:nvCxnSpPr>
          <p:cNvPr id="172" name="Rak pil 143">
            <a:extLst>
              <a:ext uri="{FF2B5EF4-FFF2-40B4-BE49-F238E27FC236}">
                <a16:creationId xmlns:a16="http://schemas.microsoft.com/office/drawing/2014/main" id="{EEB530F7-3FFB-4245-B794-73D412B7FEE9}"/>
              </a:ext>
            </a:extLst>
          </p:cNvPr>
          <p:cNvCxnSpPr>
            <a:cxnSpLocks/>
          </p:cNvCxnSpPr>
          <p:nvPr/>
        </p:nvCxnSpPr>
        <p:spPr>
          <a:xfrm flipH="1" flipV="1">
            <a:off x="8071432" y="3882238"/>
            <a:ext cx="902779" cy="11049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3" name="Rak pil 143">
            <a:extLst>
              <a:ext uri="{FF2B5EF4-FFF2-40B4-BE49-F238E27FC236}">
                <a16:creationId xmlns:a16="http://schemas.microsoft.com/office/drawing/2014/main" id="{B02BA506-168F-4746-9DB1-3F51C94CB618}"/>
              </a:ext>
            </a:extLst>
          </p:cNvPr>
          <p:cNvCxnSpPr>
            <a:cxnSpLocks/>
          </p:cNvCxnSpPr>
          <p:nvPr/>
        </p:nvCxnSpPr>
        <p:spPr>
          <a:xfrm flipV="1">
            <a:off x="8088725" y="2548909"/>
            <a:ext cx="223914" cy="13388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4" name="Rak pil 213">
            <a:extLst>
              <a:ext uri="{FF2B5EF4-FFF2-40B4-BE49-F238E27FC236}">
                <a16:creationId xmlns:a16="http://schemas.microsoft.com/office/drawing/2014/main" id="{83050EBE-9A15-4621-86F4-3225DB47732E}"/>
              </a:ext>
            </a:extLst>
          </p:cNvPr>
          <p:cNvCxnSpPr>
            <a:cxnSpLocks/>
          </p:cNvCxnSpPr>
          <p:nvPr/>
        </p:nvCxnSpPr>
        <p:spPr>
          <a:xfrm flipV="1">
            <a:off x="8245990" y="2516340"/>
            <a:ext cx="1116827" cy="659985"/>
          </a:xfrm>
          <a:prstGeom prst="straightConnector1">
            <a:avLst/>
          </a:prstGeom>
          <a:ln>
            <a:prstDash val="lgDashDot"/>
            <a:tailEnd type="triangle"/>
          </a:ln>
        </p:spPr>
        <p:style>
          <a:lnRef idx="1">
            <a:schemeClr val="accent1"/>
          </a:lnRef>
          <a:fillRef idx="0">
            <a:schemeClr val="accent1"/>
          </a:fillRef>
          <a:effectRef idx="0">
            <a:schemeClr val="accent1"/>
          </a:effectRef>
          <a:fontRef idx="minor">
            <a:schemeClr val="tx1"/>
          </a:fontRef>
        </p:style>
      </p:cxnSp>
      <p:cxnSp>
        <p:nvCxnSpPr>
          <p:cNvPr id="175" name="Rak pil 143">
            <a:extLst>
              <a:ext uri="{FF2B5EF4-FFF2-40B4-BE49-F238E27FC236}">
                <a16:creationId xmlns:a16="http://schemas.microsoft.com/office/drawing/2014/main" id="{8C9F9551-7C56-4D4B-BC60-4B967B54C375}"/>
              </a:ext>
            </a:extLst>
          </p:cNvPr>
          <p:cNvCxnSpPr>
            <a:cxnSpLocks/>
          </p:cNvCxnSpPr>
          <p:nvPr/>
        </p:nvCxnSpPr>
        <p:spPr>
          <a:xfrm flipH="1" flipV="1">
            <a:off x="9295649" y="2327510"/>
            <a:ext cx="454223" cy="20370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6" name="Textruta 218">
            <a:extLst>
              <a:ext uri="{FF2B5EF4-FFF2-40B4-BE49-F238E27FC236}">
                <a16:creationId xmlns:a16="http://schemas.microsoft.com/office/drawing/2014/main" id="{B7ECF897-BD02-4BC0-B0B9-78EDAFDEFA64}"/>
              </a:ext>
            </a:extLst>
          </p:cNvPr>
          <p:cNvSpPr txBox="1"/>
          <p:nvPr/>
        </p:nvSpPr>
        <p:spPr>
          <a:xfrm>
            <a:off x="9424415" y="542925"/>
            <a:ext cx="2382944" cy="651219"/>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sv-SE" sz="1000" dirty="0">
                <a:solidFill>
                  <a:schemeClr val="accent2">
                    <a:lumMod val="75000"/>
                  </a:schemeClr>
                </a:solidFill>
                <a:effectLst/>
                <a:ea typeface="Calibri" panose="020F0502020204030204" pitchFamily="34" charset="0"/>
                <a:cs typeface="Times New Roman" panose="02020603050405020304" pitchFamily="18" charset="0"/>
              </a:rPr>
              <a:t>Nivå 2: </a:t>
            </a:r>
            <a:br>
              <a:rPr lang="sv-SE" sz="1000" dirty="0">
                <a:solidFill>
                  <a:schemeClr val="accent2">
                    <a:lumMod val="75000"/>
                  </a:schemeClr>
                </a:solidFill>
                <a:ea typeface="Calibri" panose="020F0502020204030204" pitchFamily="34" charset="0"/>
                <a:cs typeface="Times New Roman" panose="02020603050405020304" pitchFamily="18" charset="0"/>
              </a:rPr>
            </a:br>
            <a:r>
              <a:rPr lang="sv-SE" sz="1000" dirty="0">
                <a:solidFill>
                  <a:schemeClr val="accent2">
                    <a:lumMod val="75000"/>
                  </a:schemeClr>
                </a:solidFill>
                <a:ea typeface="Calibri" panose="020F0502020204030204" pitchFamily="34" charset="0"/>
                <a:cs typeface="Times New Roman" panose="02020603050405020304" pitchFamily="18" charset="0"/>
              </a:rPr>
              <a:t>En ledare agerar passiv försvarare vid avslutet.</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a:p>
            <a:pPr algn="ctr">
              <a:lnSpc>
                <a:spcPct val="107000"/>
              </a:lnSpc>
              <a:spcAft>
                <a:spcPts val="800"/>
              </a:spcAft>
            </a:pPr>
            <a:r>
              <a:rPr lang="sv-SE" sz="1000" dirty="0">
                <a:solidFill>
                  <a:schemeClr val="accent2">
                    <a:lumMod val="75000"/>
                  </a:schemeClr>
                </a:solidFill>
                <a:effectLst/>
                <a:ea typeface="Calibri" panose="020F0502020204030204" pitchFamily="34" charset="0"/>
                <a:cs typeface="Times New Roman" panose="02020603050405020304" pitchFamily="18" charset="0"/>
              </a:rPr>
              <a:t> </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94" name="Underrubrik 2">
            <a:extLst>
              <a:ext uri="{FF2B5EF4-FFF2-40B4-BE49-F238E27FC236}">
                <a16:creationId xmlns:a16="http://schemas.microsoft.com/office/drawing/2014/main" id="{3AE146BE-8976-4403-B6B6-EAF40D2FE0DD}"/>
              </a:ext>
            </a:extLst>
          </p:cNvPr>
          <p:cNvSpPr txBox="1">
            <a:spLocks/>
          </p:cNvSpPr>
          <p:nvPr/>
        </p:nvSpPr>
        <p:spPr>
          <a:xfrm>
            <a:off x="198625" y="90184"/>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35</a:t>
            </a:r>
            <a:r>
              <a:rPr lang="sv-SE" sz="1400" dirty="0">
                <a:solidFill>
                  <a:schemeClr val="accent2">
                    <a:lumMod val="75000"/>
                  </a:schemeClr>
                </a:solidFill>
              </a:rPr>
              <a:t>: Passning och avslut</a:t>
            </a:r>
          </a:p>
        </p:txBody>
      </p:sp>
      <p:sp>
        <p:nvSpPr>
          <p:cNvPr id="95" name="Textruta 233">
            <a:extLst>
              <a:ext uri="{FF2B5EF4-FFF2-40B4-BE49-F238E27FC236}">
                <a16:creationId xmlns:a16="http://schemas.microsoft.com/office/drawing/2014/main" id="{5E5F6819-BD41-43EB-8A3D-8EDC83EBF1B3}"/>
              </a:ext>
            </a:extLst>
          </p:cNvPr>
          <p:cNvSpPr txBox="1"/>
          <p:nvPr/>
        </p:nvSpPr>
        <p:spPr>
          <a:xfrm>
            <a:off x="366518" y="987346"/>
            <a:ext cx="1253682" cy="5049931"/>
          </a:xfrm>
          <a:prstGeom prst="rect">
            <a:avLst/>
          </a:prstGeom>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pPr>
            <a:r>
              <a:rPr lang="sv-SE" sz="1000" dirty="0">
                <a:solidFill>
                  <a:schemeClr val="accent2">
                    <a:lumMod val="75000"/>
                  </a:schemeClr>
                </a:solidFill>
                <a:ea typeface="Calibri" panose="020F0502020204030204" pitchFamily="34" charset="0"/>
                <a:cs typeface="Times New Roman" panose="02020603050405020304" pitchFamily="18" charset="0"/>
              </a:rPr>
              <a:t>Spelare 1 och 2 tajmar starten med varandra. 1 passar 2 som åker längs sargen och spelar in till 1 som har bågat in och går på direkt avslut.</a:t>
            </a:r>
          </a:p>
          <a:p>
            <a:pPr>
              <a:lnSpc>
                <a:spcPct val="107000"/>
              </a:lnSpc>
            </a:pPr>
            <a:endParaRPr lang="sv-SE" sz="1000" dirty="0">
              <a:solidFill>
                <a:schemeClr val="accent2">
                  <a:lumMod val="75000"/>
                </a:schemeClr>
              </a:solidFill>
              <a:ea typeface="Calibri" panose="020F0502020204030204" pitchFamily="34" charset="0"/>
              <a:cs typeface="Times New Roman" panose="02020603050405020304" pitchFamily="18" charset="0"/>
            </a:endParaRPr>
          </a:p>
          <a:p>
            <a:pPr>
              <a:lnSpc>
                <a:spcPct val="107000"/>
              </a:lnSpc>
            </a:pPr>
            <a:r>
              <a:rPr lang="sv-SE" sz="1000" dirty="0">
                <a:solidFill>
                  <a:schemeClr val="accent2">
                    <a:lumMod val="75000"/>
                  </a:schemeClr>
                </a:solidFill>
                <a:ea typeface="Calibri" panose="020F0502020204030204" pitchFamily="34" charset="0"/>
                <a:cs typeface="Times New Roman" panose="02020603050405020304" pitchFamily="18" charset="0"/>
              </a:rPr>
              <a:t>Att tänka på:</a:t>
            </a:r>
          </a:p>
          <a:p>
            <a:pPr>
              <a:lnSpc>
                <a:spcPct val="107000"/>
              </a:lnSpc>
            </a:pPr>
            <a:r>
              <a:rPr lang="sv-SE" sz="1000" dirty="0">
                <a:solidFill>
                  <a:schemeClr val="accent2">
                    <a:lumMod val="75000"/>
                  </a:schemeClr>
                </a:solidFill>
                <a:ea typeface="Calibri" panose="020F0502020204030204" pitchFamily="34" charset="0"/>
                <a:cs typeface="Times New Roman" panose="02020603050405020304" pitchFamily="18" charset="0"/>
              </a:rPr>
              <a:t>Spelare 2 startar igång med 2-3 översteg (ställ ut slalomkonor om det behövs). Spelare 1 tar med bollen och gör en riktningsförändring innan pass.</a:t>
            </a:r>
          </a:p>
          <a:p>
            <a:pPr>
              <a:lnSpc>
                <a:spcPct val="107000"/>
              </a:lnSpc>
            </a:pPr>
            <a:r>
              <a:rPr lang="sv-SE" sz="1000" dirty="0">
                <a:solidFill>
                  <a:schemeClr val="accent2">
                    <a:lumMod val="75000"/>
                  </a:schemeClr>
                </a:solidFill>
                <a:ea typeface="Calibri" panose="020F0502020204030204" pitchFamily="34" charset="0"/>
                <a:cs typeface="Times New Roman" panose="02020603050405020304" pitchFamily="18" charset="0"/>
              </a:rPr>
              <a:t>Passa framför spelare.  </a:t>
            </a:r>
          </a:p>
          <a:p>
            <a:pPr>
              <a:lnSpc>
                <a:spcPct val="107000"/>
              </a:lnSpc>
            </a:pPr>
            <a:r>
              <a:rPr lang="sv-SE" sz="1000" dirty="0">
                <a:solidFill>
                  <a:schemeClr val="accent2">
                    <a:lumMod val="75000"/>
                  </a:schemeClr>
                </a:solidFill>
                <a:effectLst/>
                <a:ea typeface="Calibri" panose="020F0502020204030204" pitchFamily="34" charset="0"/>
                <a:cs typeface="Times New Roman" panose="02020603050405020304" pitchFamily="18" charset="0"/>
              </a:rPr>
              <a:t>Spelare 1 kommer med ”näsan” mot passningen. Spelare kan behöva ta ett varv runt konen för att få till rätt tajming</a:t>
            </a:r>
          </a:p>
          <a:p>
            <a:pPr>
              <a:lnSpc>
                <a:spcPct val="107000"/>
              </a:lnSpc>
            </a:pPr>
            <a:r>
              <a:rPr lang="sv-SE" sz="1000" dirty="0">
                <a:solidFill>
                  <a:schemeClr val="accent2">
                    <a:lumMod val="75000"/>
                  </a:schemeClr>
                </a:solidFill>
                <a:ea typeface="Calibri" panose="020F0502020204030204" pitchFamily="34" charset="0"/>
                <a:cs typeface="Times New Roman" panose="02020603050405020304" pitchFamily="18" charset="0"/>
              </a:rPr>
              <a:t>Byt kant på övningen mellan träningarna. Gör även övningen på andra kanten ibland.</a:t>
            </a:r>
            <a:endParaRPr lang="sv-SE" sz="10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102" name="Likbent triangel 101">
            <a:extLst>
              <a:ext uri="{FF2B5EF4-FFF2-40B4-BE49-F238E27FC236}">
                <a16:creationId xmlns:a16="http://schemas.microsoft.com/office/drawing/2014/main" id="{532CC889-6602-4AA3-A635-B9F300080615}"/>
              </a:ext>
            </a:extLst>
          </p:cNvPr>
          <p:cNvSpPr/>
          <p:nvPr/>
        </p:nvSpPr>
        <p:spPr>
          <a:xfrm>
            <a:off x="2661183" y="4169985"/>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03" name="Likbent triangel 102">
            <a:extLst>
              <a:ext uri="{FF2B5EF4-FFF2-40B4-BE49-F238E27FC236}">
                <a16:creationId xmlns:a16="http://schemas.microsoft.com/office/drawing/2014/main" id="{04B2B543-8355-4807-89E1-5E20581DE06E}"/>
              </a:ext>
            </a:extLst>
          </p:cNvPr>
          <p:cNvSpPr/>
          <p:nvPr/>
        </p:nvSpPr>
        <p:spPr>
          <a:xfrm>
            <a:off x="5007285" y="1234284"/>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10" name="Rak pil 297">
            <a:extLst>
              <a:ext uri="{FF2B5EF4-FFF2-40B4-BE49-F238E27FC236}">
                <a16:creationId xmlns:a16="http://schemas.microsoft.com/office/drawing/2014/main" id="{D699D467-CB9B-4943-B706-99137F82FFA1}"/>
              </a:ext>
            </a:extLst>
          </p:cNvPr>
          <p:cNvCxnSpPr/>
          <p:nvPr/>
        </p:nvCxnSpPr>
        <p:spPr>
          <a:xfrm flipV="1">
            <a:off x="3019930" y="3747295"/>
            <a:ext cx="2208698" cy="548986"/>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16" name="Rak pil 298">
            <a:extLst>
              <a:ext uri="{FF2B5EF4-FFF2-40B4-BE49-F238E27FC236}">
                <a16:creationId xmlns:a16="http://schemas.microsoft.com/office/drawing/2014/main" id="{2A611DAE-3FD2-43A2-AFAA-F893C074A188}"/>
              </a:ext>
            </a:extLst>
          </p:cNvPr>
          <p:cNvCxnSpPr/>
          <p:nvPr/>
        </p:nvCxnSpPr>
        <p:spPr>
          <a:xfrm flipH="1" flipV="1">
            <a:off x="1609966" y="2719451"/>
            <a:ext cx="1100829" cy="7199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19" name="Bildobjekt 118">
            <a:extLst>
              <a:ext uri="{FF2B5EF4-FFF2-40B4-BE49-F238E27FC236}">
                <a16:creationId xmlns:a16="http://schemas.microsoft.com/office/drawing/2014/main" id="{82872DF5-1496-4397-A7EB-26463DB27BAD}"/>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2585884" y="554956"/>
            <a:ext cx="670102" cy="545332"/>
          </a:xfrm>
          <a:prstGeom prst="rect">
            <a:avLst/>
          </a:prstGeom>
          <a:ln>
            <a:noFill/>
          </a:ln>
        </p:spPr>
      </p:pic>
      <p:sp>
        <p:nvSpPr>
          <p:cNvPr id="120" name="Ned 301">
            <a:extLst>
              <a:ext uri="{FF2B5EF4-FFF2-40B4-BE49-F238E27FC236}">
                <a16:creationId xmlns:a16="http://schemas.microsoft.com/office/drawing/2014/main" id="{2C5E8C9C-F3F4-4260-A7F1-AD92992CFC24}"/>
              </a:ext>
            </a:extLst>
          </p:cNvPr>
          <p:cNvSpPr/>
          <p:nvPr/>
        </p:nvSpPr>
        <p:spPr>
          <a:xfrm rot="12412044">
            <a:off x="2503695" y="1454055"/>
            <a:ext cx="334110" cy="4450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cxnSp>
        <p:nvCxnSpPr>
          <p:cNvPr id="121" name="Rak 164">
            <a:extLst>
              <a:ext uri="{FF2B5EF4-FFF2-40B4-BE49-F238E27FC236}">
                <a16:creationId xmlns:a16="http://schemas.microsoft.com/office/drawing/2014/main" id="{A6376B4A-DA45-4A01-8F0B-046A5CB610A1}"/>
              </a:ext>
            </a:extLst>
          </p:cNvPr>
          <p:cNvCxnSpPr/>
          <p:nvPr/>
        </p:nvCxnSpPr>
        <p:spPr>
          <a:xfrm flipH="1" flipV="1">
            <a:off x="5694773" y="891657"/>
            <a:ext cx="16938" cy="488884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4" name="Rak 179">
            <a:extLst>
              <a:ext uri="{FF2B5EF4-FFF2-40B4-BE49-F238E27FC236}">
                <a16:creationId xmlns:a16="http://schemas.microsoft.com/office/drawing/2014/main" id="{E7FDCFC6-6460-48B1-88BF-3C80DF3D25B2}"/>
              </a:ext>
            </a:extLst>
          </p:cNvPr>
          <p:cNvCxnSpPr/>
          <p:nvPr/>
        </p:nvCxnSpPr>
        <p:spPr>
          <a:xfrm flipH="1" flipV="1">
            <a:off x="2136212" y="987346"/>
            <a:ext cx="452787" cy="569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5" name="Rak pil 195">
            <a:extLst>
              <a:ext uri="{FF2B5EF4-FFF2-40B4-BE49-F238E27FC236}">
                <a16:creationId xmlns:a16="http://schemas.microsoft.com/office/drawing/2014/main" id="{55ED65FF-377C-45ED-A294-74AAF6E6D069}"/>
              </a:ext>
            </a:extLst>
          </p:cNvPr>
          <p:cNvCxnSpPr>
            <a:cxnSpLocks/>
          </p:cNvCxnSpPr>
          <p:nvPr/>
        </p:nvCxnSpPr>
        <p:spPr>
          <a:xfrm flipH="1" flipV="1">
            <a:off x="1984705" y="4706176"/>
            <a:ext cx="101161" cy="3372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6" name="Rak 179">
            <a:extLst>
              <a:ext uri="{FF2B5EF4-FFF2-40B4-BE49-F238E27FC236}">
                <a16:creationId xmlns:a16="http://schemas.microsoft.com/office/drawing/2014/main" id="{9CBB5536-A92F-48A7-B0BF-7ADF2F92DE1C}"/>
              </a:ext>
            </a:extLst>
          </p:cNvPr>
          <p:cNvCxnSpPr/>
          <p:nvPr/>
        </p:nvCxnSpPr>
        <p:spPr>
          <a:xfrm flipH="1" flipV="1">
            <a:off x="3265619" y="937149"/>
            <a:ext cx="452787" cy="5693"/>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28" name="Likbent triangel 127">
            <a:extLst>
              <a:ext uri="{FF2B5EF4-FFF2-40B4-BE49-F238E27FC236}">
                <a16:creationId xmlns:a16="http://schemas.microsoft.com/office/drawing/2014/main" id="{581C4502-5C4F-4E5B-A7AD-0652F43A9456}"/>
              </a:ext>
            </a:extLst>
          </p:cNvPr>
          <p:cNvSpPr/>
          <p:nvPr/>
        </p:nvSpPr>
        <p:spPr>
          <a:xfrm>
            <a:off x="4960934" y="4648693"/>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29" name="Rak pil 195">
            <a:extLst>
              <a:ext uri="{FF2B5EF4-FFF2-40B4-BE49-F238E27FC236}">
                <a16:creationId xmlns:a16="http://schemas.microsoft.com/office/drawing/2014/main" id="{D9823253-0C23-4FFA-A8EB-8534E2CB8A41}"/>
              </a:ext>
            </a:extLst>
          </p:cNvPr>
          <p:cNvCxnSpPr>
            <a:cxnSpLocks/>
          </p:cNvCxnSpPr>
          <p:nvPr/>
        </p:nvCxnSpPr>
        <p:spPr>
          <a:xfrm flipH="1" flipV="1">
            <a:off x="2794255" y="3559754"/>
            <a:ext cx="118985" cy="6989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0" name="Koppling 26">
            <a:extLst>
              <a:ext uri="{FF2B5EF4-FFF2-40B4-BE49-F238E27FC236}">
                <a16:creationId xmlns:a16="http://schemas.microsoft.com/office/drawing/2014/main" id="{1821D313-8A99-4B65-82A6-1256FA94174E}"/>
              </a:ext>
            </a:extLst>
          </p:cNvPr>
          <p:cNvSpPr/>
          <p:nvPr/>
        </p:nvSpPr>
        <p:spPr>
          <a:xfrm>
            <a:off x="2122813" y="5105782"/>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1</a:t>
            </a:r>
          </a:p>
        </p:txBody>
      </p:sp>
      <p:sp>
        <p:nvSpPr>
          <p:cNvPr id="131" name="Koppling 26">
            <a:extLst>
              <a:ext uri="{FF2B5EF4-FFF2-40B4-BE49-F238E27FC236}">
                <a16:creationId xmlns:a16="http://schemas.microsoft.com/office/drawing/2014/main" id="{B436EED7-BB24-4DAE-89C9-B11AA3D6E866}"/>
              </a:ext>
            </a:extLst>
          </p:cNvPr>
          <p:cNvSpPr/>
          <p:nvPr/>
        </p:nvSpPr>
        <p:spPr>
          <a:xfrm>
            <a:off x="3292130" y="5092616"/>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2</a:t>
            </a:r>
          </a:p>
        </p:txBody>
      </p:sp>
      <p:sp>
        <p:nvSpPr>
          <p:cNvPr id="133" name="Likbent triangel 132">
            <a:extLst>
              <a:ext uri="{FF2B5EF4-FFF2-40B4-BE49-F238E27FC236}">
                <a16:creationId xmlns:a16="http://schemas.microsoft.com/office/drawing/2014/main" id="{E048C01A-171E-49ED-BB84-F884F3F3746B}"/>
              </a:ext>
            </a:extLst>
          </p:cNvPr>
          <p:cNvSpPr/>
          <p:nvPr/>
        </p:nvSpPr>
        <p:spPr>
          <a:xfrm>
            <a:off x="1635124" y="228870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34" name="Rak pil 298">
            <a:extLst>
              <a:ext uri="{FF2B5EF4-FFF2-40B4-BE49-F238E27FC236}">
                <a16:creationId xmlns:a16="http://schemas.microsoft.com/office/drawing/2014/main" id="{EEA785BF-8184-4BCC-99B5-ABC3D3F7C911}"/>
              </a:ext>
            </a:extLst>
          </p:cNvPr>
          <p:cNvCxnSpPr/>
          <p:nvPr/>
        </p:nvCxnSpPr>
        <p:spPr>
          <a:xfrm flipV="1">
            <a:off x="5249489" y="1418527"/>
            <a:ext cx="5717" cy="31792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5" name="Rak pil 297">
            <a:extLst>
              <a:ext uri="{FF2B5EF4-FFF2-40B4-BE49-F238E27FC236}">
                <a16:creationId xmlns:a16="http://schemas.microsoft.com/office/drawing/2014/main" id="{F5DC1E6D-327E-44ED-BCBB-47C3B70677AA}"/>
              </a:ext>
            </a:extLst>
          </p:cNvPr>
          <p:cNvCxnSpPr/>
          <p:nvPr/>
        </p:nvCxnSpPr>
        <p:spPr>
          <a:xfrm flipH="1">
            <a:off x="2848197" y="1176106"/>
            <a:ext cx="1791975" cy="672029"/>
          </a:xfrm>
          <a:prstGeom prst="straightConnector1">
            <a:avLst/>
          </a:prstGeom>
          <a:ln>
            <a:prstDash val="dash"/>
            <a:headEnd type="none"/>
            <a:tailEnd type="triangle"/>
          </a:ln>
        </p:spPr>
        <p:style>
          <a:lnRef idx="1">
            <a:schemeClr val="accent1"/>
          </a:lnRef>
          <a:fillRef idx="0">
            <a:schemeClr val="accent1"/>
          </a:fillRef>
          <a:effectRef idx="0">
            <a:schemeClr val="accent1"/>
          </a:effectRef>
          <a:fontRef idx="minor">
            <a:schemeClr val="tx1"/>
          </a:fontRef>
        </p:style>
      </p:cxnSp>
      <p:sp>
        <p:nvSpPr>
          <p:cNvPr id="136" name="Likbent triangel 135">
            <a:extLst>
              <a:ext uri="{FF2B5EF4-FFF2-40B4-BE49-F238E27FC236}">
                <a16:creationId xmlns:a16="http://schemas.microsoft.com/office/drawing/2014/main" id="{A841A947-4970-4CC5-9896-D4B74FA15354}"/>
              </a:ext>
            </a:extLst>
          </p:cNvPr>
          <p:cNvSpPr/>
          <p:nvPr/>
        </p:nvSpPr>
        <p:spPr>
          <a:xfrm>
            <a:off x="2551714" y="349783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37" name="Rak pil 195">
            <a:extLst>
              <a:ext uri="{FF2B5EF4-FFF2-40B4-BE49-F238E27FC236}">
                <a16:creationId xmlns:a16="http://schemas.microsoft.com/office/drawing/2014/main" id="{317C1BB4-1EC8-40F5-9DE4-B078F167F999}"/>
              </a:ext>
            </a:extLst>
          </p:cNvPr>
          <p:cNvCxnSpPr/>
          <p:nvPr/>
        </p:nvCxnSpPr>
        <p:spPr>
          <a:xfrm flipV="1">
            <a:off x="1710312" y="1894559"/>
            <a:ext cx="835649" cy="2968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8" name="Rak 164">
            <a:extLst>
              <a:ext uri="{FF2B5EF4-FFF2-40B4-BE49-F238E27FC236}">
                <a16:creationId xmlns:a16="http://schemas.microsoft.com/office/drawing/2014/main" id="{09D53250-3E99-419C-AF01-53E4007FE1C6}"/>
              </a:ext>
            </a:extLst>
          </p:cNvPr>
          <p:cNvCxnSpPr/>
          <p:nvPr/>
        </p:nvCxnSpPr>
        <p:spPr>
          <a:xfrm flipH="1" flipV="1">
            <a:off x="240559" y="891657"/>
            <a:ext cx="16938" cy="488884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39" name="Rak pil 298">
            <a:extLst>
              <a:ext uri="{FF2B5EF4-FFF2-40B4-BE49-F238E27FC236}">
                <a16:creationId xmlns:a16="http://schemas.microsoft.com/office/drawing/2014/main" id="{B42ADF8C-3496-4240-8E5C-70821C64D466}"/>
              </a:ext>
            </a:extLst>
          </p:cNvPr>
          <p:cNvCxnSpPr>
            <a:cxnSpLocks/>
            <a:stCxn id="131" idx="7"/>
          </p:cNvCxnSpPr>
          <p:nvPr/>
        </p:nvCxnSpPr>
        <p:spPr>
          <a:xfrm flipV="1">
            <a:off x="3475870" y="4826201"/>
            <a:ext cx="471092" cy="2994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0" name="Rak pil 298">
            <a:extLst>
              <a:ext uri="{FF2B5EF4-FFF2-40B4-BE49-F238E27FC236}">
                <a16:creationId xmlns:a16="http://schemas.microsoft.com/office/drawing/2014/main" id="{9A874822-0786-47B5-952C-78917522561A}"/>
              </a:ext>
            </a:extLst>
          </p:cNvPr>
          <p:cNvCxnSpPr/>
          <p:nvPr/>
        </p:nvCxnSpPr>
        <p:spPr>
          <a:xfrm flipH="1">
            <a:off x="4604375" y="1169643"/>
            <a:ext cx="716373" cy="175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1" name="Likbent triangel 140">
            <a:extLst>
              <a:ext uri="{FF2B5EF4-FFF2-40B4-BE49-F238E27FC236}">
                <a16:creationId xmlns:a16="http://schemas.microsoft.com/office/drawing/2014/main" id="{563D1F2C-CCA4-47E2-8CD7-DCE545F94D3F}"/>
              </a:ext>
            </a:extLst>
          </p:cNvPr>
          <p:cNvSpPr/>
          <p:nvPr/>
        </p:nvSpPr>
        <p:spPr>
          <a:xfrm>
            <a:off x="4931961" y="3336523"/>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42" name="Likbent triangel 141">
            <a:extLst>
              <a:ext uri="{FF2B5EF4-FFF2-40B4-BE49-F238E27FC236}">
                <a16:creationId xmlns:a16="http://schemas.microsoft.com/office/drawing/2014/main" id="{91707424-CF06-4B2C-A08C-C6E80F2ADE89}"/>
              </a:ext>
            </a:extLst>
          </p:cNvPr>
          <p:cNvSpPr/>
          <p:nvPr/>
        </p:nvSpPr>
        <p:spPr>
          <a:xfrm>
            <a:off x="3547351" y="476157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43" name="Likbent triangel 142">
            <a:extLst>
              <a:ext uri="{FF2B5EF4-FFF2-40B4-BE49-F238E27FC236}">
                <a16:creationId xmlns:a16="http://schemas.microsoft.com/office/drawing/2014/main" id="{736C5311-54B4-4495-ADC8-A8456C9AD086}"/>
              </a:ext>
            </a:extLst>
          </p:cNvPr>
          <p:cNvSpPr/>
          <p:nvPr/>
        </p:nvSpPr>
        <p:spPr>
          <a:xfrm>
            <a:off x="2097175" y="455113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44" name="Ellips 143">
            <a:extLst>
              <a:ext uri="{FF2B5EF4-FFF2-40B4-BE49-F238E27FC236}">
                <a16:creationId xmlns:a16="http://schemas.microsoft.com/office/drawing/2014/main" id="{5B26E8A9-07D2-40A9-87EB-0A1FCA631ACC}"/>
              </a:ext>
            </a:extLst>
          </p:cNvPr>
          <p:cNvSpPr/>
          <p:nvPr/>
        </p:nvSpPr>
        <p:spPr>
          <a:xfrm>
            <a:off x="2134486" y="4956998"/>
            <a:ext cx="129253" cy="122651"/>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45" name="Vänsterböjd 159">
            <a:extLst>
              <a:ext uri="{FF2B5EF4-FFF2-40B4-BE49-F238E27FC236}">
                <a16:creationId xmlns:a16="http://schemas.microsoft.com/office/drawing/2014/main" id="{D31A76C7-CC98-4FAF-A207-C6F136DB0AF6}"/>
              </a:ext>
            </a:extLst>
          </p:cNvPr>
          <p:cNvSpPr/>
          <p:nvPr/>
        </p:nvSpPr>
        <p:spPr>
          <a:xfrm>
            <a:off x="1823912" y="2318928"/>
            <a:ext cx="114488" cy="40052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46" name="Vänsterböjd 159">
            <a:extLst>
              <a:ext uri="{FF2B5EF4-FFF2-40B4-BE49-F238E27FC236}">
                <a16:creationId xmlns:a16="http://schemas.microsoft.com/office/drawing/2014/main" id="{491A73C9-2A2B-475B-A1C7-9E4AD752533E}"/>
              </a:ext>
            </a:extLst>
          </p:cNvPr>
          <p:cNvSpPr/>
          <p:nvPr/>
        </p:nvSpPr>
        <p:spPr>
          <a:xfrm rot="10800000">
            <a:off x="1468772" y="2255821"/>
            <a:ext cx="114488" cy="40052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47" name="Likbent triangel 146">
            <a:extLst>
              <a:ext uri="{FF2B5EF4-FFF2-40B4-BE49-F238E27FC236}">
                <a16:creationId xmlns:a16="http://schemas.microsoft.com/office/drawing/2014/main" id="{00DC131F-D5B1-404C-B894-3EBF23D82872}"/>
              </a:ext>
            </a:extLst>
          </p:cNvPr>
          <p:cNvSpPr/>
          <p:nvPr/>
        </p:nvSpPr>
        <p:spPr>
          <a:xfrm>
            <a:off x="4140035" y="467281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148" name="Rak pil 298">
            <a:extLst>
              <a:ext uri="{FF2B5EF4-FFF2-40B4-BE49-F238E27FC236}">
                <a16:creationId xmlns:a16="http://schemas.microsoft.com/office/drawing/2014/main" id="{F577DBF3-C934-4263-A795-A1279BF37869}"/>
              </a:ext>
            </a:extLst>
          </p:cNvPr>
          <p:cNvCxnSpPr>
            <a:cxnSpLocks/>
          </p:cNvCxnSpPr>
          <p:nvPr/>
        </p:nvCxnSpPr>
        <p:spPr>
          <a:xfrm>
            <a:off x="4472602" y="4761571"/>
            <a:ext cx="328584" cy="887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9" name="Vänsterböjd 159">
            <a:extLst>
              <a:ext uri="{FF2B5EF4-FFF2-40B4-BE49-F238E27FC236}">
                <a16:creationId xmlns:a16="http://schemas.microsoft.com/office/drawing/2014/main" id="{FC806F6B-6155-4ED0-B47A-E78E60A09BE1}"/>
              </a:ext>
            </a:extLst>
          </p:cNvPr>
          <p:cNvSpPr/>
          <p:nvPr/>
        </p:nvSpPr>
        <p:spPr>
          <a:xfrm rot="16200000">
            <a:off x="4143987" y="4438819"/>
            <a:ext cx="114488" cy="40052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51" name="Vänsterböjd 159">
            <a:extLst>
              <a:ext uri="{FF2B5EF4-FFF2-40B4-BE49-F238E27FC236}">
                <a16:creationId xmlns:a16="http://schemas.microsoft.com/office/drawing/2014/main" id="{1C1A6504-BEA7-403E-ABC9-3E9ECB4D69A9}"/>
              </a:ext>
            </a:extLst>
          </p:cNvPr>
          <p:cNvSpPr/>
          <p:nvPr/>
        </p:nvSpPr>
        <p:spPr>
          <a:xfrm rot="16200000" flipH="1">
            <a:off x="5033222" y="4718625"/>
            <a:ext cx="99533" cy="40052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152" name="Rak pil 195">
            <a:extLst>
              <a:ext uri="{FF2B5EF4-FFF2-40B4-BE49-F238E27FC236}">
                <a16:creationId xmlns:a16="http://schemas.microsoft.com/office/drawing/2014/main" id="{D1F55309-CD44-4632-8A7B-647497CD90FF}"/>
              </a:ext>
            </a:extLst>
          </p:cNvPr>
          <p:cNvCxnSpPr>
            <a:cxnSpLocks/>
          </p:cNvCxnSpPr>
          <p:nvPr/>
        </p:nvCxnSpPr>
        <p:spPr>
          <a:xfrm flipV="1">
            <a:off x="1963065" y="4369426"/>
            <a:ext cx="916844" cy="1817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3" name="Likbent triangel 152">
            <a:extLst>
              <a:ext uri="{FF2B5EF4-FFF2-40B4-BE49-F238E27FC236}">
                <a16:creationId xmlns:a16="http://schemas.microsoft.com/office/drawing/2014/main" id="{54A04BA4-E11A-4248-8663-90BB94C022B3}"/>
              </a:ext>
            </a:extLst>
          </p:cNvPr>
          <p:cNvSpPr/>
          <p:nvPr/>
        </p:nvSpPr>
        <p:spPr>
          <a:xfrm>
            <a:off x="2353002" y="510578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Tree>
    <p:extLst>
      <p:ext uri="{BB962C8B-B14F-4D97-AF65-F5344CB8AC3E}">
        <p14:creationId xmlns:p14="http://schemas.microsoft.com/office/powerpoint/2010/main" val="4075188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 name="Grupp 87"/>
          <p:cNvGrpSpPr/>
          <p:nvPr/>
        </p:nvGrpSpPr>
        <p:grpSpPr>
          <a:xfrm>
            <a:off x="5489722" y="5882590"/>
            <a:ext cx="1148071" cy="879044"/>
            <a:chOff x="5481990" y="5895299"/>
            <a:chExt cx="1148071" cy="879044"/>
          </a:xfrm>
        </p:grpSpPr>
        <p:pic>
          <p:nvPicPr>
            <p:cNvPr id="89" name="Picture 2" descr="QR-kod för http://www.laget.se/VSKBANDYF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90" name="Rektangel 89"/>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pic>
        <p:nvPicPr>
          <p:cNvPr id="87" name="Picture 2" descr="VSK_Logga_555.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sp>
        <p:nvSpPr>
          <p:cNvPr id="51" name="Underrubrik 2"/>
          <p:cNvSpPr txBox="1">
            <a:spLocks/>
          </p:cNvSpPr>
          <p:nvPr/>
        </p:nvSpPr>
        <p:spPr>
          <a:xfrm>
            <a:off x="5838846" y="149662"/>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Spel</a:t>
            </a:r>
            <a:r>
              <a:rPr lang="sv-SE" sz="1400" dirty="0">
                <a:solidFill>
                  <a:schemeClr val="accent2">
                    <a:lumMod val="75000"/>
                  </a:schemeClr>
                </a:solidFill>
              </a:rPr>
              <a:t>: Spelförståelse – </a:t>
            </a:r>
            <a:r>
              <a:rPr lang="sv-SE" sz="1400" dirty="0" err="1">
                <a:solidFill>
                  <a:schemeClr val="accent2">
                    <a:lumMod val="75000"/>
                  </a:schemeClr>
                </a:solidFill>
              </a:rPr>
              <a:t>Lagsspel</a:t>
            </a:r>
            <a:r>
              <a:rPr lang="sv-SE" sz="1400" dirty="0">
                <a:solidFill>
                  <a:schemeClr val="accent2">
                    <a:lumMod val="75000"/>
                  </a:schemeClr>
                </a:solidFill>
              </a:rPr>
              <a:t>  </a:t>
            </a:r>
          </a:p>
        </p:txBody>
      </p:sp>
      <p:cxnSp>
        <p:nvCxnSpPr>
          <p:cNvPr id="39" name="Rak 79"/>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40" name="Underrubrik 2"/>
          <p:cNvSpPr txBox="1">
            <a:spLocks/>
          </p:cNvSpPr>
          <p:nvPr/>
        </p:nvSpPr>
        <p:spPr>
          <a:xfrm>
            <a:off x="283501" y="249030"/>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30</a:t>
            </a:r>
            <a:r>
              <a:rPr lang="sv-SE" sz="1400" dirty="0">
                <a:solidFill>
                  <a:schemeClr val="accent2">
                    <a:lumMod val="75000"/>
                  </a:schemeClr>
                </a:solidFill>
              </a:rPr>
              <a:t>: Skridskoteknik </a:t>
            </a:r>
            <a:r>
              <a:rPr lang="sv-SE" sz="1400" i="1" dirty="0">
                <a:solidFill>
                  <a:schemeClr val="accent2">
                    <a:lumMod val="75000"/>
                  </a:schemeClr>
                </a:solidFill>
              </a:rPr>
              <a:t>(Alternativ skridskoövning) </a:t>
            </a:r>
            <a:endParaRPr lang="sv-SE" sz="1400" dirty="0">
              <a:solidFill>
                <a:schemeClr val="accent2">
                  <a:lumMod val="75000"/>
                </a:schemeClr>
              </a:solidFill>
            </a:endParaRPr>
          </a:p>
        </p:txBody>
      </p:sp>
      <p:cxnSp>
        <p:nvCxnSpPr>
          <p:cNvPr id="42" name="Rak pil 310"/>
          <p:cNvCxnSpPr/>
          <p:nvPr/>
        </p:nvCxnSpPr>
        <p:spPr>
          <a:xfrm flipH="1" flipV="1">
            <a:off x="3643080" y="5497395"/>
            <a:ext cx="1613523" cy="4261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44" name="Grupp 43"/>
          <p:cNvGrpSpPr/>
          <p:nvPr/>
        </p:nvGrpSpPr>
        <p:grpSpPr>
          <a:xfrm rot="10800000" flipV="1">
            <a:off x="5568410" y="2049799"/>
            <a:ext cx="316863" cy="3954882"/>
            <a:chOff x="9318812" y="2239299"/>
            <a:chExt cx="188259" cy="477007"/>
          </a:xfrm>
        </p:grpSpPr>
        <p:cxnSp>
          <p:nvCxnSpPr>
            <p:cNvPr id="53" name="Rak 364"/>
            <p:cNvCxnSpPr/>
            <p:nvPr/>
          </p:nvCxnSpPr>
          <p:spPr>
            <a:xfrm>
              <a:off x="9404969" y="2239299"/>
              <a:ext cx="0" cy="477007"/>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Rak 365"/>
            <p:cNvCxnSpPr/>
            <p:nvPr/>
          </p:nvCxnSpPr>
          <p:spPr>
            <a:xfrm>
              <a:off x="9318812" y="2716306"/>
              <a:ext cx="188259"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55" name="Textruta 192"/>
          <p:cNvSpPr txBox="1"/>
          <p:nvPr/>
        </p:nvSpPr>
        <p:spPr>
          <a:xfrm>
            <a:off x="3368372" y="6009113"/>
            <a:ext cx="2276954" cy="588842"/>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Börja framåt vänd runt kon och backa vänd sedan (”pingvin”) och åk framåt osv. sedan tillbaka till start.</a:t>
            </a:r>
          </a:p>
        </p:txBody>
      </p:sp>
      <p:sp>
        <p:nvSpPr>
          <p:cNvPr id="56" name="Likbent triangel 55"/>
          <p:cNvSpPr/>
          <p:nvPr/>
        </p:nvSpPr>
        <p:spPr>
          <a:xfrm>
            <a:off x="5211955" y="473535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60" name="Likbent triangel 59"/>
          <p:cNvSpPr/>
          <p:nvPr/>
        </p:nvSpPr>
        <p:spPr>
          <a:xfrm>
            <a:off x="5211955" y="562435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62" name="Likbent triangel 61"/>
          <p:cNvSpPr/>
          <p:nvPr/>
        </p:nvSpPr>
        <p:spPr>
          <a:xfrm>
            <a:off x="3586355" y="514175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67" name="Vänsterböjd 139"/>
          <p:cNvSpPr/>
          <p:nvPr/>
        </p:nvSpPr>
        <p:spPr>
          <a:xfrm rot="10800000">
            <a:off x="3368372" y="5080299"/>
            <a:ext cx="167614" cy="41709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71" name="Rak pil 143"/>
          <p:cNvCxnSpPr/>
          <p:nvPr/>
        </p:nvCxnSpPr>
        <p:spPr>
          <a:xfrm flipV="1">
            <a:off x="3597053" y="5080299"/>
            <a:ext cx="1723377" cy="556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2" name="Högerböjd 145"/>
          <p:cNvSpPr/>
          <p:nvPr/>
        </p:nvSpPr>
        <p:spPr>
          <a:xfrm rot="10532137">
            <a:off x="5329267" y="4604210"/>
            <a:ext cx="196028" cy="477609"/>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73" name="Rak pil 150"/>
          <p:cNvCxnSpPr/>
          <p:nvPr/>
        </p:nvCxnSpPr>
        <p:spPr>
          <a:xfrm flipH="1" flipV="1">
            <a:off x="3667538" y="4186503"/>
            <a:ext cx="1613523" cy="4261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4" name="Likbent triangel 73"/>
          <p:cNvSpPr/>
          <p:nvPr/>
        </p:nvSpPr>
        <p:spPr>
          <a:xfrm>
            <a:off x="5236413" y="3424460"/>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75" name="Likbent triangel 74"/>
          <p:cNvSpPr/>
          <p:nvPr/>
        </p:nvSpPr>
        <p:spPr>
          <a:xfrm>
            <a:off x="3610813" y="3830860"/>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76" name="Vänsterböjd 153"/>
          <p:cNvSpPr/>
          <p:nvPr/>
        </p:nvSpPr>
        <p:spPr>
          <a:xfrm rot="10800000">
            <a:off x="3392830" y="3769407"/>
            <a:ext cx="167614" cy="41709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77" name="Rak pil 154"/>
          <p:cNvCxnSpPr/>
          <p:nvPr/>
        </p:nvCxnSpPr>
        <p:spPr>
          <a:xfrm flipV="1">
            <a:off x="3621511" y="3769407"/>
            <a:ext cx="1723377" cy="556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8" name="Högerböjd 155"/>
          <p:cNvSpPr/>
          <p:nvPr/>
        </p:nvSpPr>
        <p:spPr>
          <a:xfrm rot="10532137">
            <a:off x="5353725" y="3293318"/>
            <a:ext cx="196028" cy="477609"/>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79" name="Rak pil 156"/>
          <p:cNvCxnSpPr/>
          <p:nvPr/>
        </p:nvCxnSpPr>
        <p:spPr>
          <a:xfrm flipH="1" flipV="1">
            <a:off x="3664803" y="2907417"/>
            <a:ext cx="1613523" cy="4261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0" name="Likbent triangel 79"/>
          <p:cNvSpPr/>
          <p:nvPr/>
        </p:nvSpPr>
        <p:spPr>
          <a:xfrm>
            <a:off x="5233678" y="2145374"/>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81" name="Likbent triangel 80"/>
          <p:cNvSpPr/>
          <p:nvPr/>
        </p:nvSpPr>
        <p:spPr>
          <a:xfrm>
            <a:off x="3608078" y="2551774"/>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82" name="Vänsterböjd 159"/>
          <p:cNvSpPr/>
          <p:nvPr/>
        </p:nvSpPr>
        <p:spPr>
          <a:xfrm rot="10800000">
            <a:off x="3390095" y="2490321"/>
            <a:ext cx="167614" cy="41709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83" name="Rak pil 160"/>
          <p:cNvCxnSpPr/>
          <p:nvPr/>
        </p:nvCxnSpPr>
        <p:spPr>
          <a:xfrm flipV="1">
            <a:off x="3618776" y="2003864"/>
            <a:ext cx="1946475" cy="5421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6" name="Textruta 63"/>
          <p:cNvSpPr txBox="1"/>
          <p:nvPr/>
        </p:nvSpPr>
        <p:spPr>
          <a:xfrm>
            <a:off x="3614004" y="821898"/>
            <a:ext cx="2401584" cy="846770"/>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Åk ”åttan” med fokus på översteg. Åk ett helt varv runt konorna.</a:t>
            </a:r>
            <a:br>
              <a:rPr lang="sv-SE" sz="1100" dirty="0">
                <a:solidFill>
                  <a:schemeClr val="accent2">
                    <a:lumMod val="75000"/>
                  </a:schemeClr>
                </a:solidFill>
                <a:effectLst/>
                <a:ea typeface="Calibri" panose="020F0502020204030204" pitchFamily="34" charset="0"/>
                <a:cs typeface="Times New Roman" panose="02020603050405020304" pitchFamily="18" charset="0"/>
              </a:rPr>
            </a:br>
            <a:r>
              <a:rPr lang="sv-SE" sz="1100" dirty="0">
                <a:solidFill>
                  <a:schemeClr val="accent2">
                    <a:lumMod val="75000"/>
                  </a:schemeClr>
                </a:solidFill>
                <a:effectLst/>
                <a:ea typeface="Calibri" panose="020F0502020204030204" pitchFamily="34" charset="0"/>
                <a:cs typeface="Times New Roman" panose="02020603050405020304" pitchFamily="18" charset="0"/>
              </a:rPr>
              <a:t>Nivå </a:t>
            </a:r>
            <a:br>
              <a:rPr lang="sv-SE" sz="1100" dirty="0">
                <a:solidFill>
                  <a:schemeClr val="accent2">
                    <a:lumMod val="75000"/>
                  </a:schemeClr>
                </a:solidFill>
                <a:effectLst/>
                <a:ea typeface="Calibri" panose="020F0502020204030204" pitchFamily="34" charset="0"/>
                <a:cs typeface="Times New Roman" panose="02020603050405020304" pitchFamily="18" charset="0"/>
              </a:rPr>
            </a:br>
            <a:r>
              <a:rPr lang="sv-SE" sz="1100" dirty="0">
                <a:solidFill>
                  <a:schemeClr val="accent2">
                    <a:lumMod val="75000"/>
                  </a:schemeClr>
                </a:solidFill>
                <a:effectLst/>
                <a:ea typeface="Calibri" panose="020F0502020204030204" pitchFamily="34" charset="0"/>
                <a:cs typeface="Times New Roman" panose="02020603050405020304" pitchFamily="18" charset="0"/>
              </a:rPr>
              <a:t>Tips: Blicken </a:t>
            </a:r>
            <a:r>
              <a:rPr lang="sv-SE" sz="1100" dirty="0">
                <a:solidFill>
                  <a:schemeClr val="accent2">
                    <a:lumMod val="75000"/>
                  </a:schemeClr>
                </a:solidFill>
                <a:ea typeface="Calibri" panose="020F0502020204030204" pitchFamily="34" charset="0"/>
                <a:cs typeface="Times New Roman" panose="02020603050405020304" pitchFamily="18" charset="0"/>
              </a:rPr>
              <a:t>i åkriktning och axlar lite inåtvridna </a:t>
            </a:r>
            <a:r>
              <a:rPr lang="sv-SE" sz="1100" dirty="0">
                <a:solidFill>
                  <a:schemeClr val="accent2">
                    <a:lumMod val="75000"/>
                  </a:schemeClr>
                </a:solidFill>
                <a:effectLst/>
                <a:ea typeface="Calibri" panose="020F0502020204030204" pitchFamily="34" charset="0"/>
                <a:cs typeface="Times New Roman" panose="02020603050405020304" pitchFamily="18" charset="0"/>
              </a:rPr>
              <a:t>samt klubban in mot konen</a:t>
            </a:r>
          </a:p>
        </p:txBody>
      </p:sp>
      <p:grpSp>
        <p:nvGrpSpPr>
          <p:cNvPr id="94" name="Grupp 93"/>
          <p:cNvGrpSpPr/>
          <p:nvPr/>
        </p:nvGrpSpPr>
        <p:grpSpPr>
          <a:xfrm>
            <a:off x="2647180" y="646318"/>
            <a:ext cx="1000760" cy="1022350"/>
            <a:chOff x="0" y="0"/>
            <a:chExt cx="1001486" cy="1023258"/>
          </a:xfrm>
        </p:grpSpPr>
        <p:sp>
          <p:nvSpPr>
            <p:cNvPr id="95" name="Ellips 94"/>
            <p:cNvSpPr/>
            <p:nvPr/>
          </p:nvSpPr>
          <p:spPr>
            <a:xfrm>
              <a:off x="0" y="0"/>
              <a:ext cx="1001486" cy="1023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96" name="Likbent triangel 95"/>
            <p:cNvSpPr/>
            <p:nvPr/>
          </p:nvSpPr>
          <p:spPr>
            <a:xfrm>
              <a:off x="130628" y="631372"/>
              <a:ext cx="92376" cy="177666"/>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97" name="Likbent triangel 96"/>
            <p:cNvSpPr/>
            <p:nvPr/>
          </p:nvSpPr>
          <p:spPr>
            <a:xfrm>
              <a:off x="783771" y="620486"/>
              <a:ext cx="92376" cy="177666"/>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98" name="Likbent triangel 97"/>
            <p:cNvSpPr/>
            <p:nvPr/>
          </p:nvSpPr>
          <p:spPr>
            <a:xfrm>
              <a:off x="119742" y="163286"/>
              <a:ext cx="92075" cy="17716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99" name="Likbent triangel 98"/>
            <p:cNvSpPr/>
            <p:nvPr/>
          </p:nvSpPr>
          <p:spPr>
            <a:xfrm>
              <a:off x="772885" y="152400"/>
              <a:ext cx="92075" cy="17716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grpSp>
      <p:grpSp>
        <p:nvGrpSpPr>
          <p:cNvPr id="100" name="Grupp 99"/>
          <p:cNvGrpSpPr/>
          <p:nvPr/>
        </p:nvGrpSpPr>
        <p:grpSpPr>
          <a:xfrm>
            <a:off x="152968" y="601132"/>
            <a:ext cx="1000760" cy="1022350"/>
            <a:chOff x="0" y="0"/>
            <a:chExt cx="1001486" cy="1023258"/>
          </a:xfrm>
        </p:grpSpPr>
        <p:sp>
          <p:nvSpPr>
            <p:cNvPr id="101" name="Ellips 100"/>
            <p:cNvSpPr/>
            <p:nvPr/>
          </p:nvSpPr>
          <p:spPr>
            <a:xfrm>
              <a:off x="0" y="0"/>
              <a:ext cx="1001486" cy="10232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02" name="Likbent triangel 101"/>
            <p:cNvSpPr/>
            <p:nvPr/>
          </p:nvSpPr>
          <p:spPr>
            <a:xfrm>
              <a:off x="130628" y="631372"/>
              <a:ext cx="92376" cy="177666"/>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03" name="Likbent triangel 102"/>
            <p:cNvSpPr/>
            <p:nvPr/>
          </p:nvSpPr>
          <p:spPr>
            <a:xfrm>
              <a:off x="783771" y="620486"/>
              <a:ext cx="92376" cy="177666"/>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04" name="Likbent triangel 103"/>
            <p:cNvSpPr/>
            <p:nvPr/>
          </p:nvSpPr>
          <p:spPr>
            <a:xfrm>
              <a:off x="119742" y="163286"/>
              <a:ext cx="92075" cy="17716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05" name="Likbent triangel 104"/>
            <p:cNvSpPr/>
            <p:nvPr/>
          </p:nvSpPr>
          <p:spPr>
            <a:xfrm>
              <a:off x="772885" y="152400"/>
              <a:ext cx="92075" cy="17716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grpSp>
      <p:cxnSp>
        <p:nvCxnSpPr>
          <p:cNvPr id="106" name="Rak pil 22"/>
          <p:cNvCxnSpPr>
            <a:stCxn id="95" idx="1"/>
            <a:endCxn id="101" idx="5"/>
          </p:cNvCxnSpPr>
          <p:nvPr/>
        </p:nvCxnSpPr>
        <p:spPr>
          <a:xfrm flipH="1">
            <a:off x="1007170" y="796038"/>
            <a:ext cx="1786568" cy="6777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7" name="Rak pil 23"/>
          <p:cNvCxnSpPr>
            <a:endCxn id="101" idx="2"/>
          </p:cNvCxnSpPr>
          <p:nvPr/>
        </p:nvCxnSpPr>
        <p:spPr>
          <a:xfrm flipH="1" flipV="1">
            <a:off x="152968" y="1112307"/>
            <a:ext cx="36016" cy="1196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8" name="Rak pil 24"/>
          <p:cNvCxnSpPr>
            <a:stCxn id="95" idx="6"/>
          </p:cNvCxnSpPr>
          <p:nvPr/>
        </p:nvCxnSpPr>
        <p:spPr>
          <a:xfrm flipV="1">
            <a:off x="3647940" y="1132767"/>
            <a:ext cx="632" cy="247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9" name="Rak pil 25"/>
          <p:cNvCxnSpPr>
            <a:stCxn id="101" idx="7"/>
            <a:endCxn id="95" idx="3"/>
          </p:cNvCxnSpPr>
          <p:nvPr/>
        </p:nvCxnSpPr>
        <p:spPr>
          <a:xfrm>
            <a:off x="1007170" y="750852"/>
            <a:ext cx="1786568" cy="7680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0" name="Rak pil 26"/>
          <p:cNvCxnSpPr>
            <a:endCxn id="101" idx="0"/>
          </p:cNvCxnSpPr>
          <p:nvPr/>
        </p:nvCxnSpPr>
        <p:spPr>
          <a:xfrm>
            <a:off x="532861" y="601132"/>
            <a:ext cx="12048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1" name="Rak pil 27"/>
          <p:cNvCxnSpPr>
            <a:stCxn id="95" idx="4"/>
          </p:cNvCxnSpPr>
          <p:nvPr/>
        </p:nvCxnSpPr>
        <p:spPr>
          <a:xfrm flipV="1">
            <a:off x="3147560" y="1640354"/>
            <a:ext cx="154341" cy="283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2" name="Rak pil 28"/>
          <p:cNvCxnSpPr>
            <a:endCxn id="101" idx="4"/>
          </p:cNvCxnSpPr>
          <p:nvPr/>
        </p:nvCxnSpPr>
        <p:spPr>
          <a:xfrm flipH="1">
            <a:off x="653348" y="1608524"/>
            <a:ext cx="157575" cy="149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3" name="Rak pil 29"/>
          <p:cNvCxnSpPr>
            <a:stCxn id="95" idx="0"/>
          </p:cNvCxnSpPr>
          <p:nvPr/>
        </p:nvCxnSpPr>
        <p:spPr>
          <a:xfrm flipH="1">
            <a:off x="3012731" y="646318"/>
            <a:ext cx="134829" cy="149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114" name="Grupp 113"/>
          <p:cNvGrpSpPr/>
          <p:nvPr/>
        </p:nvGrpSpPr>
        <p:grpSpPr>
          <a:xfrm rot="10800000" flipV="1">
            <a:off x="2694537" y="1999872"/>
            <a:ext cx="316863" cy="3609715"/>
            <a:chOff x="9318812" y="2239299"/>
            <a:chExt cx="188259" cy="477007"/>
          </a:xfrm>
        </p:grpSpPr>
        <p:cxnSp>
          <p:nvCxnSpPr>
            <p:cNvPr id="115" name="Rak 364"/>
            <p:cNvCxnSpPr/>
            <p:nvPr/>
          </p:nvCxnSpPr>
          <p:spPr>
            <a:xfrm>
              <a:off x="9404969" y="2239299"/>
              <a:ext cx="0" cy="47700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Rak 365"/>
            <p:cNvCxnSpPr/>
            <p:nvPr/>
          </p:nvCxnSpPr>
          <p:spPr>
            <a:xfrm>
              <a:off x="9318812" y="2716306"/>
              <a:ext cx="188259"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17" name="Likbent triangel 116"/>
          <p:cNvSpPr/>
          <p:nvPr/>
        </p:nvSpPr>
        <p:spPr>
          <a:xfrm>
            <a:off x="2538322" y="5229259"/>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18" name="Likbent triangel 117"/>
          <p:cNvSpPr/>
          <p:nvPr/>
        </p:nvSpPr>
        <p:spPr>
          <a:xfrm>
            <a:off x="2560045" y="1750281"/>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19" name="Textruta 63"/>
          <p:cNvSpPr txBox="1"/>
          <p:nvPr/>
        </p:nvSpPr>
        <p:spPr>
          <a:xfrm rot="5400000">
            <a:off x="2221828" y="3262150"/>
            <a:ext cx="768740" cy="282773"/>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Backa</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grpSp>
        <p:nvGrpSpPr>
          <p:cNvPr id="120" name="Grupp 119"/>
          <p:cNvGrpSpPr/>
          <p:nvPr/>
        </p:nvGrpSpPr>
        <p:grpSpPr>
          <a:xfrm rot="153292">
            <a:off x="2154573" y="1950817"/>
            <a:ext cx="290564" cy="3489947"/>
            <a:chOff x="544692" y="2359687"/>
            <a:chExt cx="290564" cy="3489947"/>
          </a:xfrm>
        </p:grpSpPr>
        <p:grpSp>
          <p:nvGrpSpPr>
            <p:cNvPr id="121" name="Grupp 120"/>
            <p:cNvGrpSpPr/>
            <p:nvPr/>
          </p:nvGrpSpPr>
          <p:grpSpPr>
            <a:xfrm rot="5400000">
              <a:off x="165263" y="5179642"/>
              <a:ext cx="1122673" cy="217312"/>
              <a:chOff x="402901" y="5271867"/>
              <a:chExt cx="1136885" cy="238505"/>
            </a:xfrm>
          </p:grpSpPr>
          <p:sp>
            <p:nvSpPr>
              <p:cNvPr id="136" name="Vänsterböjd 123"/>
              <p:cNvSpPr/>
              <p:nvPr/>
            </p:nvSpPr>
            <p:spPr>
              <a:xfrm rot="5400000">
                <a:off x="1342845" y="5285724"/>
                <a:ext cx="55417" cy="3384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37" name="Högerböjd 127"/>
              <p:cNvSpPr/>
              <p:nvPr/>
            </p:nvSpPr>
            <p:spPr>
              <a:xfrm rot="5400000">
                <a:off x="1328251" y="5141420"/>
                <a:ext cx="81088" cy="34198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38" name="Vänsterböjd 123"/>
              <p:cNvSpPr/>
              <p:nvPr/>
            </p:nvSpPr>
            <p:spPr>
              <a:xfrm rot="5400000">
                <a:off x="940887" y="5296763"/>
                <a:ext cx="55417" cy="3384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39" name="Högerböjd 127"/>
              <p:cNvSpPr/>
              <p:nvPr/>
            </p:nvSpPr>
            <p:spPr>
              <a:xfrm rot="5400000">
                <a:off x="926293" y="5152459"/>
                <a:ext cx="81088" cy="34198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40" name="Vänsterböjd 123"/>
              <p:cNvSpPr/>
              <p:nvPr/>
            </p:nvSpPr>
            <p:spPr>
              <a:xfrm rot="5400000">
                <a:off x="547942" y="5313432"/>
                <a:ext cx="55417" cy="3384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41" name="Högerböjd 127"/>
              <p:cNvSpPr/>
              <p:nvPr/>
            </p:nvSpPr>
            <p:spPr>
              <a:xfrm rot="5400000">
                <a:off x="533348" y="5169128"/>
                <a:ext cx="81088" cy="34198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grpSp>
        <p:grpSp>
          <p:nvGrpSpPr>
            <p:cNvPr id="122" name="Grupp 121"/>
            <p:cNvGrpSpPr/>
            <p:nvPr/>
          </p:nvGrpSpPr>
          <p:grpSpPr>
            <a:xfrm rot="5400000">
              <a:off x="129195" y="3994269"/>
              <a:ext cx="1122673" cy="217312"/>
              <a:chOff x="402901" y="5271867"/>
              <a:chExt cx="1136885" cy="238505"/>
            </a:xfrm>
          </p:grpSpPr>
          <p:sp>
            <p:nvSpPr>
              <p:cNvPr id="130" name="Vänsterböjd 123"/>
              <p:cNvSpPr/>
              <p:nvPr/>
            </p:nvSpPr>
            <p:spPr>
              <a:xfrm rot="5400000">
                <a:off x="1342845" y="5285724"/>
                <a:ext cx="55417" cy="3384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31" name="Högerböjd 127"/>
              <p:cNvSpPr/>
              <p:nvPr/>
            </p:nvSpPr>
            <p:spPr>
              <a:xfrm rot="5400000">
                <a:off x="1328251" y="5141420"/>
                <a:ext cx="81088" cy="34198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32" name="Vänsterböjd 123"/>
              <p:cNvSpPr/>
              <p:nvPr/>
            </p:nvSpPr>
            <p:spPr>
              <a:xfrm rot="5400000">
                <a:off x="940887" y="5296763"/>
                <a:ext cx="55417" cy="3384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33" name="Högerböjd 127"/>
              <p:cNvSpPr/>
              <p:nvPr/>
            </p:nvSpPr>
            <p:spPr>
              <a:xfrm rot="5400000">
                <a:off x="926293" y="5152459"/>
                <a:ext cx="81088" cy="34198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34" name="Vänsterböjd 123"/>
              <p:cNvSpPr/>
              <p:nvPr/>
            </p:nvSpPr>
            <p:spPr>
              <a:xfrm rot="5400000">
                <a:off x="547942" y="5313432"/>
                <a:ext cx="55417" cy="3384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35" name="Högerböjd 127"/>
              <p:cNvSpPr/>
              <p:nvPr/>
            </p:nvSpPr>
            <p:spPr>
              <a:xfrm rot="5400000">
                <a:off x="533348" y="5169128"/>
                <a:ext cx="81088" cy="34198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grpSp>
        <p:grpSp>
          <p:nvGrpSpPr>
            <p:cNvPr id="123" name="Grupp 122"/>
            <p:cNvGrpSpPr/>
            <p:nvPr/>
          </p:nvGrpSpPr>
          <p:grpSpPr>
            <a:xfrm rot="5400000">
              <a:off x="92011" y="2812368"/>
              <a:ext cx="1122673" cy="217312"/>
              <a:chOff x="402901" y="5271867"/>
              <a:chExt cx="1136885" cy="238505"/>
            </a:xfrm>
          </p:grpSpPr>
          <p:sp>
            <p:nvSpPr>
              <p:cNvPr id="124" name="Vänsterböjd 123"/>
              <p:cNvSpPr/>
              <p:nvPr/>
            </p:nvSpPr>
            <p:spPr>
              <a:xfrm rot="5400000">
                <a:off x="1342845" y="5285724"/>
                <a:ext cx="55417" cy="3384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25" name="Högerböjd 127"/>
              <p:cNvSpPr/>
              <p:nvPr/>
            </p:nvSpPr>
            <p:spPr>
              <a:xfrm rot="5400000">
                <a:off x="1328251" y="5141420"/>
                <a:ext cx="81088" cy="34198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26" name="Vänsterböjd 123"/>
              <p:cNvSpPr/>
              <p:nvPr/>
            </p:nvSpPr>
            <p:spPr>
              <a:xfrm rot="5400000">
                <a:off x="940887" y="5296763"/>
                <a:ext cx="55417" cy="3384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27" name="Högerböjd 127"/>
              <p:cNvSpPr/>
              <p:nvPr/>
            </p:nvSpPr>
            <p:spPr>
              <a:xfrm rot="5400000">
                <a:off x="926293" y="5152459"/>
                <a:ext cx="81088" cy="34198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28" name="Vänsterböjd 123"/>
              <p:cNvSpPr/>
              <p:nvPr/>
            </p:nvSpPr>
            <p:spPr>
              <a:xfrm rot="5400000">
                <a:off x="547942" y="5313432"/>
                <a:ext cx="55417" cy="3384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29" name="Högerböjd 127"/>
              <p:cNvSpPr/>
              <p:nvPr/>
            </p:nvSpPr>
            <p:spPr>
              <a:xfrm rot="5400000">
                <a:off x="533348" y="5169128"/>
                <a:ext cx="81088" cy="34198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grpSp>
      </p:grpSp>
      <p:sp>
        <p:nvSpPr>
          <p:cNvPr id="142" name="Textruta 63"/>
          <p:cNvSpPr txBox="1"/>
          <p:nvPr/>
        </p:nvSpPr>
        <p:spPr>
          <a:xfrm rot="5400000">
            <a:off x="1594706" y="3617780"/>
            <a:ext cx="2984171" cy="225074"/>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Snabba första skär avsluta med ”hocke</a:t>
            </a:r>
            <a:r>
              <a:rPr lang="sv-SE" sz="1100" dirty="0">
                <a:solidFill>
                  <a:schemeClr val="accent2">
                    <a:lumMod val="75000"/>
                  </a:schemeClr>
                </a:solidFill>
                <a:ea typeface="Calibri" panose="020F0502020204030204" pitchFamily="34" charset="0"/>
                <a:cs typeface="Times New Roman" panose="02020603050405020304" pitchFamily="18" charset="0"/>
              </a:rPr>
              <a:t>ystopp”</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grpSp>
        <p:nvGrpSpPr>
          <p:cNvPr id="4" name="Grupp 3"/>
          <p:cNvGrpSpPr/>
          <p:nvPr/>
        </p:nvGrpSpPr>
        <p:grpSpPr>
          <a:xfrm>
            <a:off x="210278" y="2904550"/>
            <a:ext cx="1168007" cy="444179"/>
            <a:chOff x="7382643" y="3877048"/>
            <a:chExt cx="2312424" cy="545760"/>
          </a:xfrm>
        </p:grpSpPr>
        <p:sp>
          <p:nvSpPr>
            <p:cNvPr id="91" name="Högerböjd 155"/>
            <p:cNvSpPr/>
            <p:nvPr/>
          </p:nvSpPr>
          <p:spPr>
            <a:xfrm rot="10532137">
              <a:off x="9499039" y="3877048"/>
              <a:ext cx="196028" cy="477609"/>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92" name="Rak pil 156"/>
            <p:cNvCxnSpPr/>
            <p:nvPr/>
          </p:nvCxnSpPr>
          <p:spPr>
            <a:xfrm flipH="1">
              <a:off x="7657352" y="3942820"/>
              <a:ext cx="1613522" cy="4025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4" name="Vänsterböjd 159"/>
            <p:cNvSpPr/>
            <p:nvPr/>
          </p:nvSpPr>
          <p:spPr>
            <a:xfrm rot="10800000">
              <a:off x="7382643" y="3928301"/>
              <a:ext cx="167614" cy="41709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145" name="Rak pil 160"/>
            <p:cNvCxnSpPr/>
            <p:nvPr/>
          </p:nvCxnSpPr>
          <p:spPr>
            <a:xfrm>
              <a:off x="7544517" y="3906035"/>
              <a:ext cx="1726357" cy="5167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146" name="Textruta 192"/>
          <p:cNvSpPr txBox="1"/>
          <p:nvPr/>
        </p:nvSpPr>
        <p:spPr>
          <a:xfrm>
            <a:off x="-40819" y="1902007"/>
            <a:ext cx="1590471" cy="995372"/>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”Försvararen”</a:t>
            </a:r>
            <a:br>
              <a:rPr lang="sv-SE" sz="1100" dirty="0">
                <a:solidFill>
                  <a:schemeClr val="accent2">
                    <a:lumMod val="75000"/>
                  </a:schemeClr>
                </a:solidFill>
                <a:effectLst/>
                <a:ea typeface="Calibri" panose="020F0502020204030204" pitchFamily="34" charset="0"/>
                <a:cs typeface="Times New Roman" panose="02020603050405020304" pitchFamily="18" charset="0"/>
              </a:rPr>
            </a:br>
            <a:r>
              <a:rPr lang="sv-SE" sz="1100" dirty="0">
                <a:solidFill>
                  <a:schemeClr val="accent2">
                    <a:lumMod val="75000"/>
                  </a:schemeClr>
                </a:solidFill>
                <a:effectLst/>
                <a:ea typeface="Calibri" panose="020F0502020204030204" pitchFamily="34" charset="0"/>
                <a:cs typeface="Times New Roman" panose="02020603050405020304" pitchFamily="18" charset="0"/>
              </a:rPr>
              <a:t>Med blicken i en riktning hela tiden åka i en 8:a. Match likt att ständigt vara i rörelse.</a:t>
            </a:r>
          </a:p>
        </p:txBody>
      </p:sp>
      <p:sp>
        <p:nvSpPr>
          <p:cNvPr id="147" name="Likbent triangel 146"/>
          <p:cNvSpPr/>
          <p:nvPr/>
        </p:nvSpPr>
        <p:spPr>
          <a:xfrm>
            <a:off x="6930849" y="4168598"/>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48" name="Textruta 63"/>
          <p:cNvSpPr txBox="1"/>
          <p:nvPr/>
        </p:nvSpPr>
        <p:spPr>
          <a:xfrm>
            <a:off x="7758601" y="3793642"/>
            <a:ext cx="2488298" cy="1883420"/>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Alternativt</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Spel två mot två. </a:t>
            </a:r>
            <a:br>
              <a:rPr lang="sv-SE" sz="1100" dirty="0">
                <a:solidFill>
                  <a:schemeClr val="accent2">
                    <a:lumMod val="75000"/>
                  </a:schemeClr>
                </a:solidFill>
                <a:effectLst/>
                <a:ea typeface="Calibri" panose="020F0502020204030204" pitchFamily="34" charset="0"/>
                <a:cs typeface="Times New Roman" panose="02020603050405020304" pitchFamily="18" charset="0"/>
              </a:rPr>
            </a:br>
            <a:r>
              <a:rPr lang="sv-SE" sz="1100" dirty="0">
                <a:solidFill>
                  <a:schemeClr val="accent2">
                    <a:lumMod val="75000"/>
                  </a:schemeClr>
                </a:solidFill>
                <a:effectLst/>
                <a:ea typeface="Calibri" panose="020F0502020204030204" pitchFamily="34" charset="0"/>
                <a:cs typeface="Times New Roman" panose="02020603050405020304" pitchFamily="18" charset="0"/>
              </a:rPr>
              <a:t>Fokus att göra sig spelbar  </a:t>
            </a:r>
            <a:br>
              <a:rPr lang="sv-SE" sz="1100" dirty="0">
                <a:solidFill>
                  <a:schemeClr val="accent2">
                    <a:lumMod val="75000"/>
                  </a:schemeClr>
                </a:solidFill>
                <a:effectLst/>
                <a:ea typeface="Calibri" panose="020F0502020204030204" pitchFamily="34" charset="0"/>
                <a:cs typeface="Times New Roman" panose="02020603050405020304" pitchFamily="18" charset="0"/>
              </a:rPr>
            </a:br>
            <a:r>
              <a:rPr lang="sv-SE" sz="1100" dirty="0">
                <a:solidFill>
                  <a:schemeClr val="accent2">
                    <a:lumMod val="75000"/>
                  </a:schemeClr>
                </a:solidFill>
                <a:effectLst/>
                <a:ea typeface="Calibri" panose="020F0502020204030204" pitchFamily="34" charset="0"/>
                <a:cs typeface="Times New Roman" panose="02020603050405020304" pitchFamily="18" charset="0"/>
              </a:rPr>
              <a:t>Tips: </a:t>
            </a:r>
            <a:r>
              <a:rPr lang="sv-SE" sz="1100" dirty="0">
                <a:solidFill>
                  <a:schemeClr val="accent2">
                    <a:lumMod val="75000"/>
                  </a:schemeClr>
                </a:solidFill>
                <a:ea typeface="Calibri" panose="020F0502020204030204" pitchFamily="34" charset="0"/>
                <a:cs typeface="Times New Roman" panose="02020603050405020304" pitchFamily="18" charset="0"/>
              </a:rPr>
              <a:t>Hur kan jag hjälpa medspelare? Tex. ”kurragömma” (gömma motspelare)/”kurravisa” (visa sig för medspelare)</a:t>
            </a:r>
          </a:p>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Gör så många planer som det behövs</a:t>
            </a:r>
          </a:p>
          <a:p>
            <a:pPr algn="ctr">
              <a:lnSpc>
                <a:spcPct val="107000"/>
              </a:lnSpc>
              <a:spcAft>
                <a:spcPts val="800"/>
              </a:spcAft>
            </a:pP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149" name="Likbent triangel 148"/>
          <p:cNvSpPr/>
          <p:nvPr/>
        </p:nvSpPr>
        <p:spPr>
          <a:xfrm>
            <a:off x="6930848" y="461290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50" name="Likbent triangel 149"/>
          <p:cNvSpPr/>
          <p:nvPr/>
        </p:nvSpPr>
        <p:spPr>
          <a:xfrm>
            <a:off x="11086464" y="4168598"/>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51" name="Likbent triangel 150"/>
          <p:cNvSpPr/>
          <p:nvPr/>
        </p:nvSpPr>
        <p:spPr>
          <a:xfrm>
            <a:off x="11086463" y="461290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53" name="Textruta 63"/>
          <p:cNvSpPr txBox="1"/>
          <p:nvPr/>
        </p:nvSpPr>
        <p:spPr>
          <a:xfrm>
            <a:off x="6991125" y="1287040"/>
            <a:ext cx="3852301" cy="1318122"/>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Helplansspel</a:t>
            </a:r>
            <a:br>
              <a:rPr lang="sv-SE" sz="1100" dirty="0">
                <a:solidFill>
                  <a:schemeClr val="accent2">
                    <a:lumMod val="75000"/>
                  </a:schemeClr>
                </a:solidFill>
                <a:ea typeface="Calibri" panose="020F0502020204030204" pitchFamily="34" charset="0"/>
                <a:cs typeface="Times New Roman" panose="02020603050405020304" pitchFamily="18" charset="0"/>
              </a:rPr>
            </a:br>
            <a:r>
              <a:rPr lang="sv-SE" sz="1100" dirty="0">
                <a:solidFill>
                  <a:schemeClr val="accent2">
                    <a:lumMod val="75000"/>
                  </a:schemeClr>
                </a:solidFill>
                <a:ea typeface="Calibri" panose="020F0502020204030204" pitchFamily="34" charset="0"/>
                <a:cs typeface="Times New Roman" panose="02020603050405020304" pitchFamily="18" charset="0"/>
              </a:rPr>
              <a:t>Tips: En ledare för varje lag pratar ihop sig med spelarna. Vilka försvarar, mittfält och vilka anfaller. Ledare kan gärna vara med i spelet och tex visa spel på ytor mm. Reflektera tillsammans med spelarna under och efter (tex gör en paus och fråga)</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93" name="Likbent triangel 92">
            <a:extLst>
              <a:ext uri="{FF2B5EF4-FFF2-40B4-BE49-F238E27FC236}">
                <a16:creationId xmlns:a16="http://schemas.microsoft.com/office/drawing/2014/main" id="{DA776D3F-A4D5-4EF8-BA96-91547DA9F961}"/>
              </a:ext>
            </a:extLst>
          </p:cNvPr>
          <p:cNvSpPr/>
          <p:nvPr/>
        </p:nvSpPr>
        <p:spPr>
          <a:xfrm>
            <a:off x="181670" y="4984600"/>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43" name="Likbent triangel 142">
            <a:extLst>
              <a:ext uri="{FF2B5EF4-FFF2-40B4-BE49-F238E27FC236}">
                <a16:creationId xmlns:a16="http://schemas.microsoft.com/office/drawing/2014/main" id="{013A53DA-1561-42A6-A562-0DB84A9B1D4B}"/>
              </a:ext>
            </a:extLst>
          </p:cNvPr>
          <p:cNvSpPr/>
          <p:nvPr/>
        </p:nvSpPr>
        <p:spPr>
          <a:xfrm>
            <a:off x="1024827" y="5670896"/>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52" name="Likbent triangel 151">
            <a:extLst>
              <a:ext uri="{FF2B5EF4-FFF2-40B4-BE49-F238E27FC236}">
                <a16:creationId xmlns:a16="http://schemas.microsoft.com/office/drawing/2014/main" id="{3B697915-C8EB-4EB1-A2C2-98DCE66372FB}"/>
              </a:ext>
            </a:extLst>
          </p:cNvPr>
          <p:cNvSpPr/>
          <p:nvPr/>
        </p:nvSpPr>
        <p:spPr>
          <a:xfrm>
            <a:off x="1854634" y="4941030"/>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54" name="Textruta 63">
            <a:extLst>
              <a:ext uri="{FF2B5EF4-FFF2-40B4-BE49-F238E27FC236}">
                <a16:creationId xmlns:a16="http://schemas.microsoft.com/office/drawing/2014/main" id="{B21F4463-7E06-44BC-ACD4-DF02185096D1}"/>
              </a:ext>
            </a:extLst>
          </p:cNvPr>
          <p:cNvSpPr txBox="1"/>
          <p:nvPr/>
        </p:nvSpPr>
        <p:spPr>
          <a:xfrm>
            <a:off x="122144" y="4002606"/>
            <a:ext cx="1954158" cy="1350755"/>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Åk framlänges in, vänd och baklänges ut sedan framlänges in igen osv.  Starta på tex vänster sida och åk in på höger. Om det är fler är 2-3 spelare ställ upp en till ”konfemma”</a:t>
            </a:r>
          </a:p>
        </p:txBody>
      </p:sp>
      <p:cxnSp>
        <p:nvCxnSpPr>
          <p:cNvPr id="155" name="Rak pil 335">
            <a:extLst>
              <a:ext uri="{FF2B5EF4-FFF2-40B4-BE49-F238E27FC236}">
                <a16:creationId xmlns:a16="http://schemas.microsoft.com/office/drawing/2014/main" id="{9F496B8B-3F66-49A2-938E-4B57EF988374}"/>
              </a:ext>
            </a:extLst>
          </p:cNvPr>
          <p:cNvCxnSpPr/>
          <p:nvPr/>
        </p:nvCxnSpPr>
        <p:spPr>
          <a:xfrm flipH="1">
            <a:off x="960170" y="5294613"/>
            <a:ext cx="1037359" cy="3149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6" name="Likbent triangel 155">
            <a:extLst>
              <a:ext uri="{FF2B5EF4-FFF2-40B4-BE49-F238E27FC236}">
                <a16:creationId xmlns:a16="http://schemas.microsoft.com/office/drawing/2014/main" id="{570D1628-3E53-4E23-B240-AF0789602CC7}"/>
              </a:ext>
            </a:extLst>
          </p:cNvPr>
          <p:cNvSpPr/>
          <p:nvPr/>
        </p:nvSpPr>
        <p:spPr>
          <a:xfrm>
            <a:off x="205637" y="6242904"/>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57" name="Likbent triangel 156">
            <a:extLst>
              <a:ext uri="{FF2B5EF4-FFF2-40B4-BE49-F238E27FC236}">
                <a16:creationId xmlns:a16="http://schemas.microsoft.com/office/drawing/2014/main" id="{0702B0CF-BF9D-4E0B-A514-33DBEB00229D}"/>
              </a:ext>
            </a:extLst>
          </p:cNvPr>
          <p:cNvSpPr/>
          <p:nvPr/>
        </p:nvSpPr>
        <p:spPr>
          <a:xfrm>
            <a:off x="1878601" y="6199334"/>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58" name="Högerböjd 119">
            <a:extLst>
              <a:ext uri="{FF2B5EF4-FFF2-40B4-BE49-F238E27FC236}">
                <a16:creationId xmlns:a16="http://schemas.microsoft.com/office/drawing/2014/main" id="{16AF4955-3644-48B1-9726-6AE916033F88}"/>
              </a:ext>
            </a:extLst>
          </p:cNvPr>
          <p:cNvSpPr/>
          <p:nvPr/>
        </p:nvSpPr>
        <p:spPr>
          <a:xfrm>
            <a:off x="785411" y="5676683"/>
            <a:ext cx="166661" cy="3744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159" name="Rak pil 120">
            <a:extLst>
              <a:ext uri="{FF2B5EF4-FFF2-40B4-BE49-F238E27FC236}">
                <a16:creationId xmlns:a16="http://schemas.microsoft.com/office/drawing/2014/main" id="{6342EC1C-D8C3-478C-A01B-BA527DC71DCD}"/>
              </a:ext>
            </a:extLst>
          </p:cNvPr>
          <p:cNvCxnSpPr/>
          <p:nvPr/>
        </p:nvCxnSpPr>
        <p:spPr>
          <a:xfrm>
            <a:off x="1077154" y="6059600"/>
            <a:ext cx="1003159" cy="2848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0" name="Vänsterböjd 123">
            <a:extLst>
              <a:ext uri="{FF2B5EF4-FFF2-40B4-BE49-F238E27FC236}">
                <a16:creationId xmlns:a16="http://schemas.microsoft.com/office/drawing/2014/main" id="{94611431-9EE1-4F51-9B3C-41EF3A480B19}"/>
              </a:ext>
            </a:extLst>
          </p:cNvPr>
          <p:cNvSpPr/>
          <p:nvPr/>
        </p:nvSpPr>
        <p:spPr>
          <a:xfrm rot="3470097">
            <a:off x="1894497" y="6325675"/>
            <a:ext cx="253482" cy="48443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161" name="Rak pil 124">
            <a:extLst>
              <a:ext uri="{FF2B5EF4-FFF2-40B4-BE49-F238E27FC236}">
                <a16:creationId xmlns:a16="http://schemas.microsoft.com/office/drawing/2014/main" id="{CB0B0212-D529-4D65-B430-16E45AC88445}"/>
              </a:ext>
            </a:extLst>
          </p:cNvPr>
          <p:cNvCxnSpPr/>
          <p:nvPr/>
        </p:nvCxnSpPr>
        <p:spPr>
          <a:xfrm flipH="1" flipV="1">
            <a:off x="1224080" y="5609587"/>
            <a:ext cx="450898" cy="9573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2" name="Högerböjd 127">
            <a:extLst>
              <a:ext uri="{FF2B5EF4-FFF2-40B4-BE49-F238E27FC236}">
                <a16:creationId xmlns:a16="http://schemas.microsoft.com/office/drawing/2014/main" id="{9E324D2C-DA52-46D2-BE96-3EEC424889A2}"/>
              </a:ext>
            </a:extLst>
          </p:cNvPr>
          <p:cNvSpPr/>
          <p:nvPr/>
        </p:nvSpPr>
        <p:spPr>
          <a:xfrm rot="5400000">
            <a:off x="951355" y="5288721"/>
            <a:ext cx="202642" cy="46786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163" name="Rak pil 128">
            <a:extLst>
              <a:ext uri="{FF2B5EF4-FFF2-40B4-BE49-F238E27FC236}">
                <a16:creationId xmlns:a16="http://schemas.microsoft.com/office/drawing/2014/main" id="{AC59E680-F4CD-490F-8AC7-3AD67D82831B}"/>
              </a:ext>
            </a:extLst>
          </p:cNvPr>
          <p:cNvCxnSpPr/>
          <p:nvPr/>
        </p:nvCxnSpPr>
        <p:spPr>
          <a:xfrm flipH="1">
            <a:off x="362406" y="5609587"/>
            <a:ext cx="403773" cy="9132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5544136"/>
      </p:ext>
    </p:extLst>
  </p:cSld>
  <p:clrMapOvr>
    <a:masterClrMapping/>
  </p:clrMapOvr>
</p:sld>
</file>

<file path=ppt/theme/theme1.xml><?xml version="1.0" encoding="utf-8"?>
<a:theme xmlns:a="http://schemas.openxmlformats.org/drawingml/2006/main" name="Office-tema">
  <a:themeElements>
    <a:clrScheme name="Grö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1615</TotalTime>
  <Words>561</Words>
  <Application>Microsoft Office PowerPoint</Application>
  <PresentationFormat>Bredbild</PresentationFormat>
  <Paragraphs>100</Paragraphs>
  <Slides>4</Slides>
  <Notes>4</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4</vt:i4>
      </vt:variant>
    </vt:vector>
  </HeadingPairs>
  <TitlesOfParts>
    <vt:vector size="10" baseType="lpstr">
      <vt:lpstr>Arial</vt:lpstr>
      <vt:lpstr>Calibri</vt:lpstr>
      <vt:lpstr>Calibri Light</vt:lpstr>
      <vt:lpstr>Times New Roman</vt:lpstr>
      <vt:lpstr>Wingdings</vt:lpstr>
      <vt:lpstr>Office-tema</vt:lpstr>
      <vt:lpstr>PowerPoint-presentation</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D K</dc:creator>
  <cp:lastModifiedBy>Daniel Kolsmyr</cp:lastModifiedBy>
  <cp:revision>88</cp:revision>
  <dcterms:created xsi:type="dcterms:W3CDTF">2015-11-16T21:49:43Z</dcterms:created>
  <dcterms:modified xsi:type="dcterms:W3CDTF">2018-02-12T21:48:22Z</dcterms:modified>
</cp:coreProperties>
</file>