
<file path=[Content_Types].xml><?xml version="1.0" encoding="utf-8"?>
<Types xmlns="http://schemas.openxmlformats.org/package/2006/content-types">
  <Default Extension="png" ContentType="image/png"/>
  <Default Extension="tmp"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60" r:id="rId4"/>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83" autoAdjust="0"/>
    <p:restoredTop sz="94660"/>
  </p:normalViewPr>
  <p:slideViewPr>
    <p:cSldViewPr snapToGrid="0">
      <p:cViewPr varScale="1">
        <p:scale>
          <a:sx n="72" d="100"/>
          <a:sy n="72" d="100"/>
        </p:scale>
        <p:origin x="78" y="28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76329C6-A293-41F9-99C4-BCAABF191D5E}" type="doc">
      <dgm:prSet loTypeId="urn:microsoft.com/office/officeart/2005/8/layout/cycle8" loCatId="cycle" qsTypeId="urn:microsoft.com/office/officeart/2005/8/quickstyle/simple1" qsCatId="simple" csTypeId="urn:microsoft.com/office/officeart/2005/8/colors/accent1_2" csCatId="accent1" phldr="1"/>
      <dgm:spPr/>
    </dgm:pt>
    <dgm:pt modelId="{28896689-4809-45C2-81D3-F990376F35E2}">
      <dgm:prSet phldrT="[Text]" custT="1"/>
      <dgm:spPr/>
      <dgm:t>
        <a:bodyPr/>
        <a:lstStyle/>
        <a:p>
          <a:pPr marL="0" indent="0">
            <a:tabLst/>
          </a:pPr>
          <a:r>
            <a:rPr lang="sv-SE" sz="1600" b="1" dirty="0"/>
            <a:t>1</a:t>
          </a:r>
          <a:br>
            <a:rPr lang="sv-SE" sz="2400" dirty="0"/>
          </a:br>
          <a:r>
            <a:rPr lang="sv-SE" sz="1100" dirty="0"/>
            <a:t>Uppvärmning</a:t>
          </a:r>
          <a:endParaRPr lang="sv-SE" sz="1200" dirty="0"/>
        </a:p>
        <a:p>
          <a:pPr marL="0"/>
          <a:r>
            <a:rPr lang="sv-SE" sz="1050" dirty="0"/>
            <a:t>(ca 8 min)</a:t>
          </a:r>
          <a:endParaRPr lang="sv-SE" sz="1200" dirty="0"/>
        </a:p>
      </dgm:t>
    </dgm:pt>
    <dgm:pt modelId="{63F28BA9-4B05-450D-A6C0-9B3F7FFDEEF1}" type="parTrans" cxnId="{64FCD65B-1457-4CFC-96A9-8374F057A36B}">
      <dgm:prSet/>
      <dgm:spPr/>
      <dgm:t>
        <a:bodyPr/>
        <a:lstStyle/>
        <a:p>
          <a:endParaRPr lang="sv-SE"/>
        </a:p>
      </dgm:t>
    </dgm:pt>
    <dgm:pt modelId="{271425BA-5C3B-4846-8EA6-4C82CEF0CB7B}" type="sibTrans" cxnId="{64FCD65B-1457-4CFC-96A9-8374F057A36B}">
      <dgm:prSet/>
      <dgm:spPr/>
      <dgm:t>
        <a:bodyPr/>
        <a:lstStyle/>
        <a:p>
          <a:endParaRPr lang="sv-SE"/>
        </a:p>
      </dgm:t>
    </dgm:pt>
    <dgm:pt modelId="{78F5BFDD-C4AA-40A3-8F54-7215D0A443DF}">
      <dgm:prSet phldrT="[Text]" custT="1"/>
      <dgm:spPr/>
      <dgm:t>
        <a:bodyPr/>
        <a:lstStyle/>
        <a:p>
          <a:r>
            <a:rPr lang="sv-SE" sz="1400" dirty="0"/>
            <a:t>4</a:t>
          </a:r>
          <a:br>
            <a:rPr lang="sv-SE" sz="1400" dirty="0"/>
          </a:br>
          <a:r>
            <a:rPr lang="sv-SE" sz="1400" dirty="0"/>
            <a:t>Spel</a:t>
          </a:r>
        </a:p>
        <a:p>
          <a:r>
            <a:rPr lang="sv-SE" sz="1000" dirty="0"/>
            <a:t>(ca 20 min)</a:t>
          </a:r>
        </a:p>
      </dgm:t>
    </dgm:pt>
    <dgm:pt modelId="{8B3E7C4C-1F5A-460A-97DD-3A0DC7971E4C}" type="parTrans" cxnId="{46B42D51-4198-4991-8DAA-FA406D1771B9}">
      <dgm:prSet/>
      <dgm:spPr/>
      <dgm:t>
        <a:bodyPr/>
        <a:lstStyle/>
        <a:p>
          <a:endParaRPr lang="sv-SE"/>
        </a:p>
      </dgm:t>
    </dgm:pt>
    <dgm:pt modelId="{C235675B-A609-4FA9-B26F-FA3EAFD7B6B5}" type="sibTrans" cxnId="{46B42D51-4198-4991-8DAA-FA406D1771B9}">
      <dgm:prSet/>
      <dgm:spPr/>
      <dgm:t>
        <a:bodyPr/>
        <a:lstStyle/>
        <a:p>
          <a:endParaRPr lang="sv-SE"/>
        </a:p>
      </dgm:t>
    </dgm:pt>
    <dgm:pt modelId="{20E3CB0E-2D3E-4D02-B253-EBB9368256E4}">
      <dgm:prSet phldrT="[Text]" custT="1"/>
      <dgm:spPr/>
      <dgm:t>
        <a:bodyPr/>
        <a:lstStyle/>
        <a:p>
          <a:r>
            <a:rPr lang="sv-SE" sz="1400" dirty="0"/>
            <a:t>5</a:t>
          </a:r>
          <a:br>
            <a:rPr lang="sv-SE" sz="1400" dirty="0"/>
          </a:br>
          <a:r>
            <a:rPr lang="sv-SE" sz="1200" dirty="0"/>
            <a:t>Avslutning</a:t>
          </a:r>
        </a:p>
        <a:p>
          <a:r>
            <a:rPr lang="sv-SE" sz="1000" dirty="0"/>
            <a:t>(ca 2 min)</a:t>
          </a:r>
        </a:p>
      </dgm:t>
    </dgm:pt>
    <dgm:pt modelId="{6F2DFD0D-0860-4721-867D-1D5BEDEC7A61}" type="parTrans" cxnId="{4298821E-060D-418C-906F-4B78DBFACDFD}">
      <dgm:prSet/>
      <dgm:spPr/>
      <dgm:t>
        <a:bodyPr/>
        <a:lstStyle/>
        <a:p>
          <a:endParaRPr lang="sv-SE"/>
        </a:p>
      </dgm:t>
    </dgm:pt>
    <dgm:pt modelId="{E04C2498-3339-4B6B-B206-7D86A36B3284}" type="sibTrans" cxnId="{4298821E-060D-418C-906F-4B78DBFACDFD}">
      <dgm:prSet/>
      <dgm:spPr/>
      <dgm:t>
        <a:bodyPr/>
        <a:lstStyle/>
        <a:p>
          <a:endParaRPr lang="sv-SE"/>
        </a:p>
      </dgm:t>
    </dgm:pt>
    <dgm:pt modelId="{A7E5A2FE-CDE8-4C61-93FF-96BA715692A2}">
      <dgm:prSet phldrT="[Text]" custT="1"/>
      <dgm:spPr/>
      <dgm:t>
        <a:bodyPr/>
        <a:lstStyle/>
        <a:p>
          <a:r>
            <a:rPr lang="sv-SE" sz="1700" dirty="0"/>
            <a:t>2</a:t>
          </a:r>
          <a:br>
            <a:rPr lang="sv-SE" sz="1700" dirty="0"/>
          </a:br>
          <a:r>
            <a:rPr lang="sv-SE" sz="1400" dirty="0"/>
            <a:t>Övning</a:t>
          </a:r>
          <a:endParaRPr lang="sv-SE" sz="1700" dirty="0"/>
        </a:p>
        <a:p>
          <a:r>
            <a:rPr lang="sv-SE" sz="1050" dirty="0"/>
            <a:t>(ca 15 min)</a:t>
          </a:r>
        </a:p>
      </dgm:t>
    </dgm:pt>
    <dgm:pt modelId="{C6383B8A-B9D7-4696-AF56-06BB350E4489}" type="sibTrans" cxnId="{50439C91-149E-40EF-8F80-0C2A0D54F6CF}">
      <dgm:prSet/>
      <dgm:spPr/>
      <dgm:t>
        <a:bodyPr/>
        <a:lstStyle/>
        <a:p>
          <a:endParaRPr lang="sv-SE"/>
        </a:p>
      </dgm:t>
    </dgm:pt>
    <dgm:pt modelId="{B0EA558A-491C-43B8-9B10-C380DE2E41BD}" type="parTrans" cxnId="{50439C91-149E-40EF-8F80-0C2A0D54F6CF}">
      <dgm:prSet/>
      <dgm:spPr/>
      <dgm:t>
        <a:bodyPr/>
        <a:lstStyle/>
        <a:p>
          <a:endParaRPr lang="sv-SE"/>
        </a:p>
      </dgm:t>
    </dgm:pt>
    <dgm:pt modelId="{8667C016-CBAA-4B01-931C-8C0B603B9AF1}">
      <dgm:prSet phldrT="[Text]" custT="1"/>
      <dgm:spPr/>
      <dgm:t>
        <a:bodyPr/>
        <a:lstStyle/>
        <a:p>
          <a:r>
            <a:rPr lang="sv-SE" sz="1800" b="1" dirty="0"/>
            <a:t>3</a:t>
          </a:r>
          <a:br>
            <a:rPr lang="sv-SE" sz="1500" dirty="0"/>
          </a:br>
          <a:r>
            <a:rPr lang="sv-SE" sz="1400" dirty="0"/>
            <a:t>Övning</a:t>
          </a:r>
          <a:br>
            <a:rPr lang="sv-SE" sz="1500" dirty="0"/>
          </a:br>
          <a:r>
            <a:rPr lang="sv-SE" sz="1000" dirty="0"/>
            <a:t>(ca 15 min)</a:t>
          </a:r>
          <a:endParaRPr lang="sv-SE" sz="1500" dirty="0"/>
        </a:p>
      </dgm:t>
    </dgm:pt>
    <dgm:pt modelId="{54C96604-DC6A-4159-8D2E-92B1DA55DDD1}" type="sibTrans" cxnId="{93E0BF3D-0AA8-4808-995B-F80CA9BD4F5B}">
      <dgm:prSet/>
      <dgm:spPr/>
      <dgm:t>
        <a:bodyPr/>
        <a:lstStyle/>
        <a:p>
          <a:endParaRPr lang="sv-SE"/>
        </a:p>
      </dgm:t>
    </dgm:pt>
    <dgm:pt modelId="{732E32C0-3D5B-4506-8C0D-2FA70238D07B}" type="parTrans" cxnId="{93E0BF3D-0AA8-4808-995B-F80CA9BD4F5B}">
      <dgm:prSet/>
      <dgm:spPr/>
      <dgm:t>
        <a:bodyPr/>
        <a:lstStyle/>
        <a:p>
          <a:endParaRPr lang="sv-SE"/>
        </a:p>
      </dgm:t>
    </dgm:pt>
    <dgm:pt modelId="{6F3F1427-0D12-4F29-82A5-D1EF0A78C6D6}" type="pres">
      <dgm:prSet presAssocID="{176329C6-A293-41F9-99C4-BCAABF191D5E}" presName="compositeShape" presStyleCnt="0">
        <dgm:presLayoutVars>
          <dgm:chMax val="7"/>
          <dgm:dir/>
          <dgm:resizeHandles val="exact"/>
        </dgm:presLayoutVars>
      </dgm:prSet>
      <dgm:spPr/>
    </dgm:pt>
    <dgm:pt modelId="{86C515E1-9AF2-4346-B536-9CAF07788329}" type="pres">
      <dgm:prSet presAssocID="{176329C6-A293-41F9-99C4-BCAABF191D5E}" presName="wedge1" presStyleLbl="node1" presStyleIdx="0" presStyleCnt="5"/>
      <dgm:spPr/>
    </dgm:pt>
    <dgm:pt modelId="{351DB76E-2A21-4973-A406-94CC0E5E0DFD}" type="pres">
      <dgm:prSet presAssocID="{176329C6-A293-41F9-99C4-BCAABF191D5E}" presName="dummy1a" presStyleCnt="0"/>
      <dgm:spPr/>
    </dgm:pt>
    <dgm:pt modelId="{1DA39A64-A960-4E6D-B8C2-7D5C95E9889B}" type="pres">
      <dgm:prSet presAssocID="{176329C6-A293-41F9-99C4-BCAABF191D5E}" presName="dummy1b" presStyleCnt="0"/>
      <dgm:spPr/>
    </dgm:pt>
    <dgm:pt modelId="{01220113-A045-499E-B530-C32051418C57}" type="pres">
      <dgm:prSet presAssocID="{176329C6-A293-41F9-99C4-BCAABF191D5E}" presName="wedge1Tx" presStyleLbl="node1" presStyleIdx="0" presStyleCnt="5">
        <dgm:presLayoutVars>
          <dgm:chMax val="0"/>
          <dgm:chPref val="0"/>
          <dgm:bulletEnabled val="1"/>
        </dgm:presLayoutVars>
      </dgm:prSet>
      <dgm:spPr/>
    </dgm:pt>
    <dgm:pt modelId="{042ECCE9-FE08-4590-B27E-D428A5986C0C}" type="pres">
      <dgm:prSet presAssocID="{176329C6-A293-41F9-99C4-BCAABF191D5E}" presName="wedge2" presStyleLbl="node1" presStyleIdx="1" presStyleCnt="5"/>
      <dgm:spPr/>
    </dgm:pt>
    <dgm:pt modelId="{44BA8D3C-1EA7-4F9A-B973-7FABD2036E63}" type="pres">
      <dgm:prSet presAssocID="{176329C6-A293-41F9-99C4-BCAABF191D5E}" presName="dummy2a" presStyleCnt="0"/>
      <dgm:spPr/>
    </dgm:pt>
    <dgm:pt modelId="{CEB4B477-82BF-4675-9FDC-BCE412C3656E}" type="pres">
      <dgm:prSet presAssocID="{176329C6-A293-41F9-99C4-BCAABF191D5E}" presName="dummy2b" presStyleCnt="0"/>
      <dgm:spPr/>
    </dgm:pt>
    <dgm:pt modelId="{5B57A1EB-3F60-4ACE-94E6-C5A13BD3D720}" type="pres">
      <dgm:prSet presAssocID="{176329C6-A293-41F9-99C4-BCAABF191D5E}" presName="wedge2Tx" presStyleLbl="node1" presStyleIdx="1" presStyleCnt="5">
        <dgm:presLayoutVars>
          <dgm:chMax val="0"/>
          <dgm:chPref val="0"/>
          <dgm:bulletEnabled val="1"/>
        </dgm:presLayoutVars>
      </dgm:prSet>
      <dgm:spPr/>
    </dgm:pt>
    <dgm:pt modelId="{F1F5835A-FF9E-470E-BF14-8A45EB1C3C7F}" type="pres">
      <dgm:prSet presAssocID="{176329C6-A293-41F9-99C4-BCAABF191D5E}" presName="wedge3" presStyleLbl="node1" presStyleIdx="2" presStyleCnt="5"/>
      <dgm:spPr/>
    </dgm:pt>
    <dgm:pt modelId="{46D3590A-2311-41CC-8EB4-6B7916AB0C54}" type="pres">
      <dgm:prSet presAssocID="{176329C6-A293-41F9-99C4-BCAABF191D5E}" presName="dummy3a" presStyleCnt="0"/>
      <dgm:spPr/>
    </dgm:pt>
    <dgm:pt modelId="{F2E7526C-36C2-42AD-90A9-BF04A4195A50}" type="pres">
      <dgm:prSet presAssocID="{176329C6-A293-41F9-99C4-BCAABF191D5E}" presName="dummy3b" presStyleCnt="0"/>
      <dgm:spPr/>
    </dgm:pt>
    <dgm:pt modelId="{10142237-FF7A-4E4F-A259-A1E39E7BBFCF}" type="pres">
      <dgm:prSet presAssocID="{176329C6-A293-41F9-99C4-BCAABF191D5E}" presName="wedge3Tx" presStyleLbl="node1" presStyleIdx="2" presStyleCnt="5">
        <dgm:presLayoutVars>
          <dgm:chMax val="0"/>
          <dgm:chPref val="0"/>
          <dgm:bulletEnabled val="1"/>
        </dgm:presLayoutVars>
      </dgm:prSet>
      <dgm:spPr/>
    </dgm:pt>
    <dgm:pt modelId="{C8B3A1F0-654E-4707-93EE-8D71BB830E5F}" type="pres">
      <dgm:prSet presAssocID="{176329C6-A293-41F9-99C4-BCAABF191D5E}" presName="wedge4" presStyleLbl="node1" presStyleIdx="3" presStyleCnt="5"/>
      <dgm:spPr/>
    </dgm:pt>
    <dgm:pt modelId="{E25E414A-C3E1-4A7E-AE40-E6602FEB4F19}" type="pres">
      <dgm:prSet presAssocID="{176329C6-A293-41F9-99C4-BCAABF191D5E}" presName="dummy4a" presStyleCnt="0"/>
      <dgm:spPr/>
    </dgm:pt>
    <dgm:pt modelId="{24347E32-49BA-4A14-8AD1-5C244CDC9200}" type="pres">
      <dgm:prSet presAssocID="{176329C6-A293-41F9-99C4-BCAABF191D5E}" presName="dummy4b" presStyleCnt="0"/>
      <dgm:spPr/>
    </dgm:pt>
    <dgm:pt modelId="{1CABCE97-9C1A-4047-8A38-68D1689E3FD8}" type="pres">
      <dgm:prSet presAssocID="{176329C6-A293-41F9-99C4-BCAABF191D5E}" presName="wedge4Tx" presStyleLbl="node1" presStyleIdx="3" presStyleCnt="5">
        <dgm:presLayoutVars>
          <dgm:chMax val="0"/>
          <dgm:chPref val="0"/>
          <dgm:bulletEnabled val="1"/>
        </dgm:presLayoutVars>
      </dgm:prSet>
      <dgm:spPr/>
    </dgm:pt>
    <dgm:pt modelId="{1B2595DF-C5F2-4311-AF23-4F69521AFBE6}" type="pres">
      <dgm:prSet presAssocID="{176329C6-A293-41F9-99C4-BCAABF191D5E}" presName="wedge5" presStyleLbl="node1" presStyleIdx="4" presStyleCnt="5"/>
      <dgm:spPr/>
    </dgm:pt>
    <dgm:pt modelId="{5F3D33A3-ED53-4B68-824A-3D2A03EF0534}" type="pres">
      <dgm:prSet presAssocID="{176329C6-A293-41F9-99C4-BCAABF191D5E}" presName="dummy5a" presStyleCnt="0"/>
      <dgm:spPr/>
    </dgm:pt>
    <dgm:pt modelId="{60AED568-AEFF-4F66-B63E-1478551714D7}" type="pres">
      <dgm:prSet presAssocID="{176329C6-A293-41F9-99C4-BCAABF191D5E}" presName="dummy5b" presStyleCnt="0"/>
      <dgm:spPr/>
    </dgm:pt>
    <dgm:pt modelId="{EDF2D0BA-6B41-4568-8F59-56C8257D60B6}" type="pres">
      <dgm:prSet presAssocID="{176329C6-A293-41F9-99C4-BCAABF191D5E}" presName="wedge5Tx" presStyleLbl="node1" presStyleIdx="4" presStyleCnt="5">
        <dgm:presLayoutVars>
          <dgm:chMax val="0"/>
          <dgm:chPref val="0"/>
          <dgm:bulletEnabled val="1"/>
        </dgm:presLayoutVars>
      </dgm:prSet>
      <dgm:spPr/>
    </dgm:pt>
    <dgm:pt modelId="{80B14EAD-B8FF-4FFF-9DA8-A63BF4110857}" type="pres">
      <dgm:prSet presAssocID="{271425BA-5C3B-4846-8EA6-4C82CEF0CB7B}" presName="arrowWedge1" presStyleLbl="fgSibTrans2D1" presStyleIdx="0" presStyleCnt="5"/>
      <dgm:spPr/>
    </dgm:pt>
    <dgm:pt modelId="{047945FA-018C-4BD8-B277-8F4B87B80161}" type="pres">
      <dgm:prSet presAssocID="{C6383B8A-B9D7-4696-AF56-06BB350E4489}" presName="arrowWedge2" presStyleLbl="fgSibTrans2D1" presStyleIdx="1" presStyleCnt="5"/>
      <dgm:spPr/>
    </dgm:pt>
    <dgm:pt modelId="{86DF167F-F5F1-427C-B4D1-9A87485E2B6B}" type="pres">
      <dgm:prSet presAssocID="{54C96604-DC6A-4159-8D2E-92B1DA55DDD1}" presName="arrowWedge3" presStyleLbl="fgSibTrans2D1" presStyleIdx="2" presStyleCnt="5"/>
      <dgm:spPr/>
    </dgm:pt>
    <dgm:pt modelId="{E84C331D-7FA9-4412-BE76-501A84B5A859}" type="pres">
      <dgm:prSet presAssocID="{C235675B-A609-4FA9-B26F-FA3EAFD7B6B5}" presName="arrowWedge4" presStyleLbl="fgSibTrans2D1" presStyleIdx="3" presStyleCnt="5"/>
      <dgm:spPr/>
    </dgm:pt>
    <dgm:pt modelId="{98E1159A-CB83-4B11-A1B7-4FB757F11052}" type="pres">
      <dgm:prSet presAssocID="{E04C2498-3339-4B6B-B206-7D86A36B3284}" presName="arrowWedge5" presStyleLbl="fgSibTrans2D1" presStyleIdx="4" presStyleCnt="5"/>
      <dgm:spPr/>
    </dgm:pt>
  </dgm:ptLst>
  <dgm:cxnLst>
    <dgm:cxn modelId="{64FCD65B-1457-4CFC-96A9-8374F057A36B}" srcId="{176329C6-A293-41F9-99C4-BCAABF191D5E}" destId="{28896689-4809-45C2-81D3-F990376F35E2}" srcOrd="0" destOrd="0" parTransId="{63F28BA9-4B05-450D-A6C0-9B3F7FFDEEF1}" sibTransId="{271425BA-5C3B-4846-8EA6-4C82CEF0CB7B}"/>
    <dgm:cxn modelId="{57674324-FD9D-45B1-9336-D2E0FD08F031}" type="presOf" srcId="{78F5BFDD-C4AA-40A3-8F54-7215D0A443DF}" destId="{C8B3A1F0-654E-4707-93EE-8D71BB830E5F}" srcOrd="0" destOrd="0" presId="urn:microsoft.com/office/officeart/2005/8/layout/cycle8"/>
    <dgm:cxn modelId="{93E0BF3D-0AA8-4808-995B-F80CA9BD4F5B}" srcId="{176329C6-A293-41F9-99C4-BCAABF191D5E}" destId="{8667C016-CBAA-4B01-931C-8C0B603B9AF1}" srcOrd="2" destOrd="0" parTransId="{732E32C0-3D5B-4506-8C0D-2FA70238D07B}" sibTransId="{54C96604-DC6A-4159-8D2E-92B1DA55DDD1}"/>
    <dgm:cxn modelId="{46B42D51-4198-4991-8DAA-FA406D1771B9}" srcId="{176329C6-A293-41F9-99C4-BCAABF191D5E}" destId="{78F5BFDD-C4AA-40A3-8F54-7215D0A443DF}" srcOrd="3" destOrd="0" parTransId="{8B3E7C4C-1F5A-460A-97DD-3A0DC7971E4C}" sibTransId="{C235675B-A609-4FA9-B26F-FA3EAFD7B6B5}"/>
    <dgm:cxn modelId="{D5C20EC9-0EA3-4E76-80E4-36ADAF990148}" type="presOf" srcId="{8667C016-CBAA-4B01-931C-8C0B603B9AF1}" destId="{10142237-FF7A-4E4F-A259-A1E39E7BBFCF}" srcOrd="1" destOrd="0" presId="urn:microsoft.com/office/officeart/2005/8/layout/cycle8"/>
    <dgm:cxn modelId="{50439C91-149E-40EF-8F80-0C2A0D54F6CF}" srcId="{176329C6-A293-41F9-99C4-BCAABF191D5E}" destId="{A7E5A2FE-CDE8-4C61-93FF-96BA715692A2}" srcOrd="1" destOrd="0" parTransId="{B0EA558A-491C-43B8-9B10-C380DE2E41BD}" sibTransId="{C6383B8A-B9D7-4696-AF56-06BB350E4489}"/>
    <dgm:cxn modelId="{7E6DBA14-B7BC-46B4-9083-9D10E4E414FF}" type="presOf" srcId="{28896689-4809-45C2-81D3-F990376F35E2}" destId="{01220113-A045-499E-B530-C32051418C57}" srcOrd="1" destOrd="0" presId="urn:microsoft.com/office/officeart/2005/8/layout/cycle8"/>
    <dgm:cxn modelId="{7828A9BA-59ED-41E3-B695-240007958A10}" type="presOf" srcId="{8667C016-CBAA-4B01-931C-8C0B603B9AF1}" destId="{F1F5835A-FF9E-470E-BF14-8A45EB1C3C7F}" srcOrd="0" destOrd="0" presId="urn:microsoft.com/office/officeart/2005/8/layout/cycle8"/>
    <dgm:cxn modelId="{DFD19210-3949-40A4-8243-9F0EA519D17F}" type="presOf" srcId="{28896689-4809-45C2-81D3-F990376F35E2}" destId="{86C515E1-9AF2-4346-B536-9CAF07788329}" srcOrd="0" destOrd="0" presId="urn:microsoft.com/office/officeart/2005/8/layout/cycle8"/>
    <dgm:cxn modelId="{0E7F6B7D-612A-492B-84CE-C8CDB3FB28CF}" type="presOf" srcId="{20E3CB0E-2D3E-4D02-B253-EBB9368256E4}" destId="{1B2595DF-C5F2-4311-AF23-4F69521AFBE6}" srcOrd="0" destOrd="0" presId="urn:microsoft.com/office/officeart/2005/8/layout/cycle8"/>
    <dgm:cxn modelId="{7E50FC82-1E69-469A-AE7F-B2D3EC0B4EF7}" type="presOf" srcId="{A7E5A2FE-CDE8-4C61-93FF-96BA715692A2}" destId="{042ECCE9-FE08-4590-B27E-D428A5986C0C}" srcOrd="0" destOrd="0" presId="urn:microsoft.com/office/officeart/2005/8/layout/cycle8"/>
    <dgm:cxn modelId="{A14A4F24-FDDA-41B3-8BDA-1E57487509CA}" type="presOf" srcId="{20E3CB0E-2D3E-4D02-B253-EBB9368256E4}" destId="{EDF2D0BA-6B41-4568-8F59-56C8257D60B6}" srcOrd="1" destOrd="0" presId="urn:microsoft.com/office/officeart/2005/8/layout/cycle8"/>
    <dgm:cxn modelId="{7C027544-E7AF-4CEF-BD88-6F4B7294D894}" type="presOf" srcId="{A7E5A2FE-CDE8-4C61-93FF-96BA715692A2}" destId="{5B57A1EB-3F60-4ACE-94E6-C5A13BD3D720}" srcOrd="1" destOrd="0" presId="urn:microsoft.com/office/officeart/2005/8/layout/cycle8"/>
    <dgm:cxn modelId="{830FAC39-CFA8-4899-863F-8E6EA378DB36}" type="presOf" srcId="{176329C6-A293-41F9-99C4-BCAABF191D5E}" destId="{6F3F1427-0D12-4F29-82A5-D1EF0A78C6D6}" srcOrd="0" destOrd="0" presId="urn:microsoft.com/office/officeart/2005/8/layout/cycle8"/>
    <dgm:cxn modelId="{02DC58DD-4289-4067-938C-54104EB5C659}" type="presOf" srcId="{78F5BFDD-C4AA-40A3-8F54-7215D0A443DF}" destId="{1CABCE97-9C1A-4047-8A38-68D1689E3FD8}" srcOrd="1" destOrd="0" presId="urn:microsoft.com/office/officeart/2005/8/layout/cycle8"/>
    <dgm:cxn modelId="{4298821E-060D-418C-906F-4B78DBFACDFD}" srcId="{176329C6-A293-41F9-99C4-BCAABF191D5E}" destId="{20E3CB0E-2D3E-4D02-B253-EBB9368256E4}" srcOrd="4" destOrd="0" parTransId="{6F2DFD0D-0860-4721-867D-1D5BEDEC7A61}" sibTransId="{E04C2498-3339-4B6B-B206-7D86A36B3284}"/>
    <dgm:cxn modelId="{E00FD824-C012-4467-90F4-A9BB9E0EBB41}" type="presParOf" srcId="{6F3F1427-0D12-4F29-82A5-D1EF0A78C6D6}" destId="{86C515E1-9AF2-4346-B536-9CAF07788329}" srcOrd="0" destOrd="0" presId="urn:microsoft.com/office/officeart/2005/8/layout/cycle8"/>
    <dgm:cxn modelId="{60D7EF53-EE33-4125-98C0-2682D73C0E77}" type="presParOf" srcId="{6F3F1427-0D12-4F29-82A5-D1EF0A78C6D6}" destId="{351DB76E-2A21-4973-A406-94CC0E5E0DFD}" srcOrd="1" destOrd="0" presId="urn:microsoft.com/office/officeart/2005/8/layout/cycle8"/>
    <dgm:cxn modelId="{101AE7A2-3087-4F75-B293-9296563CE626}" type="presParOf" srcId="{6F3F1427-0D12-4F29-82A5-D1EF0A78C6D6}" destId="{1DA39A64-A960-4E6D-B8C2-7D5C95E9889B}" srcOrd="2" destOrd="0" presId="urn:microsoft.com/office/officeart/2005/8/layout/cycle8"/>
    <dgm:cxn modelId="{D1D1CC08-AEBF-4625-93A6-45893D2676C4}" type="presParOf" srcId="{6F3F1427-0D12-4F29-82A5-D1EF0A78C6D6}" destId="{01220113-A045-499E-B530-C32051418C57}" srcOrd="3" destOrd="0" presId="urn:microsoft.com/office/officeart/2005/8/layout/cycle8"/>
    <dgm:cxn modelId="{A5489A80-4237-4AD3-A10C-A8A90EB7C905}" type="presParOf" srcId="{6F3F1427-0D12-4F29-82A5-D1EF0A78C6D6}" destId="{042ECCE9-FE08-4590-B27E-D428A5986C0C}" srcOrd="4" destOrd="0" presId="urn:microsoft.com/office/officeart/2005/8/layout/cycle8"/>
    <dgm:cxn modelId="{CBCE4F42-07B0-4CC2-96FD-717EEC9499F5}" type="presParOf" srcId="{6F3F1427-0D12-4F29-82A5-D1EF0A78C6D6}" destId="{44BA8D3C-1EA7-4F9A-B973-7FABD2036E63}" srcOrd="5" destOrd="0" presId="urn:microsoft.com/office/officeart/2005/8/layout/cycle8"/>
    <dgm:cxn modelId="{165185D7-53F6-4795-8AD0-BE9AA3F9A491}" type="presParOf" srcId="{6F3F1427-0D12-4F29-82A5-D1EF0A78C6D6}" destId="{CEB4B477-82BF-4675-9FDC-BCE412C3656E}" srcOrd="6" destOrd="0" presId="urn:microsoft.com/office/officeart/2005/8/layout/cycle8"/>
    <dgm:cxn modelId="{CE2D21E4-2869-491E-AB01-3E7964821213}" type="presParOf" srcId="{6F3F1427-0D12-4F29-82A5-D1EF0A78C6D6}" destId="{5B57A1EB-3F60-4ACE-94E6-C5A13BD3D720}" srcOrd="7" destOrd="0" presId="urn:microsoft.com/office/officeart/2005/8/layout/cycle8"/>
    <dgm:cxn modelId="{CDEC4EDD-327A-46F6-8AA5-936FE6C21BE2}" type="presParOf" srcId="{6F3F1427-0D12-4F29-82A5-D1EF0A78C6D6}" destId="{F1F5835A-FF9E-470E-BF14-8A45EB1C3C7F}" srcOrd="8" destOrd="0" presId="urn:microsoft.com/office/officeart/2005/8/layout/cycle8"/>
    <dgm:cxn modelId="{1408C0E8-C826-47B7-957E-78D884728A45}" type="presParOf" srcId="{6F3F1427-0D12-4F29-82A5-D1EF0A78C6D6}" destId="{46D3590A-2311-41CC-8EB4-6B7916AB0C54}" srcOrd="9" destOrd="0" presId="urn:microsoft.com/office/officeart/2005/8/layout/cycle8"/>
    <dgm:cxn modelId="{3821CF3B-6770-455F-8183-CF88E7C39A06}" type="presParOf" srcId="{6F3F1427-0D12-4F29-82A5-D1EF0A78C6D6}" destId="{F2E7526C-36C2-42AD-90A9-BF04A4195A50}" srcOrd="10" destOrd="0" presId="urn:microsoft.com/office/officeart/2005/8/layout/cycle8"/>
    <dgm:cxn modelId="{E130C213-23F2-4B41-AD2E-E3F3EF8D5B49}" type="presParOf" srcId="{6F3F1427-0D12-4F29-82A5-D1EF0A78C6D6}" destId="{10142237-FF7A-4E4F-A259-A1E39E7BBFCF}" srcOrd="11" destOrd="0" presId="urn:microsoft.com/office/officeart/2005/8/layout/cycle8"/>
    <dgm:cxn modelId="{0EAE77FE-B1B9-4ADB-930D-463B5F4432A6}" type="presParOf" srcId="{6F3F1427-0D12-4F29-82A5-D1EF0A78C6D6}" destId="{C8B3A1F0-654E-4707-93EE-8D71BB830E5F}" srcOrd="12" destOrd="0" presId="urn:microsoft.com/office/officeart/2005/8/layout/cycle8"/>
    <dgm:cxn modelId="{DE171F78-251E-4538-A88E-CAA6580D6B45}" type="presParOf" srcId="{6F3F1427-0D12-4F29-82A5-D1EF0A78C6D6}" destId="{E25E414A-C3E1-4A7E-AE40-E6602FEB4F19}" srcOrd="13" destOrd="0" presId="urn:microsoft.com/office/officeart/2005/8/layout/cycle8"/>
    <dgm:cxn modelId="{3E2CAF31-DAA8-4EC2-BB05-370CBD6EEC63}" type="presParOf" srcId="{6F3F1427-0D12-4F29-82A5-D1EF0A78C6D6}" destId="{24347E32-49BA-4A14-8AD1-5C244CDC9200}" srcOrd="14" destOrd="0" presId="urn:microsoft.com/office/officeart/2005/8/layout/cycle8"/>
    <dgm:cxn modelId="{52AD67F2-2E7D-4F9C-B0D2-A26BE0605473}" type="presParOf" srcId="{6F3F1427-0D12-4F29-82A5-D1EF0A78C6D6}" destId="{1CABCE97-9C1A-4047-8A38-68D1689E3FD8}" srcOrd="15" destOrd="0" presId="urn:microsoft.com/office/officeart/2005/8/layout/cycle8"/>
    <dgm:cxn modelId="{5C0FEEDB-ACD0-4683-8988-1CEE80E92B9B}" type="presParOf" srcId="{6F3F1427-0D12-4F29-82A5-D1EF0A78C6D6}" destId="{1B2595DF-C5F2-4311-AF23-4F69521AFBE6}" srcOrd="16" destOrd="0" presId="urn:microsoft.com/office/officeart/2005/8/layout/cycle8"/>
    <dgm:cxn modelId="{E5C2E8BA-6771-42CC-A7AE-4A1C1AEC0A7A}" type="presParOf" srcId="{6F3F1427-0D12-4F29-82A5-D1EF0A78C6D6}" destId="{5F3D33A3-ED53-4B68-824A-3D2A03EF0534}" srcOrd="17" destOrd="0" presId="urn:microsoft.com/office/officeart/2005/8/layout/cycle8"/>
    <dgm:cxn modelId="{A844248C-E715-44DC-B36C-4EB68BE97272}" type="presParOf" srcId="{6F3F1427-0D12-4F29-82A5-D1EF0A78C6D6}" destId="{60AED568-AEFF-4F66-B63E-1478551714D7}" srcOrd="18" destOrd="0" presId="urn:microsoft.com/office/officeart/2005/8/layout/cycle8"/>
    <dgm:cxn modelId="{502968D0-3DAB-4E0D-AFFF-AB212A6F53E3}" type="presParOf" srcId="{6F3F1427-0D12-4F29-82A5-D1EF0A78C6D6}" destId="{EDF2D0BA-6B41-4568-8F59-56C8257D60B6}" srcOrd="19" destOrd="0" presId="urn:microsoft.com/office/officeart/2005/8/layout/cycle8"/>
    <dgm:cxn modelId="{8BAE2438-D385-4EC2-98F2-39D06A14874C}" type="presParOf" srcId="{6F3F1427-0D12-4F29-82A5-D1EF0A78C6D6}" destId="{80B14EAD-B8FF-4FFF-9DA8-A63BF4110857}" srcOrd="20" destOrd="0" presId="urn:microsoft.com/office/officeart/2005/8/layout/cycle8"/>
    <dgm:cxn modelId="{0861DE9C-94F6-4C14-A93A-71ADD7B62E59}" type="presParOf" srcId="{6F3F1427-0D12-4F29-82A5-D1EF0A78C6D6}" destId="{047945FA-018C-4BD8-B277-8F4B87B80161}" srcOrd="21" destOrd="0" presId="urn:microsoft.com/office/officeart/2005/8/layout/cycle8"/>
    <dgm:cxn modelId="{74F390D9-B4E1-4772-ADF1-C5803C98F483}" type="presParOf" srcId="{6F3F1427-0D12-4F29-82A5-D1EF0A78C6D6}" destId="{86DF167F-F5F1-427C-B4D1-9A87485E2B6B}" srcOrd="22" destOrd="0" presId="urn:microsoft.com/office/officeart/2005/8/layout/cycle8"/>
    <dgm:cxn modelId="{B476FC21-CD97-47A7-BAAD-668840870C4E}" type="presParOf" srcId="{6F3F1427-0D12-4F29-82A5-D1EF0A78C6D6}" destId="{E84C331D-7FA9-4412-BE76-501A84B5A859}" srcOrd="23" destOrd="0" presId="urn:microsoft.com/office/officeart/2005/8/layout/cycle8"/>
    <dgm:cxn modelId="{DFFD8FC0-555C-4112-B069-5E4F19C3582F}" type="presParOf" srcId="{6F3F1427-0D12-4F29-82A5-D1EF0A78C6D6}" destId="{98E1159A-CB83-4B11-A1B7-4FB757F11052}" srcOrd="24" destOrd="0" presId="urn:microsoft.com/office/officeart/2005/8/layout/cycle8"/>
  </dgm:cxnLst>
  <dgm:bg/>
  <dgm:whole/>
  <dgm:extLst>
    <a:ext uri="http://schemas.microsoft.com/office/drawing/2008/diagram">
      <dsp:dataModelExt xmlns:dsp="http://schemas.microsoft.com/office/drawing/2008/diagram" relId="rId10"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6C515E1-9AF2-4346-B536-9CAF07788329}">
      <dsp:nvSpPr>
        <dsp:cNvPr id="0" name=""/>
        <dsp:cNvSpPr/>
      </dsp:nvSpPr>
      <dsp:spPr>
        <a:xfrm>
          <a:off x="612731" y="201141"/>
          <a:ext cx="2729545" cy="2729545"/>
        </a:xfrm>
        <a:prstGeom prst="pie">
          <a:avLst>
            <a:gd name="adj1" fmla="val 16200000"/>
            <a:gd name="adj2" fmla="val 2052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tabLst/>
          </a:pPr>
          <a:r>
            <a:rPr lang="sv-SE" sz="1600" b="1" kern="1200" dirty="0"/>
            <a:t>1</a:t>
          </a:r>
          <a:br>
            <a:rPr lang="sv-SE" sz="2400" kern="1200" dirty="0"/>
          </a:br>
          <a:r>
            <a:rPr lang="sv-SE" sz="1100" kern="1200" dirty="0"/>
            <a:t>Uppvärmning</a:t>
          </a:r>
          <a:endParaRPr lang="sv-SE" sz="1200" kern="1200" dirty="0"/>
        </a:p>
        <a:p>
          <a:pPr marL="0" lvl="0" algn="ctr" defTabSz="711200">
            <a:lnSpc>
              <a:spcPct val="90000"/>
            </a:lnSpc>
            <a:spcBef>
              <a:spcPct val="0"/>
            </a:spcBef>
            <a:spcAft>
              <a:spcPct val="35000"/>
            </a:spcAft>
            <a:buNone/>
          </a:pPr>
          <a:r>
            <a:rPr lang="sv-SE" sz="1050" kern="1200" dirty="0"/>
            <a:t>(ca 8 min)</a:t>
          </a:r>
          <a:endParaRPr lang="sv-SE" sz="1200" kern="1200" dirty="0"/>
        </a:p>
      </dsp:txBody>
      <dsp:txXfrm>
        <a:off x="2036644" y="659965"/>
        <a:ext cx="877353" cy="584902"/>
      </dsp:txXfrm>
    </dsp:sp>
    <dsp:sp modelId="{042ECCE9-FE08-4590-B27E-D428A5986C0C}">
      <dsp:nvSpPr>
        <dsp:cNvPr id="0" name=""/>
        <dsp:cNvSpPr/>
      </dsp:nvSpPr>
      <dsp:spPr>
        <a:xfrm>
          <a:off x="636127" y="273929"/>
          <a:ext cx="2729545" cy="2729545"/>
        </a:xfrm>
        <a:prstGeom prst="pie">
          <a:avLst>
            <a:gd name="adj1" fmla="val 20520000"/>
            <a:gd name="adj2" fmla="val 324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1590" tIns="21590" rIns="21590" bIns="21590" numCol="1" spcCol="1270" anchor="ctr" anchorCtr="0">
          <a:noAutofit/>
        </a:bodyPr>
        <a:lstStyle/>
        <a:p>
          <a:pPr marL="0" lvl="0" indent="0" algn="ctr" defTabSz="755650">
            <a:lnSpc>
              <a:spcPct val="90000"/>
            </a:lnSpc>
            <a:spcBef>
              <a:spcPct val="0"/>
            </a:spcBef>
            <a:spcAft>
              <a:spcPct val="35000"/>
            </a:spcAft>
            <a:buNone/>
          </a:pPr>
          <a:r>
            <a:rPr lang="sv-SE" sz="1700" kern="1200" dirty="0"/>
            <a:t>2</a:t>
          </a:r>
          <a:br>
            <a:rPr lang="sv-SE" sz="1700" kern="1200" dirty="0"/>
          </a:br>
          <a:r>
            <a:rPr lang="sv-SE" sz="1400" kern="1200" dirty="0"/>
            <a:t>Övning</a:t>
          </a:r>
          <a:endParaRPr lang="sv-SE" sz="1700" kern="1200" dirty="0"/>
        </a:p>
        <a:p>
          <a:pPr marL="0" lvl="0" indent="0" algn="ctr" defTabSz="755650">
            <a:lnSpc>
              <a:spcPct val="90000"/>
            </a:lnSpc>
            <a:spcBef>
              <a:spcPct val="0"/>
            </a:spcBef>
            <a:spcAft>
              <a:spcPct val="35000"/>
            </a:spcAft>
            <a:buNone/>
          </a:pPr>
          <a:r>
            <a:rPr lang="sv-SE" sz="1050" kern="1200" dirty="0"/>
            <a:t>(ca 15 min)</a:t>
          </a:r>
        </a:p>
      </dsp:txBody>
      <dsp:txXfrm>
        <a:off x="2394085" y="1521071"/>
        <a:ext cx="812364" cy="649891"/>
      </dsp:txXfrm>
    </dsp:sp>
    <dsp:sp modelId="{F1F5835A-FF9E-470E-BF14-8A45EB1C3C7F}">
      <dsp:nvSpPr>
        <dsp:cNvPr id="0" name=""/>
        <dsp:cNvSpPr/>
      </dsp:nvSpPr>
      <dsp:spPr>
        <a:xfrm>
          <a:off x="574388" y="318771"/>
          <a:ext cx="2729545" cy="2729545"/>
        </a:xfrm>
        <a:prstGeom prst="pie">
          <a:avLst>
            <a:gd name="adj1" fmla="val 3240000"/>
            <a:gd name="adj2" fmla="val 756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sv-SE" sz="1800" b="1" kern="1200" dirty="0"/>
            <a:t>3</a:t>
          </a:r>
          <a:br>
            <a:rPr lang="sv-SE" sz="1500" kern="1200" dirty="0"/>
          </a:br>
          <a:r>
            <a:rPr lang="sv-SE" sz="1400" kern="1200" dirty="0"/>
            <a:t>Övning</a:t>
          </a:r>
          <a:br>
            <a:rPr lang="sv-SE" sz="1500" kern="1200" dirty="0"/>
          </a:br>
          <a:r>
            <a:rPr lang="sv-SE" sz="1000" kern="1200" dirty="0"/>
            <a:t>(ca 15 min)</a:t>
          </a:r>
          <a:endParaRPr lang="sv-SE" sz="1500" kern="1200" dirty="0"/>
        </a:p>
      </dsp:txBody>
      <dsp:txXfrm>
        <a:off x="1549225" y="2235952"/>
        <a:ext cx="779870" cy="714880"/>
      </dsp:txXfrm>
    </dsp:sp>
    <dsp:sp modelId="{C8B3A1F0-654E-4707-93EE-8D71BB830E5F}">
      <dsp:nvSpPr>
        <dsp:cNvPr id="0" name=""/>
        <dsp:cNvSpPr/>
      </dsp:nvSpPr>
      <dsp:spPr>
        <a:xfrm>
          <a:off x="512648" y="273929"/>
          <a:ext cx="2729545" cy="2729545"/>
        </a:xfrm>
        <a:prstGeom prst="pie">
          <a:avLst>
            <a:gd name="adj1" fmla="val 7560000"/>
            <a:gd name="adj2" fmla="val 1188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sv-SE" sz="1400" kern="1200" dirty="0"/>
            <a:t>4</a:t>
          </a:r>
          <a:br>
            <a:rPr lang="sv-SE" sz="1400" kern="1200" dirty="0"/>
          </a:br>
          <a:r>
            <a:rPr lang="sv-SE" sz="1400" kern="1200" dirty="0"/>
            <a:t>Spel</a:t>
          </a:r>
        </a:p>
        <a:p>
          <a:pPr marL="0" lvl="0" indent="0" algn="ctr" defTabSz="622300">
            <a:lnSpc>
              <a:spcPct val="90000"/>
            </a:lnSpc>
            <a:spcBef>
              <a:spcPct val="0"/>
            </a:spcBef>
            <a:spcAft>
              <a:spcPct val="35000"/>
            </a:spcAft>
            <a:buNone/>
          </a:pPr>
          <a:r>
            <a:rPr lang="sv-SE" sz="1000" kern="1200" dirty="0"/>
            <a:t>(ca 20 min)</a:t>
          </a:r>
        </a:p>
      </dsp:txBody>
      <dsp:txXfrm>
        <a:off x="671871" y="1521071"/>
        <a:ext cx="812364" cy="649891"/>
      </dsp:txXfrm>
    </dsp:sp>
    <dsp:sp modelId="{1B2595DF-C5F2-4311-AF23-4F69521AFBE6}">
      <dsp:nvSpPr>
        <dsp:cNvPr id="0" name=""/>
        <dsp:cNvSpPr/>
      </dsp:nvSpPr>
      <dsp:spPr>
        <a:xfrm>
          <a:off x="536044" y="201141"/>
          <a:ext cx="2729545" cy="2729545"/>
        </a:xfrm>
        <a:prstGeom prst="pie">
          <a:avLst>
            <a:gd name="adj1" fmla="val 11880000"/>
            <a:gd name="adj2" fmla="val 1620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sv-SE" sz="1400" kern="1200" dirty="0"/>
            <a:t>5</a:t>
          </a:r>
          <a:br>
            <a:rPr lang="sv-SE" sz="1400" kern="1200" dirty="0"/>
          </a:br>
          <a:r>
            <a:rPr lang="sv-SE" sz="1200" kern="1200" dirty="0"/>
            <a:t>Avslutning</a:t>
          </a:r>
        </a:p>
        <a:p>
          <a:pPr marL="0" lvl="0" indent="0" algn="ctr" defTabSz="622300">
            <a:lnSpc>
              <a:spcPct val="90000"/>
            </a:lnSpc>
            <a:spcBef>
              <a:spcPct val="0"/>
            </a:spcBef>
            <a:spcAft>
              <a:spcPct val="35000"/>
            </a:spcAft>
            <a:buNone/>
          </a:pPr>
          <a:r>
            <a:rPr lang="sv-SE" sz="1000" kern="1200" dirty="0"/>
            <a:t>(ca 2 min)</a:t>
          </a:r>
        </a:p>
      </dsp:txBody>
      <dsp:txXfrm>
        <a:off x="964323" y="659965"/>
        <a:ext cx="877353" cy="584902"/>
      </dsp:txXfrm>
    </dsp:sp>
    <dsp:sp modelId="{80B14EAD-B8FF-4FFF-9DA8-A63BF4110857}">
      <dsp:nvSpPr>
        <dsp:cNvPr id="0" name=""/>
        <dsp:cNvSpPr/>
      </dsp:nvSpPr>
      <dsp:spPr>
        <a:xfrm>
          <a:off x="443631" y="32169"/>
          <a:ext cx="3067489" cy="3067489"/>
        </a:xfrm>
        <a:prstGeom prst="circularArrow">
          <a:avLst>
            <a:gd name="adj1" fmla="val 5085"/>
            <a:gd name="adj2" fmla="val 327528"/>
            <a:gd name="adj3" fmla="val 20192361"/>
            <a:gd name="adj4" fmla="val 16200324"/>
            <a:gd name="adj5" fmla="val 59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047945FA-018C-4BD8-B277-8F4B87B80161}">
      <dsp:nvSpPr>
        <dsp:cNvPr id="0" name=""/>
        <dsp:cNvSpPr/>
      </dsp:nvSpPr>
      <dsp:spPr>
        <a:xfrm>
          <a:off x="467344" y="104933"/>
          <a:ext cx="3067489" cy="3067489"/>
        </a:xfrm>
        <a:prstGeom prst="circularArrow">
          <a:avLst>
            <a:gd name="adj1" fmla="val 5085"/>
            <a:gd name="adj2" fmla="val 327528"/>
            <a:gd name="adj3" fmla="val 2912753"/>
            <a:gd name="adj4" fmla="val 20519953"/>
            <a:gd name="adj5" fmla="val 59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86DF167F-F5F1-427C-B4D1-9A87485E2B6B}">
      <dsp:nvSpPr>
        <dsp:cNvPr id="0" name=""/>
        <dsp:cNvSpPr/>
      </dsp:nvSpPr>
      <dsp:spPr>
        <a:xfrm>
          <a:off x="405416" y="149913"/>
          <a:ext cx="3067489" cy="3067489"/>
        </a:xfrm>
        <a:prstGeom prst="circularArrow">
          <a:avLst>
            <a:gd name="adj1" fmla="val 5085"/>
            <a:gd name="adj2" fmla="val 327528"/>
            <a:gd name="adj3" fmla="val 7232777"/>
            <a:gd name="adj4" fmla="val 3239695"/>
            <a:gd name="adj5" fmla="val 59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E84C331D-7FA9-4412-BE76-501A84B5A859}">
      <dsp:nvSpPr>
        <dsp:cNvPr id="0" name=""/>
        <dsp:cNvSpPr/>
      </dsp:nvSpPr>
      <dsp:spPr>
        <a:xfrm>
          <a:off x="343488" y="104933"/>
          <a:ext cx="3067489" cy="3067489"/>
        </a:xfrm>
        <a:prstGeom prst="circularArrow">
          <a:avLst>
            <a:gd name="adj1" fmla="val 5085"/>
            <a:gd name="adj2" fmla="val 327528"/>
            <a:gd name="adj3" fmla="val 11552519"/>
            <a:gd name="adj4" fmla="val 7559718"/>
            <a:gd name="adj5" fmla="val 59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98E1159A-CB83-4B11-A1B7-4FB757F11052}">
      <dsp:nvSpPr>
        <dsp:cNvPr id="0" name=""/>
        <dsp:cNvSpPr/>
      </dsp:nvSpPr>
      <dsp:spPr>
        <a:xfrm>
          <a:off x="367201" y="32169"/>
          <a:ext cx="3067489" cy="3067489"/>
        </a:xfrm>
        <a:prstGeom prst="circularArrow">
          <a:avLst>
            <a:gd name="adj1" fmla="val 5085"/>
            <a:gd name="adj2" fmla="val 327528"/>
            <a:gd name="adj3" fmla="val 15872148"/>
            <a:gd name="adj4" fmla="val 11880111"/>
            <a:gd name="adj5" fmla="val 59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cycle8">
  <dgm:title val=""/>
  <dgm:desc val=""/>
  <dgm:catLst>
    <dgm:cat type="cycle" pri="7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clrData>
  <dgm:layoutNode name="compositeShape">
    <dgm:varLst>
      <dgm:chMax val="7"/>
      <dgm:dir/>
      <dgm:resizeHandles val="exact"/>
    </dgm:varLst>
    <dgm:alg type="composite">
      <dgm:param type="horzAlign" val="ctr"/>
      <dgm:param type="vertAlign" val="mid"/>
      <dgm:param type="ar" val="1"/>
    </dgm:alg>
    <dgm:shape xmlns:r="http://schemas.openxmlformats.org/officeDocument/2006/relationships" r:blip="">
      <dgm:adjLst/>
    </dgm:shape>
    <dgm:presOf/>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dummy1a" refType="w" fact="0.5"/>
          <dgm:constr type="t" for="ch" forName="dummy1a" refType="h" fact="0.08"/>
          <dgm:constr type="l" for="ch" forName="dummy1b" refType="w" fact="0.5"/>
          <dgm:constr type="t" for="ch" forName="dummy1b" refType="h" fact="0.08"/>
          <dgm:constr type="l" for="ch" forName="wedge1Tx" refType="w" fact="0.22"/>
          <dgm:constr type="t" for="ch" forName="wedge1Tx" refType="h" fact="0.22"/>
          <dgm:constr type="w" for="ch" forName="wedge1Tx" refType="w" fact="0.56"/>
          <dgm:constr type="h" for="ch" forName="wedge1Tx" refType="h" fact="0.56"/>
          <dgm:constr type="h" for="ch" forName="arrowWedge1single" refType="w" fact="0.08"/>
          <dgm:constr type="diam" for="ch" forName="arrowWedge1single" refType="w" fact="0.84"/>
          <dgm:constr type="l" for="ch" forName="arrowWedge1single" refType="w" fact="0.5"/>
          <dgm:constr type="t" for="ch" forName="arrowWedge1single" refType="w" fact="0.5"/>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dummy1a" refType="w" fact="0.52"/>
          <dgm:constr type="t" for="ch" forName="dummy1a" refType="h" fact="0.08"/>
          <dgm:constr type="l" for="ch" forName="dummy1b" refType="w" fact="0.52"/>
          <dgm:constr type="t" for="ch" forName="dummy1b" refType="h" fact="0.92"/>
          <dgm:constr type="l" for="ch" forName="wedge1Tx" refType="w" fact="0.559"/>
          <dgm:constr type="t" for="ch" forName="wedge1Tx" refType="h" fact="0.3"/>
          <dgm:constr type="w" for="ch" forName="wedge1Tx" refType="w" fact="0.3"/>
          <dgm:constr type="h" for="ch" forName="wedge1Tx" refType="h" fact="0.4"/>
          <dgm:constr type="l" for="ch" forName="wedge2" refType="w" fact="0.06"/>
          <dgm:constr type="t" for="ch" forName="wedge2" refType="w" fact="0.08"/>
          <dgm:constr type="w" for="ch" forName="wedge2" refType="w" fact="0.84"/>
          <dgm:constr type="h" for="ch" forName="wedge2" refType="h" fact="0.84"/>
          <dgm:constr type="l" for="ch" forName="dummy2a" refType="w" fact="0.48"/>
          <dgm:constr type="t" for="ch" forName="dummy2a" refType="h" fact="0.92"/>
          <dgm:constr type="l" for="ch" forName="dummy2b" refType="w" fact="0.48"/>
          <dgm:constr type="t" for="ch" forName="dummy2b" refType="h" fact="0.08"/>
          <dgm:constr type="r" for="ch" forName="wedge2Tx" refType="w" fact="0.441"/>
          <dgm:constr type="t" for="ch" forName="wedge2Tx" refType="h" fact="0.3"/>
          <dgm:constr type="w" for="ch" forName="wedge2Tx" refType="w" fact="0.3"/>
          <dgm:constr type="h" for="ch" forName="wedge2Tx" refType="h" fact="0.4"/>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primFontSz" for="ch" ptType="node" op="equ"/>
        </dgm:constrLst>
      </dgm:if>
      <dgm:if name="Name3" axis="ch" ptType="node" func="cnt" op="equ" val="3">
        <dgm:constrLst>
          <dgm:constr type="l" for="ch" forName="wedge1" refType="w" fact="0.0973"/>
          <dgm:constr type="t" for="ch" forName="wedge1" refType="w" fact="0.07"/>
          <dgm:constr type="w" for="ch" forName="wedge1" refType="w" fact="0.84"/>
          <dgm:constr type="h" for="ch" forName="wedge1" refType="h" fact="0.84"/>
          <dgm:constr type="l" for="ch" forName="dummy1a" refType="w" fact="0.5173"/>
          <dgm:constr type="t" for="ch" forName="dummy1a" refType="h" fact="0.07"/>
          <dgm:constr type="l" for="ch" forName="dummy1b" refType="w" fact="0.8811"/>
          <dgm:constr type="t" for="ch" forName="dummy1b" refType="h" fact="0.7"/>
          <dgm:constr type="l" for="ch" forName="wedge1Tx" refType="w" fact="0.54"/>
          <dgm:constr type="t" for="ch" forName="wedge1Tx" refType="h" fact="0.248"/>
          <dgm:constr type="w" for="ch" forName="wedge1Tx" refType="w" fact="0.3"/>
          <dgm:constr type="h" for="ch" forName="wedge1Tx" refType="h" fact="0.25"/>
          <dgm:constr type="l" for="ch" forName="wedge2" refType="w" fact="0.08"/>
          <dgm:constr type="t" for="ch" forName="wedge2" refType="w" fact="0.1"/>
          <dgm:constr type="w" for="ch" forName="wedge2" refType="w" fact="0.84"/>
          <dgm:constr type="h" for="ch" forName="wedge2" refType="h" fact="0.84"/>
          <dgm:constr type="l" for="ch" forName="dummy2a" refType="w" fact="0.8637"/>
          <dgm:constr type="t" for="ch" forName="dummy2a" refType="h" fact="0.73"/>
          <dgm:constr type="l" for="ch" forName="dummy2b" refType="w" fact="0.1363"/>
          <dgm:constr type="t" for="ch" forName="dummy2b" refType="h" fact="0.73"/>
          <dgm:constr type="l" for="ch" forName="wedge2Tx" refType="w" fact="0.28"/>
          <dgm:constr type="t" for="ch" forName="wedge2Tx" refType="h" fact="0.645"/>
          <dgm:constr type="w" for="ch" forName="wedge2Tx" refType="w" fact="0.45"/>
          <dgm:constr type="h" for="ch" forName="wedge2Tx" refType="h" fact="0.22"/>
          <dgm:constr type="l" for="ch" forName="wedge3" refType="w" fact="0.0627"/>
          <dgm:constr type="t" for="ch" forName="wedge3" refType="w" fact="0.07"/>
          <dgm:constr type="w" for="ch" forName="wedge3" refType="w" fact="0.84"/>
          <dgm:constr type="h" for="ch" forName="wedge3" refType="h" fact="0.84"/>
          <dgm:constr type="l" for="ch" forName="dummy3a" refType="w" fact="0.1189"/>
          <dgm:constr type="t" for="ch" forName="dummy3a" refType="h" fact="0.7"/>
          <dgm:constr type="l" for="ch" forName="dummy3b" refType="w" fact="0.4827"/>
          <dgm:constr type="t" for="ch" forName="dummy3b" refType="h" fact="0.07"/>
          <dgm:constr type="r" for="ch" forName="wedge3Tx" refType="w" fact="0.46"/>
          <dgm:constr type="t" for="ch" forName="wedge3Tx" refType="h" fact="0.248"/>
          <dgm:constr type="w" for="ch" forName="wedge3Tx" refType="w" fact="0.3"/>
          <dgm:constr type="h" for="ch" forName="wedge3Tx" refType="h" fact="0.25"/>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primFontSz" for="ch" ptType="node" op="equ"/>
        </dgm:constrLst>
      </dgm:if>
      <dgm:if name="Name4" axis="ch" ptType="node" func="cnt" op="equ" val="4">
        <dgm:constrLst>
          <dgm:constr type="l" for="ch" forName="wedge1" refType="w" fact="0.0941"/>
          <dgm:constr type="t" for="ch" forName="wedge1" refType="w" fact="0.0659"/>
          <dgm:constr type="w" for="ch" forName="wedge1" refType="w" fact="0.84"/>
          <dgm:constr type="h" for="ch" forName="wedge1" refType="h" fact="0.84"/>
          <dgm:constr type="l" for="ch" forName="dummy1a" refType="w" fact="0.5141"/>
          <dgm:constr type="t" for="ch" forName="dummy1a" refType="h" fact="0.0659"/>
          <dgm:constr type="l" for="ch" forName="dummy1b" refType="w" fact="0.9341"/>
          <dgm:constr type="t" for="ch" forName="dummy1b" refType="h" fact="0.4859"/>
          <dgm:constr type="l" for="ch" forName="wedge1Tx" refType="w" fact="0.54"/>
          <dgm:constr type="t" for="ch" forName="wedge1Tx" refType="h" fact="0.24"/>
          <dgm:constr type="w" for="ch" forName="wedge1Tx" refType="w" fact="0.31"/>
          <dgm:constr type="h" for="ch" forName="wedge1Tx" refType="h" fact="0.23"/>
          <dgm:constr type="l" for="ch" forName="wedge2" refType="w" fact="0.0941"/>
          <dgm:constr type="t" for="ch" forName="wedge2" refType="w" fact="0.0941"/>
          <dgm:constr type="w" for="ch" forName="wedge2" refType="w" fact="0.84"/>
          <dgm:constr type="h" for="ch" forName="wedge2" refType="h" fact="0.84"/>
          <dgm:constr type="l" for="ch" forName="dummy2a" refType="w" fact="0.9341"/>
          <dgm:constr type="t" for="ch" forName="dummy2a" refType="h" fact="0.5141"/>
          <dgm:constr type="l" for="ch" forName="dummy2b" refType="w" fact="0.5141"/>
          <dgm:constr type="t" for="ch" forName="dummy2b" refType="h" fact="0.9341"/>
          <dgm:constr type="l" for="ch" forName="wedge2Tx" refType="w" fact="0.54"/>
          <dgm:constr type="t" for="ch" forName="wedge2Tx" refType="h" fact="0.53"/>
          <dgm:constr type="w" for="ch" forName="wedge2Tx" refType="w" fact="0.31"/>
          <dgm:constr type="h" for="ch" forName="wedge2Tx" refType="h" fact="0.23"/>
          <dgm:constr type="l" for="ch" forName="wedge3" refType="w" fact="0.0659"/>
          <dgm:constr type="t" for="ch" forName="wedge3" refType="w" fact="0.0941"/>
          <dgm:constr type="w" for="ch" forName="wedge3" refType="w" fact="0.84"/>
          <dgm:constr type="h" for="ch" forName="wedge3" refType="h" fact="0.84"/>
          <dgm:constr type="l" for="ch" forName="dummy3a" refType="w" fact="0.4859"/>
          <dgm:constr type="t" for="ch" forName="dummy3a" refType="h" fact="0.9341"/>
          <dgm:constr type="l" for="ch" forName="dummy3b" refType="w" fact="0.0659"/>
          <dgm:constr type="t" for="ch" forName="dummy3b" refType="h" fact="0.5141"/>
          <dgm:constr type="r" for="ch" forName="wedge3Tx" refType="w" fact="0.46"/>
          <dgm:constr type="t" for="ch" forName="wedge3Tx" refType="h" fact="0.53"/>
          <dgm:constr type="w" for="ch" forName="wedge3Tx" refType="w" fact="0.31"/>
          <dgm:constr type="h" for="ch" forName="wedge3Tx" refType="h" fact="0.23"/>
          <dgm:constr type="l" for="ch" forName="wedge4" refType="w" fact="0.0659"/>
          <dgm:constr type="t" for="ch" forName="wedge4" refType="h" fact="0.0659"/>
          <dgm:constr type="w" for="ch" forName="wedge4" refType="w" fact="0.84"/>
          <dgm:constr type="h" for="ch" forName="wedge4" refType="h" fact="0.84"/>
          <dgm:constr type="l" for="ch" forName="dummy4a" refType="w" fact="0.0659"/>
          <dgm:constr type="t" for="ch" forName="dummy4a" refType="h" fact="0.4859"/>
          <dgm:constr type="l" for="ch" forName="dummy4b" refType="w" fact="0.4859"/>
          <dgm:constr type="t" for="ch" forName="dummy4b" refType="h" fact="0.0659"/>
          <dgm:constr type="r" for="ch" forName="wedge4Tx" refType="w" fact="0.46"/>
          <dgm:constr type="t" for="ch" forName="wedge4Tx" refType="h" fact="0.24"/>
          <dgm:constr type="w" for="ch" forName="wedge4Tx" refType="w" fact="0.31"/>
          <dgm:constr type="h" for="ch" forName="wedge4Tx" refType="h" fact="0.23"/>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primFontSz" for="ch" ptType="node" op="equ"/>
        </dgm:constrLst>
      </dgm:if>
      <dgm:if name="Name5" axis="ch" ptType="node" func="cnt" op="equ" val="5">
        <dgm:constrLst>
          <dgm:constr type="l" for="ch" forName="wedge1" refType="w" fact="0.0918"/>
          <dgm:constr type="t" for="ch" forName="wedge1" refType="w" fact="0.0638"/>
          <dgm:constr type="w" for="ch" forName="wedge1" refType="w" fact="0.84"/>
          <dgm:constr type="h" for="ch" forName="wedge1" refType="h" fact="0.84"/>
          <dgm:constr type="l" for="ch" forName="dummy1a" refType="w" fact="0.5118"/>
          <dgm:constr type="t" for="ch" forName="dummy1a" refType="h" fact="0.0638"/>
          <dgm:constr type="l" for="ch" forName="dummy1b" refType="w" fact="0.9112"/>
          <dgm:constr type="t" for="ch" forName="dummy1b" refType="h" fact="0.354"/>
          <dgm:constr type="l" for="ch" forName="wedge1Tx" refType="w" fact="0.53"/>
          <dgm:constr type="t" for="ch" forName="wedge1Tx" refType="h" fact="0.205"/>
          <dgm:constr type="w" for="ch" forName="wedge1Tx" refType="w" fact="0.27"/>
          <dgm:constr type="h" for="ch" forName="wedge1Tx" refType="h" fact="0.18"/>
          <dgm:constr type="l" for="ch" forName="wedge2" refType="w" fact="0.099"/>
          <dgm:constr type="t" for="ch" forName="wedge2" refType="w" fact="0.0862"/>
          <dgm:constr type="w" for="ch" forName="wedge2" refType="w" fact="0.84"/>
          <dgm:constr type="h" for="ch" forName="wedge2" refType="h" fact="0.84"/>
          <dgm:constr type="l" for="ch" forName="dummy2a" refType="w" fact="0.9185"/>
          <dgm:constr type="t" for="ch" forName="dummy2a" refType="h" fact="0.3764"/>
          <dgm:constr type="l" for="ch" forName="dummy2b" refType="w" fact="0.7659"/>
          <dgm:constr type="t" for="ch" forName="dummy2b" refType="h" fact="0.846"/>
          <dgm:constr type="l" for="ch" forName="wedge2Tx" refType="w" fact="0.64"/>
          <dgm:constr type="t" for="ch" forName="wedge2Tx" refType="h" fact="0.47"/>
          <dgm:constr type="w" for="ch" forName="wedge2Tx" refType="w" fact="0.25"/>
          <dgm:constr type="h" for="ch" forName="wedge2Tx" refType="h" fact="0.2"/>
          <dgm:constr type="l" for="ch" forName="wedge3" refType="w" fact="0.08"/>
          <dgm:constr type="t" for="ch" forName="wedge3" refType="w" fact="0.1"/>
          <dgm:constr type="w" for="ch" forName="wedge3" refType="w" fact="0.84"/>
          <dgm:constr type="h" for="ch" forName="wedge3" refType="h" fact="0.84"/>
          <dgm:constr type="l" for="ch" forName="dummy3a" refType="w" fact="0.7469"/>
          <dgm:constr type="t" for="ch" forName="dummy3a" refType="h" fact="0.8598"/>
          <dgm:constr type="l" for="ch" forName="dummy3b" refType="w" fact="0.2531"/>
          <dgm:constr type="t" for="ch" forName="dummy3b" refType="h" fact="0.8598"/>
          <dgm:constr type="l" for="ch" forName="wedge3Tx" refType="w" fact="0.38"/>
          <dgm:constr type="t" for="ch" forName="wedge3Tx" refType="h" fact="0.69"/>
          <dgm:constr type="w" for="ch" forName="wedge3Tx" refType="w" fact="0.24"/>
          <dgm:constr type="h" for="ch" forName="wedge3Tx" refType="h" fact="0.22"/>
          <dgm:constr type="l" for="ch" forName="wedge4" refType="w" fact="0.061"/>
          <dgm:constr type="t" for="ch" forName="wedge4" refType="h" fact="0.0862"/>
          <dgm:constr type="w" for="ch" forName="wedge4" refType="w" fact="0.84"/>
          <dgm:constr type="h" for="ch" forName="wedge4" refType="h" fact="0.84"/>
          <dgm:constr type="l" for="ch" forName="dummy4a" refType="w" fact="0.2341"/>
          <dgm:constr type="t" for="ch" forName="dummy4a" refType="h" fact="0.846"/>
          <dgm:constr type="l" for="ch" forName="dummy4b" refType="w" fact="0.0815"/>
          <dgm:constr type="t" for="ch" forName="dummy4b" refType="h" fact="0.3764"/>
          <dgm:constr type="r" for="ch" forName="wedge4Tx" refType="w" fact="0.36"/>
          <dgm:constr type="t" for="ch" forName="wedge4Tx" refType="h" fact="0.47"/>
          <dgm:constr type="w" for="ch" forName="wedge4Tx" refType="w" fact="0.25"/>
          <dgm:constr type="h" for="ch" forName="wedge4Tx" refType="h" fact="0.2"/>
          <dgm:constr type="l" for="ch" forName="wedge5" refType="w" fact="0.0682"/>
          <dgm:constr type="t" for="ch" forName="wedge5" refType="h" fact="0.0638"/>
          <dgm:constr type="w" for="ch" forName="wedge5" refType="w" fact="0.84"/>
          <dgm:constr type="h" for="ch" forName="wedge5" refType="h" fact="0.84"/>
          <dgm:constr type="l" for="ch" forName="dummy5a" refType="w" fact="0.0888"/>
          <dgm:constr type="t" for="ch" forName="dummy5a" refType="h" fact="0.354"/>
          <dgm:constr type="l" for="ch" forName="dummy5b" refType="w" fact="0.4882"/>
          <dgm:constr type="t" for="ch" forName="dummy5b" refType="h" fact="0.0638"/>
          <dgm:constr type="r" for="ch" forName="wedge5Tx" refType="w" fact="0.47"/>
          <dgm:constr type="t" for="ch" forName="wedge5Tx" refType="h" fact="0.205"/>
          <dgm:constr type="w" for="ch" forName="wedge5Tx" refType="w" fact="0.27"/>
          <dgm:constr type="h" for="ch" forName="wedge5Tx" refType="h" fact="0.18"/>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primFontSz" for="ch" ptType="node" op="equ"/>
        </dgm:constrLst>
      </dgm:if>
      <dgm:if name="Name6" axis="ch" ptType="node" func="cnt" op="equ" val="6">
        <dgm:constrLst>
          <dgm:constr type="l" for="ch" forName="wedge1" refType="w" fact="0.09"/>
          <dgm:constr type="t" for="ch" forName="wedge1" refType="w" fact="0.0627"/>
          <dgm:constr type="w" for="ch" forName="wedge1" refType="w" fact="0.84"/>
          <dgm:constr type="h" for="ch" forName="wedge1" refType="h" fact="0.84"/>
          <dgm:constr type="l" for="ch" forName="dummy1a" refType="w" fact="0.51"/>
          <dgm:constr type="t" for="ch" forName="dummy1a" refType="h" fact="0.0627"/>
          <dgm:constr type="l" for="ch" forName="dummy1b" refType="w" fact="0.8737"/>
          <dgm:constr type="t" for="ch" forName="dummy1b" refType="h" fact="0.2727"/>
          <dgm:constr type="l" for="ch" forName="wedge1Tx" refType="w" fact="0.53"/>
          <dgm:constr type="t" for="ch" forName="wedge1Tx" refType="h" fact="0.17"/>
          <dgm:constr type="w" for="ch" forName="wedge1Tx" refType="w" fact="0.22"/>
          <dgm:constr type="h" for="ch" forName="wedge1Tx" refType="h" fact="0.17"/>
          <dgm:constr type="l" for="ch" forName="wedge2" refType="w" fact="0.1"/>
          <dgm:constr type="t" for="ch" forName="wedge2" refType="w" fact="0.08"/>
          <dgm:constr type="w" for="ch" forName="wedge2" refType="w" fact="0.84"/>
          <dgm:constr type="h" for="ch" forName="wedge2" refType="h" fact="0.84"/>
          <dgm:constr type="l" for="ch" forName="dummy2a" refType="w" fact="0.8837"/>
          <dgm:constr type="t" for="ch" forName="dummy2a" refType="h" fact="0.29"/>
          <dgm:constr type="l" for="ch" forName="dummy2b" refType="w" fact="0.8837"/>
          <dgm:constr type="t" for="ch" forName="dummy2b" refType="h" fact="0.71"/>
          <dgm:constr type="l" for="ch" forName="wedge2Tx" refType="w" fact="0.67"/>
          <dgm:constr type="t" for="ch" forName="wedge2Tx" refType="h" fact="0.42"/>
          <dgm:constr type="w" for="ch" forName="wedge2Tx" refType="w" fact="0.23"/>
          <dgm:constr type="h" for="ch" forName="wedge2Tx" refType="h" fact="0.165"/>
          <dgm:constr type="l" for="ch" forName="wedge3" refType="w" fact="0.09"/>
          <dgm:constr type="t" for="ch" forName="wedge3" refType="w" fact="0.0973"/>
          <dgm:constr type="w" for="ch" forName="wedge3" refType="w" fact="0.84"/>
          <dgm:constr type="h" for="ch" forName="wedge3" refType="h" fact="0.84"/>
          <dgm:constr type="l" for="ch" forName="dummy3a" refType="w" fact="0.8737"/>
          <dgm:constr type="t" for="ch" forName="dummy3a" refType="h" fact="0.7273"/>
          <dgm:constr type="l" for="ch" forName="dummy3b" refType="w" fact="0.51"/>
          <dgm:constr type="t" for="ch" forName="dummy3b" refType="h" fact="0.9373"/>
          <dgm:constr type="l" for="ch" forName="wedge3Tx" refType="w" fact="0.53"/>
          <dgm:constr type="t" for="ch" forName="wedge3Tx" refType="h" fact="0.665"/>
          <dgm:constr type="w" for="ch" forName="wedge3Tx" refType="w" fact="0.22"/>
          <dgm:constr type="h" for="ch" forName="wedge3Tx" refType="h" fact="0.17"/>
          <dgm:constr type="l" for="ch" forName="wedge4" refType="w" fact="0.07"/>
          <dgm:constr type="t" for="ch" forName="wedge4" refType="h" fact="0.0973"/>
          <dgm:constr type="w" for="ch" forName="wedge4" refType="w" fact="0.84"/>
          <dgm:constr type="h" for="ch" forName="wedge4" refType="h" fact="0.84"/>
          <dgm:constr type="l" for="ch" forName="dummy4a" refType="w" fact="0.49"/>
          <dgm:constr type="t" for="ch" forName="dummy4a" refType="h" fact="0.9373"/>
          <dgm:constr type="l" for="ch" forName="dummy4b" refType="w" fact="0.1263"/>
          <dgm:constr type="t" for="ch" forName="dummy4b" refType="h" fact="0.7273"/>
          <dgm:constr type="r" for="ch" forName="wedge4Tx" refType="w" fact="0.47"/>
          <dgm:constr type="t" for="ch" forName="wedge4Tx" refType="h" fact="0.665"/>
          <dgm:constr type="w" for="ch" forName="wedge4Tx" refType="w" fact="0.22"/>
          <dgm:constr type="h" for="ch" forName="wedge4Tx" refType="h" fact="0.17"/>
          <dgm:constr type="l" for="ch" forName="wedge5" refType="w" fact="0.06"/>
          <dgm:constr type="t" for="ch" forName="wedge5" refType="h" fact="0.08"/>
          <dgm:constr type="w" for="ch" forName="wedge5" refType="w" fact="0.84"/>
          <dgm:constr type="h" for="ch" forName="wedge5" refType="h" fact="0.84"/>
          <dgm:constr type="l" for="ch" forName="dummy5a" refType="w" fact="0.1163"/>
          <dgm:constr type="t" for="ch" forName="dummy5a" refType="h" fact="0.71"/>
          <dgm:constr type="l" for="ch" forName="dummy5b" refType="w" fact="0.1163"/>
          <dgm:constr type="t" for="ch" forName="dummy5b" refType="h" fact="0.29"/>
          <dgm:constr type="r" for="ch" forName="wedge5Tx" refType="w" fact="0.33"/>
          <dgm:constr type="t" for="ch" forName="wedge5Tx" refType="h" fact="0.42"/>
          <dgm:constr type="w" for="ch" forName="wedge5Tx" refType="w" fact="0.23"/>
          <dgm:constr type="h" for="ch" forName="wedge5Tx" refType="h" fact="0.165"/>
          <dgm:constr type="l" for="ch" forName="wedge6" refType="w" fact="0.07"/>
          <dgm:constr type="t" for="ch" forName="wedge6" refType="h" fact="0.0627"/>
          <dgm:constr type="w" for="ch" forName="wedge6" refType="w" fact="0.84"/>
          <dgm:constr type="h" for="ch" forName="wedge6" refType="h" fact="0.84"/>
          <dgm:constr type="l" for="ch" forName="dummy6a" refType="w" fact="0.1263"/>
          <dgm:constr type="t" for="ch" forName="dummy6a" refType="h" fact="0.2727"/>
          <dgm:constr type="l" for="ch" forName="dummy6b" refType="w" fact="0.49"/>
          <dgm:constr type="t" for="ch" forName="dummy6b" refType="h" fact="0.0627"/>
          <dgm:constr type="r" for="ch" forName="wedge6Tx" refType="w" fact="0.47"/>
          <dgm:constr type="t" for="ch" forName="wedge6Tx" refType="h" fact="0.17"/>
          <dgm:constr type="w" for="ch" forName="wedge6Tx" refType="w" fact="0.22"/>
          <dgm:constr type="h" for="ch" forName="wedge6Tx" refType="h" fact="0.17"/>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primFontSz" for="ch" ptType="node" op="equ"/>
        </dgm:constrLst>
      </dgm:if>
      <dgm:else name="Name7">
        <dgm:constrLst>
          <dgm:constr type="l" for="ch" forName="wedge1" refType="w" fact="0.0887"/>
          <dgm:constr type="t" for="ch" forName="wedge1" refType="w" fact="0.062"/>
          <dgm:constr type="w" for="ch" forName="wedge1" refType="w" fact="0.84"/>
          <dgm:constr type="h" for="ch" forName="wedge1" refType="h" fact="0.84"/>
          <dgm:constr type="l" for="ch" forName="dummy1a" refType="w" fact="0.5087"/>
          <dgm:constr type="t" for="ch" forName="dummy1a" refType="h" fact="0.062"/>
          <dgm:constr type="l" for="ch" forName="dummy1b" refType="w" fact="0.837"/>
          <dgm:constr type="t" for="ch" forName="dummy1b" refType="h" fact="0.2201"/>
          <dgm:constr type="l" for="ch" forName="wedge1Tx" refType="w" fact="0.53"/>
          <dgm:constr type="t" for="ch" forName="wedge1Tx" refType="h" fact="0.14"/>
          <dgm:constr type="w" for="ch" forName="wedge1Tx" refType="w" fact="0.2"/>
          <dgm:constr type="h" for="ch" forName="wedge1Tx" refType="h" fact="0.16"/>
          <dgm:constr type="l" for="ch" forName="wedge2" refType="w" fact="0.0995"/>
          <dgm:constr type="t" for="ch" forName="wedge2" refType="w" fact="0.0755"/>
          <dgm:constr type="w" for="ch" forName="wedge2" refType="w" fact="0.84"/>
          <dgm:constr type="h" for="ch" forName="wedge2" refType="h" fact="0.84"/>
          <dgm:constr type="l" for="ch" forName="dummy2a" refType="w" fact="0.8479"/>
          <dgm:constr type="t" for="ch" forName="dummy2a" refType="h" fact="0.2337"/>
          <dgm:constr type="l" for="ch" forName="dummy2b" refType="w" fact="0.929"/>
          <dgm:constr type="t" for="ch" forName="dummy2b" refType="h" fact="0.589"/>
          <dgm:constr type="l" for="ch" forName="wedge2Tx" refType="w" fact="0.67"/>
          <dgm:constr type="t" for="ch" forName="wedge2Tx" refType="h" fact="0.38"/>
          <dgm:constr type="w" for="ch" forName="wedge2Tx" refType="w" fact="0.23"/>
          <dgm:constr type="h" for="ch" forName="wedge2Tx" refType="h" fact="0.14"/>
          <dgm:constr type="l" for="ch" forName="wedge3" refType="w" fact="0.0956"/>
          <dgm:constr type="t" for="ch" forName="wedge3" refType="w" fact="0.0925"/>
          <dgm:constr type="w" for="ch" forName="wedge3" refType="w" fact="0.84"/>
          <dgm:constr type="h" for="ch" forName="wedge3" refType="h" fact="0.84"/>
          <dgm:constr type="l" for="ch" forName="dummy3a" refType="w" fact="0.9251"/>
          <dgm:constr type="t" for="ch" forName="dummy3a" refType="h" fact="0.6059"/>
          <dgm:constr type="l" for="ch" forName="dummy3b" refType="w" fact="0.6979"/>
          <dgm:constr type="t" for="ch" forName="dummy3b" refType="h" fact="0.8909"/>
          <dgm:constr type="l" for="ch" forName="wedge3Tx" refType="w" fact="0.635"/>
          <dgm:constr type="t" for="ch" forName="wedge3Tx" refType="h" fact="0.59"/>
          <dgm:constr type="w" for="ch" forName="wedge3Tx" refType="w" fact="0.2"/>
          <dgm:constr type="h" for="ch" forName="wedge3Tx" refType="h" fact="0.155"/>
          <dgm:constr type="l" for="ch" forName="wedge4" refType="w" fact="0.08"/>
          <dgm:constr type="t" for="ch" forName="wedge4" refType="h" fact="0.1"/>
          <dgm:constr type="w" for="ch" forName="wedge4" refType="w" fact="0.84"/>
          <dgm:constr type="h" for="ch" forName="wedge4" refType="h" fact="0.84"/>
          <dgm:constr type="l" for="ch" forName="dummy4a" refType="w" fact="0.6822"/>
          <dgm:constr type="t" for="ch" forName="dummy4a" refType="h" fact="0.8984"/>
          <dgm:constr type="l" for="ch" forName="dummy4b" refType="w" fact="0.3178"/>
          <dgm:constr type="t" for="ch" forName="dummy4b" refType="h" fact="0.8984"/>
          <dgm:constr type="l" for="ch" forName="wedge4Tx" refType="w" fact="0.4025"/>
          <dgm:constr type="t" for="ch" forName="wedge4Tx" refType="h" fact="0.76"/>
          <dgm:constr type="w" for="ch" forName="wedge4Tx" refType="w" fact="0.195"/>
          <dgm:constr type="h" for="ch" forName="wedge4Tx" refType="h" fact="0.14"/>
          <dgm:constr type="l" for="ch" forName="wedge5" refType="w" fact="0.0644"/>
          <dgm:constr type="t" for="ch" forName="wedge5" refType="h" fact="0.0925"/>
          <dgm:constr type="w" for="ch" forName="wedge5" refType="w" fact="0.84"/>
          <dgm:constr type="h" for="ch" forName="wedge5" refType="h" fact="0.84"/>
          <dgm:constr type="l" for="ch" forName="dummy5a" refType="w" fact="0.3021"/>
          <dgm:constr type="t" for="ch" forName="dummy5a" refType="h" fact="0.8909"/>
          <dgm:constr type="l" for="ch" forName="dummy5b" refType="w" fact="0.0749"/>
          <dgm:constr type="t" for="ch" forName="dummy5b" refType="h" fact="0.6059"/>
          <dgm:constr type="r" for="ch" forName="wedge5Tx" refType="w" fact="0.365"/>
          <dgm:constr type="t" for="ch" forName="wedge5Tx" refType="h" fact="0.59"/>
          <dgm:constr type="w" for="ch" forName="wedge5Tx" refType="w" fact="0.2"/>
          <dgm:constr type="h" for="ch" forName="wedge5Tx" refType="h" fact="0.155"/>
          <dgm:constr type="l" for="ch" forName="wedge6" refType="w" fact="0.0605"/>
          <dgm:constr type="t" for="ch" forName="wedge6" refType="h" fact="0.0755"/>
          <dgm:constr type="w" for="ch" forName="wedge6" refType="w" fact="0.84"/>
          <dgm:constr type="h" for="ch" forName="wedge6" refType="h" fact="0.84"/>
          <dgm:constr type="l" for="ch" forName="dummy6a" refType="w" fact="0.071"/>
          <dgm:constr type="t" for="ch" forName="dummy6a" refType="h" fact="0.589"/>
          <dgm:constr type="l" for="ch" forName="dummy6b" refType="w" fact="0.1521"/>
          <dgm:constr type="t" for="ch" forName="dummy6b" refType="h" fact="0.2337"/>
          <dgm:constr type="r" for="ch" forName="wedge6Tx" refType="w" fact="0.33"/>
          <dgm:constr type="t" for="ch" forName="wedge6Tx" refType="h" fact="0.38"/>
          <dgm:constr type="w" for="ch" forName="wedge6Tx" refType="w" fact="0.23"/>
          <dgm:constr type="h" for="ch" forName="wedge6Tx" refType="h" fact="0.14"/>
          <dgm:constr type="l" for="ch" forName="wedge7" refType="w" fact="0.0713"/>
          <dgm:constr type="t" for="ch" forName="wedge7" refType="h" fact="0.062"/>
          <dgm:constr type="w" for="ch" forName="wedge7" refType="w" fact="0.84"/>
          <dgm:constr type="h" for="ch" forName="wedge7" refType="h" fact="0.84"/>
          <dgm:constr type="l" for="ch" forName="dummy7a" refType="w" fact="0.163"/>
          <dgm:constr type="t" for="ch" forName="dummy7a" refType="h" fact="0.2201"/>
          <dgm:constr type="l" for="ch" forName="dummy7b" refType="w" fact="0.4913"/>
          <dgm:constr type="t" for="ch" forName="dummy7b" refType="h" fact="0.062"/>
          <dgm:constr type="r" for="ch" forName="wedge7Tx" refType="w" fact="0.47"/>
          <dgm:constr type="t" for="ch" forName="wedge7Tx" refType="h" fact="0.14"/>
          <dgm:constr type="w" for="ch" forName="wedge7Tx" refType="w" fact="0.2"/>
          <dgm:constr type="h" for="ch" forName="wedge7Tx" refType="h" fact="0.16"/>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h" for="ch" forName="arrowWedge7" refType="w" fact="0.08"/>
          <dgm:constr type="diam" for="ch" forName="arrowWedge7" refType="w" fact="0.84"/>
          <dgm:constr type="l" for="ch" forName="arrowWedge7" refType="w" fact="0.5"/>
          <dgm:constr type="t" for="ch" forName="arrowWedge7" refType="w" fact="0.5"/>
          <dgm:constr type="primFontSz" for="ch" ptType="node" op="equ"/>
        </dgm:constrLst>
      </dgm:else>
    </dgm:choose>
    <dgm:ruleLst/>
    <dgm:choose name="Name8">
      <dgm:if name="Name9" axis="ch" ptType="node" func="cnt" op="gte" val="1">
        <dgm:layoutNode name="wedge1">
          <dgm:alg type="sp"/>
          <dgm:choose name="Name10">
            <dgm:if name="Name11" axis="ch" ptType="node" func="cnt" op="equ" val="1">
              <dgm:shape xmlns:r="http://schemas.openxmlformats.org/officeDocument/2006/relationships" type="ellipse" r:blip="">
                <dgm:adjLst/>
              </dgm:shape>
            </dgm:if>
            <dgm:if name="Name12" axis="ch" ptType="node" func="cnt" op="equ" val="2">
              <dgm:shape xmlns:r="http://schemas.openxmlformats.org/officeDocument/2006/relationships" type="pie" r:blip="">
                <dgm:adjLst>
                  <dgm:adj idx="1" val="270"/>
                  <dgm:adj idx="2" val="90"/>
                </dgm:adjLst>
              </dgm:shape>
            </dgm:if>
            <dgm:if name="Name13" axis="ch" ptType="node" func="cnt" op="equ" val="3">
              <dgm:shape xmlns:r="http://schemas.openxmlformats.org/officeDocument/2006/relationships" type="pie" r:blip="">
                <dgm:adjLst>
                  <dgm:adj idx="1" val="270"/>
                  <dgm:adj idx="2" val="30"/>
                </dgm:adjLst>
              </dgm:shape>
            </dgm:if>
            <dgm:if name="Name14" axis="ch" ptType="node" func="cnt" op="equ" val="4">
              <dgm:shape xmlns:r="http://schemas.openxmlformats.org/officeDocument/2006/relationships" type="pie" r:blip="">
                <dgm:adjLst>
                  <dgm:adj idx="1" val="270"/>
                  <dgm:adj idx="2" val="0"/>
                </dgm:adjLst>
              </dgm:shape>
            </dgm:if>
            <dgm:if name="Name15" axis="ch" ptType="node" func="cnt" op="equ" val="5">
              <dgm:shape xmlns:r="http://schemas.openxmlformats.org/officeDocument/2006/relationships" type="pie" r:blip="">
                <dgm:adjLst>
                  <dgm:adj idx="1" val="270"/>
                  <dgm:adj idx="2" val="342"/>
                </dgm:adjLst>
              </dgm:shape>
            </dgm:if>
            <dgm:if name="Name16" axis="ch" ptType="node" func="cnt" op="equ" val="6">
              <dgm:shape xmlns:r="http://schemas.openxmlformats.org/officeDocument/2006/relationships" type="pie" r:blip="">
                <dgm:adjLst>
                  <dgm:adj idx="1" val="270"/>
                  <dgm:adj idx="2" val="330"/>
                </dgm:adjLst>
              </dgm:shape>
            </dgm:if>
            <dgm:else name="Name17">
              <dgm:shape xmlns:r="http://schemas.openxmlformats.org/officeDocument/2006/relationships" type="pie" r:blip="">
                <dgm:adjLst>
                  <dgm:adj idx="1" val="270"/>
                  <dgm:adj idx="2" val="321.4286"/>
                </dgm:adjLst>
              </dgm:shape>
            </dgm:else>
          </dgm:choose>
          <dgm:choose name="Name18">
            <dgm:if name="Name19" func="var" arg="dir" op="equ" val="norm">
              <dgm:presOf axis="ch desOrSelf" ptType="node node" st="1 1" cnt="1 0"/>
            </dgm:if>
            <dgm:else name="Name20">
              <dgm:choose name="Name21">
                <dgm:if name="Name22" axis="ch" ptType="node" func="cnt" op="equ" val="1">
                  <dgm:presOf axis="ch desOrSelf" ptType="node node" st="1 1" cnt="1 0"/>
                </dgm:if>
                <dgm:if name="Name23" axis="ch" ptType="node" func="cnt" op="equ" val="2">
                  <dgm:presOf axis="ch desOrSelf" ptType="node node" st="2 1" cnt="1 0"/>
                </dgm:if>
                <dgm:if name="Name24" axis="ch" ptType="node" func="cnt" op="equ" val="3">
                  <dgm:presOf axis="ch desOrSelf" ptType="node node" st="3 1" cnt="1 0"/>
                </dgm:if>
                <dgm:if name="Name25" axis="ch" ptType="node" func="cnt" op="equ" val="4">
                  <dgm:presOf axis="ch desOrSelf" ptType="node node" st="4 1" cnt="1 0"/>
                </dgm:if>
                <dgm:if name="Name26" axis="ch" ptType="node" func="cnt" op="equ" val="5">
                  <dgm:presOf axis="ch desOrSelf" ptType="node node" st="5 1" cnt="1 0"/>
                </dgm:if>
                <dgm:if name="Name27" axis="ch" ptType="node" func="cnt" op="equ" val="6">
                  <dgm:presOf axis="ch desOrSelf" ptType="node node" st="6 1" cnt="1 0"/>
                </dgm:if>
                <dgm:else name="Name28">
                  <dgm:presOf axis="ch desOrSelf" ptType="node node" st="7 1" cnt="1 0"/>
                </dgm:else>
              </dgm:choose>
            </dgm:else>
          </dgm:choose>
          <dgm:constrLst/>
          <dgm:ruleLst/>
        </dgm:layoutNode>
        <dgm:layoutNode name="dummy1a" moveWith="wedge1">
          <dgm:alg type="sp"/>
          <dgm:shape xmlns:r="http://schemas.openxmlformats.org/officeDocument/2006/relationships" r:blip="">
            <dgm:adjLst/>
          </dgm:shape>
          <dgm:presOf/>
          <dgm:constrLst>
            <dgm:constr type="w" val="1"/>
            <dgm:constr type="h" val="1"/>
          </dgm:constrLst>
          <dgm:ruleLst/>
        </dgm:layoutNode>
        <dgm:layoutNode name="dummy1b" moveWith="wedge1">
          <dgm:alg type="sp"/>
          <dgm:shape xmlns:r="http://schemas.openxmlformats.org/officeDocument/2006/relationships" r:blip="">
            <dgm:adjLst/>
          </dgm:shape>
          <dgm:presOf/>
          <dgm:constrLst>
            <dgm:constr type="w" val="1"/>
            <dgm:constr type="h" val="1"/>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29">
            <dgm:if name="Name30" func="var" arg="dir" op="equ" val="norm">
              <dgm:presOf axis="ch desOrSelf" ptType="node node" st="1 1" cnt="1 0"/>
            </dgm:if>
            <dgm:else name="Name31">
              <dgm:choose name="Name32">
                <dgm:if name="Name33" axis="ch" ptType="node" func="cnt" op="equ" val="1">
                  <dgm:presOf axis="ch desOrSelf" ptType="node node" st="1 1" cnt="1 0"/>
                </dgm:if>
                <dgm:if name="Name34" axis="ch" ptType="node" func="cnt" op="equ" val="2">
                  <dgm:presOf axis="ch desOrSelf" ptType="node node" st="2 1" cnt="1 0"/>
                </dgm:if>
                <dgm:if name="Name35" axis="ch" ptType="node" func="cnt" op="equ" val="3">
                  <dgm:presOf axis="ch desOrSelf" ptType="node node" st="3 1" cnt="1 0"/>
                </dgm:if>
                <dgm:if name="Name36" axis="ch" ptType="node" func="cnt" op="equ" val="4">
                  <dgm:presOf axis="ch desOrSelf" ptType="node node" st="4 1" cnt="1 0"/>
                </dgm:if>
                <dgm:if name="Name37" axis="ch" ptType="node" func="cnt" op="equ" val="5">
                  <dgm:presOf axis="ch desOrSelf" ptType="node node" st="5 1" cnt="1 0"/>
                </dgm:if>
                <dgm:if name="Name38" axis="ch" ptType="node" func="cnt" op="equ" val="6">
                  <dgm:presOf axis="ch desOrSelf" ptType="node node" st="6 1" cnt="1 0"/>
                </dgm:if>
                <dgm:else name="Name39">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40"/>
    </dgm:choose>
    <dgm:choose name="Name41">
      <dgm:if name="Name42" axis="ch" ptType="node" func="cnt" op="gte" val="2">
        <dgm:layoutNode name="wedge2">
          <dgm:alg type="sp"/>
          <dgm:choose name="Name43">
            <dgm:if name="Name44" axis="ch" ptType="node" func="cnt" op="equ" val="2">
              <dgm:shape xmlns:r="http://schemas.openxmlformats.org/officeDocument/2006/relationships" type="pie" r:blip="">
                <dgm:adjLst>
                  <dgm:adj idx="1" val="90"/>
                  <dgm:adj idx="2" val="270"/>
                </dgm:adjLst>
              </dgm:shape>
            </dgm:if>
            <dgm:if name="Name45" axis="ch" ptType="node" func="cnt" op="equ" val="3">
              <dgm:shape xmlns:r="http://schemas.openxmlformats.org/officeDocument/2006/relationships" type="pie" r:blip="">
                <dgm:adjLst>
                  <dgm:adj idx="1" val="30"/>
                  <dgm:adj idx="2" val="150"/>
                </dgm:adjLst>
              </dgm:shape>
            </dgm:if>
            <dgm:if name="Name46" axis="ch" ptType="node" func="cnt" op="equ" val="4">
              <dgm:shape xmlns:r="http://schemas.openxmlformats.org/officeDocument/2006/relationships" type="pie" r:blip="">
                <dgm:adjLst>
                  <dgm:adj idx="1" val="0"/>
                  <dgm:adj idx="2" val="90"/>
                </dgm:adjLst>
              </dgm:shape>
            </dgm:if>
            <dgm:if name="Name47" axis="ch" ptType="node" func="cnt" op="equ" val="5">
              <dgm:shape xmlns:r="http://schemas.openxmlformats.org/officeDocument/2006/relationships" type="pie" r:blip="">
                <dgm:adjLst>
                  <dgm:adj idx="1" val="342"/>
                  <dgm:adj idx="2" val="54"/>
                </dgm:adjLst>
              </dgm:shape>
            </dgm:if>
            <dgm:if name="Name48" axis="ch" ptType="node" func="cnt" op="equ" val="6">
              <dgm:shape xmlns:r="http://schemas.openxmlformats.org/officeDocument/2006/relationships" type="pie" r:blip="">
                <dgm:adjLst>
                  <dgm:adj idx="1" val="330"/>
                  <dgm:adj idx="2" val="30"/>
                </dgm:adjLst>
              </dgm:shape>
            </dgm:if>
            <dgm:else name="Name49">
              <dgm:shape xmlns:r="http://schemas.openxmlformats.org/officeDocument/2006/relationships" type="pie" r:blip="">
                <dgm:adjLst>
                  <dgm:adj idx="1" val="321.4286"/>
                  <dgm:adj idx="2" val="12.85714"/>
                </dgm:adjLst>
              </dgm:shape>
            </dgm:else>
          </dgm:choose>
          <dgm:choose name="Name50">
            <dgm:if name="Name51" func="var" arg="dir" op="equ" val="norm">
              <dgm:presOf axis="ch desOrSelf" ptType="node node" st="2 1" cnt="1 0"/>
            </dgm:if>
            <dgm:else name="Name52">
              <dgm:choose name="Name53">
                <dgm:if name="Name54" axis="ch" ptType="node" func="cnt" op="equ" val="2">
                  <dgm:presOf axis="ch desOrSelf" ptType="node node" st="1 1" cnt="1 0"/>
                </dgm:if>
                <dgm:if name="Name55" axis="ch" ptType="node" func="cnt" op="equ" val="3">
                  <dgm:presOf axis="ch desOrSelf" ptType="node node" st="2 1" cnt="1 0"/>
                </dgm:if>
                <dgm:if name="Name56" axis="ch" ptType="node" func="cnt" op="equ" val="4">
                  <dgm:presOf axis="ch desOrSelf" ptType="node node" st="3 1" cnt="1 0"/>
                </dgm:if>
                <dgm:if name="Name57" axis="ch" ptType="node" func="cnt" op="equ" val="5">
                  <dgm:presOf axis="ch desOrSelf" ptType="node node" st="4 1" cnt="1 0"/>
                </dgm:if>
                <dgm:if name="Name58" axis="ch" ptType="node" func="cnt" op="equ" val="6">
                  <dgm:presOf axis="ch desOrSelf" ptType="node node" st="5 1" cnt="1 0"/>
                </dgm:if>
                <dgm:else name="Name59">
                  <dgm:presOf axis="ch desOrSelf" ptType="node node" st="6 1" cnt="1 0"/>
                </dgm:else>
              </dgm:choose>
            </dgm:else>
          </dgm:choose>
          <dgm:constrLst/>
          <dgm:ruleLst/>
        </dgm:layoutNode>
        <dgm:layoutNode name="dummy2a" moveWith="wedge2">
          <dgm:alg type="sp"/>
          <dgm:shape xmlns:r="http://schemas.openxmlformats.org/officeDocument/2006/relationships" r:blip="">
            <dgm:adjLst/>
          </dgm:shape>
          <dgm:presOf/>
          <dgm:constrLst>
            <dgm:constr type="w" val="1"/>
            <dgm:constr type="h" val="1"/>
          </dgm:constrLst>
          <dgm:ruleLst/>
        </dgm:layoutNode>
        <dgm:layoutNode name="dummy2b" moveWith="wedge2">
          <dgm:alg type="sp"/>
          <dgm:shape xmlns:r="http://schemas.openxmlformats.org/officeDocument/2006/relationships" r:blip="">
            <dgm:adjLst/>
          </dgm:shape>
          <dgm:presOf/>
          <dgm:constrLst>
            <dgm:constr type="w" val="1"/>
            <dgm:constr type="h" val="1"/>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60">
            <dgm:if name="Name61" func="var" arg="dir" op="equ" val="norm">
              <dgm:presOf axis="ch desOrSelf" ptType="node node" st="2 1" cnt="1 0"/>
            </dgm:if>
            <dgm:else name="Name62">
              <dgm:choose name="Name63">
                <dgm:if name="Name64" axis="ch" ptType="node" func="cnt" op="equ" val="2">
                  <dgm:presOf axis="ch desOrSelf" ptType="node node" st="1 1" cnt="1 0"/>
                </dgm:if>
                <dgm:if name="Name65" axis="ch" ptType="node" func="cnt" op="equ" val="3">
                  <dgm:presOf axis="ch desOrSelf" ptType="node node" st="2 1" cnt="1 0"/>
                </dgm:if>
                <dgm:if name="Name66" axis="ch" ptType="node" func="cnt" op="equ" val="4">
                  <dgm:presOf axis="ch desOrSelf" ptType="node node" st="3 1" cnt="1 0"/>
                </dgm:if>
                <dgm:if name="Name67" axis="ch" ptType="node" func="cnt" op="equ" val="5">
                  <dgm:presOf axis="ch desOrSelf" ptType="node node" st="4 1" cnt="1 0"/>
                </dgm:if>
                <dgm:if name="Name68" axis="ch" ptType="node" func="cnt" op="equ" val="6">
                  <dgm:presOf axis="ch desOrSelf" ptType="node node" st="5 1" cnt="1 0"/>
                </dgm:if>
                <dgm:else name="Name69">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70"/>
    </dgm:choose>
    <dgm:choose name="Name71">
      <dgm:if name="Name72" axis="ch" ptType="node" func="cnt" op="gte" val="3">
        <dgm:layoutNode name="wedge3">
          <dgm:alg type="sp"/>
          <dgm:choose name="Name73">
            <dgm:if name="Name74" axis="ch" ptType="node" func="cnt" op="equ" val="3">
              <dgm:shape xmlns:r="http://schemas.openxmlformats.org/officeDocument/2006/relationships" type="pie" r:blip="">
                <dgm:adjLst>
                  <dgm:adj idx="1" val="150"/>
                  <dgm:adj idx="2" val="270"/>
                </dgm:adjLst>
              </dgm:shape>
            </dgm:if>
            <dgm:if name="Name75" axis="ch" ptType="node" func="cnt" op="equ" val="4">
              <dgm:shape xmlns:r="http://schemas.openxmlformats.org/officeDocument/2006/relationships" type="pie" r:blip="">
                <dgm:adjLst>
                  <dgm:adj idx="1" val="90"/>
                  <dgm:adj idx="2" val="180"/>
                </dgm:adjLst>
              </dgm:shape>
            </dgm:if>
            <dgm:if name="Name76" axis="ch" ptType="node" func="cnt" op="equ" val="5">
              <dgm:shape xmlns:r="http://schemas.openxmlformats.org/officeDocument/2006/relationships" type="pie" r:blip="">
                <dgm:adjLst>
                  <dgm:adj idx="1" val="54"/>
                  <dgm:adj idx="2" val="126"/>
                </dgm:adjLst>
              </dgm:shape>
            </dgm:if>
            <dgm:if name="Name77" axis="ch" ptType="node" func="cnt" op="equ" val="6">
              <dgm:shape xmlns:r="http://schemas.openxmlformats.org/officeDocument/2006/relationships" type="pie" r:blip="">
                <dgm:adjLst>
                  <dgm:adj idx="1" val="30"/>
                  <dgm:adj idx="2" val="90"/>
                </dgm:adjLst>
              </dgm:shape>
            </dgm:if>
            <dgm:else name="Name78">
              <dgm:shape xmlns:r="http://schemas.openxmlformats.org/officeDocument/2006/relationships" type="pie" r:blip="">
                <dgm:adjLst>
                  <dgm:adj idx="1" val="12.85714"/>
                  <dgm:adj idx="2" val="64.28571"/>
                </dgm:adjLst>
              </dgm:shape>
            </dgm:else>
          </dgm:choose>
          <dgm:choose name="Name79">
            <dgm:if name="Name80" func="var" arg="dir" op="equ" val="norm">
              <dgm:presOf axis="ch desOrSelf" ptType="node node" st="3 1" cnt="1 0"/>
            </dgm:if>
            <dgm:else name="Name81">
              <dgm:choose name="Name82">
                <dgm:if name="Name83" axis="ch" ptType="node" func="cnt" op="equ" val="3">
                  <dgm:presOf axis="ch desOrSelf" ptType="node node" st="1 1" cnt="1 0"/>
                </dgm:if>
                <dgm:if name="Name84" axis="ch" ptType="node" func="cnt" op="equ" val="4">
                  <dgm:presOf axis="ch desOrSelf" ptType="node node" st="2 1" cnt="1 0"/>
                </dgm:if>
                <dgm:if name="Name85" axis="ch" ptType="node" func="cnt" op="equ" val="5">
                  <dgm:presOf axis="ch desOrSelf" ptType="node node" st="3 1" cnt="1 0"/>
                </dgm:if>
                <dgm:if name="Name86" axis="ch" ptType="node" func="cnt" op="equ" val="6">
                  <dgm:presOf axis="ch desOrSelf" ptType="node node" st="4 1" cnt="1 0"/>
                </dgm:if>
                <dgm:else name="Name87">
                  <dgm:presOf axis="ch desOrSelf" ptType="node node" st="5 1" cnt="1 0"/>
                </dgm:else>
              </dgm:choose>
            </dgm:else>
          </dgm:choose>
          <dgm:constrLst/>
          <dgm:ruleLst/>
        </dgm:layoutNode>
        <dgm:layoutNode name="dummy3a" moveWith="wedge3">
          <dgm:alg type="sp"/>
          <dgm:shape xmlns:r="http://schemas.openxmlformats.org/officeDocument/2006/relationships" r:blip="">
            <dgm:adjLst/>
          </dgm:shape>
          <dgm:presOf/>
          <dgm:constrLst>
            <dgm:constr type="w" val="1"/>
            <dgm:constr type="h" val="1"/>
          </dgm:constrLst>
          <dgm:ruleLst/>
        </dgm:layoutNode>
        <dgm:layoutNode name="dummy3b" moveWith="wedge3">
          <dgm:alg type="sp"/>
          <dgm:shape xmlns:r="http://schemas.openxmlformats.org/officeDocument/2006/relationships" r:blip="">
            <dgm:adjLst/>
          </dgm:shape>
          <dgm:presOf/>
          <dgm:constrLst>
            <dgm:constr type="w" val="1"/>
            <dgm:constr type="h" val="1"/>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88">
            <dgm:if name="Name89" func="var" arg="dir" op="equ" val="norm">
              <dgm:presOf axis="ch desOrSelf" ptType="node node" st="3 1" cnt="1 0"/>
            </dgm:if>
            <dgm:else name="Name90">
              <dgm:choose name="Name91">
                <dgm:if name="Name92" axis="ch" ptType="node" func="cnt" op="equ" val="3">
                  <dgm:presOf axis="ch desOrSelf" ptType="node node" st="1 1" cnt="1 0"/>
                </dgm:if>
                <dgm:if name="Name93" axis="ch" ptType="node" func="cnt" op="equ" val="4">
                  <dgm:presOf axis="ch desOrSelf" ptType="node node" st="2 1" cnt="1 0"/>
                </dgm:if>
                <dgm:if name="Name94" axis="ch" ptType="node" func="cnt" op="equ" val="5">
                  <dgm:presOf axis="ch desOrSelf" ptType="node node" st="3 1" cnt="1 0"/>
                </dgm:if>
                <dgm:if name="Name95" axis="ch" ptType="node" func="cnt" op="equ" val="6">
                  <dgm:presOf axis="ch desOrSelf" ptType="node node" st="4 1" cnt="1 0"/>
                </dgm:if>
                <dgm:else name="Name96">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97"/>
    </dgm:choose>
    <dgm:choose name="Name98">
      <dgm:if name="Name99" axis="ch" ptType="node" func="cnt" op="gte" val="4">
        <dgm:layoutNode name="wedge4">
          <dgm:alg type="sp"/>
          <dgm:choose name="Name100">
            <dgm:if name="Name101" axis="ch" ptType="node" func="cnt" op="equ" val="4">
              <dgm:shape xmlns:r="http://schemas.openxmlformats.org/officeDocument/2006/relationships" type="pie" r:blip="">
                <dgm:adjLst>
                  <dgm:adj idx="1" val="180"/>
                  <dgm:adj idx="2" val="270"/>
                </dgm:adjLst>
              </dgm:shape>
            </dgm:if>
            <dgm:if name="Name102" axis="ch" ptType="node" func="cnt" op="equ" val="5">
              <dgm:shape xmlns:r="http://schemas.openxmlformats.org/officeDocument/2006/relationships" type="pie" r:blip="">
                <dgm:adjLst>
                  <dgm:adj idx="1" val="126"/>
                  <dgm:adj idx="2" val="198"/>
                </dgm:adjLst>
              </dgm:shape>
            </dgm:if>
            <dgm:if name="Name103" axis="ch" ptType="node" func="cnt" op="equ" val="6">
              <dgm:shape xmlns:r="http://schemas.openxmlformats.org/officeDocument/2006/relationships" type="pie" r:blip="">
                <dgm:adjLst>
                  <dgm:adj idx="1" val="90"/>
                  <dgm:adj idx="2" val="150"/>
                </dgm:adjLst>
              </dgm:shape>
            </dgm:if>
            <dgm:else name="Name104">
              <dgm:shape xmlns:r="http://schemas.openxmlformats.org/officeDocument/2006/relationships" type="pie" r:blip="">
                <dgm:adjLst>
                  <dgm:adj idx="1" val="64.2871"/>
                  <dgm:adj idx="2" val="115.7143"/>
                </dgm:adjLst>
              </dgm:shape>
            </dgm:else>
          </dgm:choose>
          <dgm:choose name="Name105">
            <dgm:if name="Name106" func="var" arg="dir" op="equ" val="norm">
              <dgm:presOf axis="ch desOrSelf" ptType="node node" st="4 1" cnt="1 0"/>
            </dgm:if>
            <dgm:else name="Name107">
              <dgm:choose name="Name108">
                <dgm:if name="Name109" axis="ch" ptType="node" func="cnt" op="equ" val="4">
                  <dgm:presOf axis="ch desOrSelf" ptType="node node" st="1 1" cnt="1 0"/>
                </dgm:if>
                <dgm:if name="Name110" axis="ch" ptType="node" func="cnt" op="equ" val="5">
                  <dgm:presOf axis="ch desOrSelf" ptType="node node" st="2 1" cnt="1 0"/>
                </dgm:if>
                <dgm:if name="Name111" axis="ch" ptType="node" func="cnt" op="equ" val="6">
                  <dgm:presOf axis="ch desOrSelf" ptType="node node" st="3 1" cnt="1 0"/>
                </dgm:if>
                <dgm:else name="Name112">
                  <dgm:presOf axis="ch desOrSelf" ptType="node node" st="4 1" cnt="1 0"/>
                </dgm:else>
              </dgm:choose>
            </dgm:else>
          </dgm:choose>
          <dgm:constrLst/>
          <dgm:ruleLst/>
        </dgm:layoutNode>
        <dgm:layoutNode name="dummy4a" moveWith="wedge4">
          <dgm:alg type="sp"/>
          <dgm:shape xmlns:r="http://schemas.openxmlformats.org/officeDocument/2006/relationships" r:blip="">
            <dgm:adjLst/>
          </dgm:shape>
          <dgm:presOf/>
          <dgm:constrLst>
            <dgm:constr type="w" val="1"/>
            <dgm:constr type="h" val="1"/>
          </dgm:constrLst>
          <dgm:ruleLst/>
        </dgm:layoutNode>
        <dgm:layoutNode name="dummy4b" moveWith="wedge4">
          <dgm:alg type="sp"/>
          <dgm:shape xmlns:r="http://schemas.openxmlformats.org/officeDocument/2006/relationships" r:blip="">
            <dgm:adjLst/>
          </dgm:shape>
          <dgm:presOf/>
          <dgm:constrLst>
            <dgm:constr type="w" val="1"/>
            <dgm:constr type="h" val="1"/>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13">
            <dgm:if name="Name114" func="var" arg="dir" op="equ" val="norm">
              <dgm:presOf axis="ch desOrSelf" ptType="node node" st="4 1" cnt="1 0"/>
            </dgm:if>
            <dgm:else name="Name115">
              <dgm:choose name="Name116">
                <dgm:if name="Name117" axis="ch" ptType="node" func="cnt" op="equ" val="4">
                  <dgm:presOf axis="ch desOrSelf" ptType="node node" st="1 1" cnt="1 0"/>
                </dgm:if>
                <dgm:if name="Name118" axis="ch" ptType="node" func="cnt" op="equ" val="5">
                  <dgm:presOf axis="ch desOrSelf" ptType="node node" st="2 1" cnt="1 0"/>
                </dgm:if>
                <dgm:if name="Name119" axis="ch" ptType="node" func="cnt" op="equ" val="6">
                  <dgm:presOf axis="ch desOrSelf" ptType="node node" st="3 1" cnt="1 0"/>
                </dgm:if>
                <dgm:else name="Name120">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21"/>
    </dgm:choose>
    <dgm:choose name="Name122">
      <dgm:if name="Name123" axis="ch" ptType="node" func="cnt" op="gte" val="5">
        <dgm:layoutNode name="wedge5">
          <dgm:alg type="sp"/>
          <dgm:choose name="Name124">
            <dgm:if name="Name125" axis="ch" ptType="node" func="cnt" op="equ" val="5">
              <dgm:shape xmlns:r="http://schemas.openxmlformats.org/officeDocument/2006/relationships" type="pie" r:blip="">
                <dgm:adjLst>
                  <dgm:adj idx="1" val="198"/>
                  <dgm:adj idx="2" val="270"/>
                </dgm:adjLst>
              </dgm:shape>
            </dgm:if>
            <dgm:if name="Name126" axis="ch" ptType="node" func="cnt" op="equ" val="6">
              <dgm:shape xmlns:r="http://schemas.openxmlformats.org/officeDocument/2006/relationships" type="pie" r:blip="">
                <dgm:adjLst>
                  <dgm:adj idx="1" val="150"/>
                  <dgm:adj idx="2" val="210"/>
                </dgm:adjLst>
              </dgm:shape>
            </dgm:if>
            <dgm:else name="Name127">
              <dgm:shape xmlns:r="http://schemas.openxmlformats.org/officeDocument/2006/relationships" type="pie" r:blip="">
                <dgm:adjLst>
                  <dgm:adj idx="1" val="115.7143"/>
                  <dgm:adj idx="2" val="167.1429"/>
                </dgm:adjLst>
              </dgm:shape>
            </dgm:else>
          </dgm:choose>
          <dgm:choose name="Name128">
            <dgm:if name="Name129" func="var" arg="dir" op="equ" val="norm">
              <dgm:presOf axis="ch desOrSelf" ptType="node node" st="5 1" cnt="1 0"/>
            </dgm:if>
            <dgm:else name="Name130">
              <dgm:choose name="Name131">
                <dgm:if name="Name132" axis="ch" ptType="node" func="cnt" op="equ" val="5">
                  <dgm:presOf axis="ch desOrSelf" ptType="node node" st="1 1" cnt="1 0"/>
                </dgm:if>
                <dgm:if name="Name133" axis="ch" ptType="node" func="cnt" op="equ" val="6">
                  <dgm:presOf axis="ch desOrSelf" ptType="node node" st="2 1" cnt="1 0"/>
                </dgm:if>
                <dgm:else name="Name134">
                  <dgm:presOf axis="ch desOrSelf" ptType="node node" st="3 1" cnt="1 0"/>
                </dgm:else>
              </dgm:choose>
            </dgm:else>
          </dgm:choose>
          <dgm:constrLst/>
          <dgm:ruleLst/>
        </dgm:layoutNode>
        <dgm:layoutNode name="dummy5a" moveWith="wedge5">
          <dgm:alg type="sp"/>
          <dgm:shape xmlns:r="http://schemas.openxmlformats.org/officeDocument/2006/relationships" r:blip="">
            <dgm:adjLst/>
          </dgm:shape>
          <dgm:presOf/>
          <dgm:constrLst>
            <dgm:constr type="w" val="1"/>
            <dgm:constr type="h" val="1"/>
          </dgm:constrLst>
          <dgm:ruleLst/>
        </dgm:layoutNode>
        <dgm:layoutNode name="dummy5b" moveWith="wedge5">
          <dgm:alg type="sp"/>
          <dgm:shape xmlns:r="http://schemas.openxmlformats.org/officeDocument/2006/relationships" r:blip="">
            <dgm:adjLst/>
          </dgm:shape>
          <dgm:presOf/>
          <dgm:constrLst>
            <dgm:constr type="w" val="1"/>
            <dgm:constr type="h" val="1"/>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35">
            <dgm:if name="Name136" func="var" arg="dir" op="equ" val="norm">
              <dgm:presOf axis="ch desOrSelf" ptType="node node" st="5 1" cnt="1 0"/>
            </dgm:if>
            <dgm:else name="Name137">
              <dgm:choose name="Name138">
                <dgm:if name="Name139" axis="ch" ptType="node" func="cnt" op="equ" val="5">
                  <dgm:presOf axis="ch desOrSelf" ptType="node node" st="1 1" cnt="1 0"/>
                </dgm:if>
                <dgm:if name="Name140" axis="ch" ptType="node" func="cnt" op="equ" val="6">
                  <dgm:presOf axis="ch desOrSelf" ptType="node node" st="2 1" cnt="1 0"/>
                </dgm:if>
                <dgm:else name="Name141">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42"/>
    </dgm:choose>
    <dgm:choose name="Name143">
      <dgm:if name="Name144" axis="ch" ptType="node" func="cnt" op="gte" val="6">
        <dgm:layoutNode name="wedge6">
          <dgm:alg type="sp"/>
          <dgm:choose name="Name145">
            <dgm:if name="Name146" axis="ch" ptType="node" func="cnt" op="equ" val="6">
              <dgm:shape xmlns:r="http://schemas.openxmlformats.org/officeDocument/2006/relationships" type="pie" r:blip="">
                <dgm:adjLst>
                  <dgm:adj idx="1" val="210"/>
                  <dgm:adj idx="2" val="270"/>
                </dgm:adjLst>
              </dgm:shape>
            </dgm:if>
            <dgm:else name="Name147">
              <dgm:shape xmlns:r="http://schemas.openxmlformats.org/officeDocument/2006/relationships" type="pie" r:blip="">
                <dgm:adjLst>
                  <dgm:adj idx="1" val="167.1429"/>
                  <dgm:adj idx="2" val="218.5714"/>
                </dgm:adjLst>
              </dgm:shape>
            </dgm:else>
          </dgm:choose>
          <dgm:choose name="Name148">
            <dgm:if name="Name149" func="var" arg="dir" op="equ" val="norm">
              <dgm:presOf axis="ch desOrSelf" ptType="node node" st="6 1" cnt="1 0"/>
            </dgm:if>
            <dgm:else name="Name150">
              <dgm:choose name="Name151">
                <dgm:if name="Name152" axis="ch" ptType="node" func="cnt" op="equ" val="6">
                  <dgm:presOf axis="ch desOrSelf" ptType="node node" st="1 1" cnt="1 0"/>
                </dgm:if>
                <dgm:else name="Name153">
                  <dgm:presOf axis="ch desOrSelf" ptType="node node" st="2 1" cnt="1 0"/>
                </dgm:else>
              </dgm:choose>
            </dgm:else>
          </dgm:choose>
          <dgm:constrLst/>
          <dgm:ruleLst/>
        </dgm:layoutNode>
        <dgm:layoutNode name="dummy6a" moveWith="wedge6">
          <dgm:alg type="sp"/>
          <dgm:shape xmlns:r="http://schemas.openxmlformats.org/officeDocument/2006/relationships" r:blip="">
            <dgm:adjLst/>
          </dgm:shape>
          <dgm:presOf/>
          <dgm:constrLst>
            <dgm:constr type="w" val="1"/>
            <dgm:constr type="h" val="1"/>
          </dgm:constrLst>
          <dgm:ruleLst/>
        </dgm:layoutNode>
        <dgm:layoutNode name="dummy6b" moveWith="wedge6">
          <dgm:alg type="sp"/>
          <dgm:shape xmlns:r="http://schemas.openxmlformats.org/officeDocument/2006/relationships" r:blip="">
            <dgm:adjLst/>
          </dgm:shape>
          <dgm:presOf/>
          <dgm:constrLst>
            <dgm:constr type="w" val="1"/>
            <dgm:constr type="h" val="1"/>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54">
            <dgm:if name="Name155" func="var" arg="dir" op="equ" val="norm">
              <dgm:presOf axis="ch desOrSelf" ptType="node node" st="6 1" cnt="1 0"/>
            </dgm:if>
            <dgm:else name="Name156">
              <dgm:choose name="Name157">
                <dgm:if name="Name158" axis="ch" ptType="node" func="cnt" op="equ" val="6">
                  <dgm:presOf axis="ch desOrSelf" ptType="node node" st="1 1" cnt="1 0"/>
                </dgm:if>
                <dgm:else name="Name159">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0"/>
    </dgm:choose>
    <dgm:choose name="Name161">
      <dgm:if name="Name162" axis="ch" ptType="node" func="cnt" op="gte" val="7">
        <dgm:layoutNode name="wedge7">
          <dgm:alg type="sp"/>
          <dgm:shape xmlns:r="http://schemas.openxmlformats.org/officeDocument/2006/relationships" type="pie" r:blip="">
            <dgm:adjLst>
              <dgm:adj idx="1" val="218.5714"/>
              <dgm:adj idx="2" val="270"/>
            </dgm:adjLst>
          </dgm:shape>
          <dgm:choose name="Name163">
            <dgm:if name="Name164" func="var" arg="dir" op="equ" val="norm">
              <dgm:presOf axis="ch desOrSelf" ptType="node node" st="7 1" cnt="1 0"/>
            </dgm:if>
            <dgm:else name="Name165">
              <dgm:presOf axis="ch desOrSelf" ptType="node node" st="1 1" cnt="1 0"/>
            </dgm:else>
          </dgm:choose>
          <dgm:constrLst/>
          <dgm:ruleLst/>
        </dgm:layoutNode>
        <dgm:layoutNode name="dummy7a" moveWith="wedge7">
          <dgm:alg type="sp"/>
          <dgm:shape xmlns:r="http://schemas.openxmlformats.org/officeDocument/2006/relationships" r:blip="">
            <dgm:adjLst/>
          </dgm:shape>
          <dgm:presOf/>
          <dgm:constrLst>
            <dgm:constr type="w" val="1"/>
            <dgm:constr type="h" val="1"/>
          </dgm:constrLst>
          <dgm:ruleLst/>
        </dgm:layoutNode>
        <dgm:layoutNode name="dummy7b" moveWith="wedge7">
          <dgm:alg type="sp"/>
          <dgm:shape xmlns:r="http://schemas.openxmlformats.org/officeDocument/2006/relationships" r:blip="">
            <dgm:adjLst/>
          </dgm:shape>
          <dgm:presOf/>
          <dgm:constrLst>
            <dgm:constr type="w" val="1"/>
            <dgm:constr type="h" val="1"/>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66">
            <dgm:if name="Name167" func="var" arg="dir" op="equ" val="norm">
              <dgm:presOf axis="ch desOrSelf" ptType="node node" st="7 1" cnt="1 0"/>
            </dgm:if>
            <dgm:else name="Name168">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9"/>
    </dgm:choose>
    <dgm:choose name="Name170">
      <dgm:if name="Name171" axis="ch" ptType="node" func="cnt" op="equ" val="1">
        <dgm:forEach name="Name172" axis="ch" ptType="sibTrans" hideLastTrans="0" cnt="1">
          <dgm:layoutNode name="arrowWedge1single" styleLbl="fgSibTrans2D1">
            <dgm:choose name="Name173">
              <dgm:if name="Name174" func="var" arg="dir" op="equ" val="norm">
                <dgm:alg type="conn">
                  <dgm:param type="connRout" val="longCurve"/>
                  <dgm:param type="srcNode" val="dummy1a"/>
                  <dgm:param type="dstNode" val="dummy1b"/>
                  <dgm:param type="begPts" val="tL"/>
                  <dgm:param type="endPts" val="tR"/>
                  <dgm:param type="begSty" val="arr"/>
                  <dgm:param type="endSty" val="noArr"/>
                </dgm:alg>
              </dgm:if>
              <dgm:else name="Name175">
                <dgm:alg type="conn">
                  <dgm:param type="connRout" val="longCurve"/>
                  <dgm:param type="srcNode" val="dummy1a"/>
                  <dgm:param type="dstNode" val="dummy1b"/>
                  <dgm:param type="begPts" val="tL"/>
                  <dgm:param type="endPts" val="tR"/>
                  <dgm:param type="begSty" val="noArr"/>
                  <dgm:param type="endSty" val="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if name="Name176" axis="ch" ptType="node" func="cnt" op="gte" val="2">
        <dgm:forEach name="Name177" axis="ch" ptType="sibTrans" hideLastTrans="0" cnt="1">
          <dgm:layoutNode name="arrowWedge1" styleLbl="fgSibTrans2D1">
            <dgm:choose name="Name178">
              <dgm:if name="Name179" func="var" arg="dir" op="equ" val="norm">
                <dgm:alg type="conn">
                  <dgm:param type="connRout" val="curve"/>
                  <dgm:param type="srcNode" val="dummy1a"/>
                  <dgm:param type="dstNode" val="dummy1b"/>
                  <dgm:param type="begPts" val="tL"/>
                  <dgm:param type="endPts" val="tL"/>
                  <dgm:param type="begSty" val="noArr"/>
                  <dgm:param type="endSty" val="arr"/>
                </dgm:alg>
              </dgm:if>
              <dgm:else name="Name180">
                <dgm:alg type="conn">
                  <dgm:param type="connRout" val="curve"/>
                  <dgm:param type="srcNode" val="dummy1a"/>
                  <dgm:param type="dstNode" val="dummy1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else name="Name181"/>
    </dgm:choose>
    <dgm:forEach name="Name182" axis="ch" ptType="sibTrans" hideLastTrans="0" st="2" cnt="1">
      <dgm:layoutNode name="arrowWedge2" styleLbl="fgSibTrans2D1">
        <dgm:choose name="Name183">
          <dgm:if name="Name184" func="var" arg="dir" op="equ" val="norm">
            <dgm:alg type="conn">
              <dgm:param type="connRout" val="curve"/>
              <dgm:param type="srcNode" val="dummy2a"/>
              <dgm:param type="dstNode" val="dummy2b"/>
              <dgm:param type="begPts" val="tL"/>
              <dgm:param type="endPts" val="tL"/>
              <dgm:param type="begSty" val="noArr"/>
              <dgm:param type="endSty" val="arr"/>
            </dgm:alg>
          </dgm:if>
          <dgm:else name="Name185">
            <dgm:alg type="conn">
              <dgm:param type="connRout" val="curve"/>
              <dgm:param type="srcNode" val="dummy2a"/>
              <dgm:param type="dstNode" val="dummy2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86" axis="ch" ptType="sibTrans" hideLastTrans="0" st="3" cnt="1">
      <dgm:layoutNode name="arrowWedge3" styleLbl="fgSibTrans2D1">
        <dgm:choose name="Name187">
          <dgm:if name="Name188" func="var" arg="dir" op="equ" val="norm">
            <dgm:alg type="conn">
              <dgm:param type="connRout" val="curve"/>
              <dgm:param type="srcNode" val="dummy3a"/>
              <dgm:param type="dstNode" val="dummy3b"/>
              <dgm:param type="begPts" val="tL"/>
              <dgm:param type="endPts" val="tL"/>
              <dgm:param type="begSty" val="noArr"/>
              <dgm:param type="endSty" val="arr"/>
            </dgm:alg>
          </dgm:if>
          <dgm:else name="Name189">
            <dgm:alg type="conn">
              <dgm:param type="connRout" val="curve"/>
              <dgm:param type="srcNode" val="dummy3a"/>
              <dgm:param type="dstNode" val="dummy3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0" axis="ch" ptType="sibTrans" hideLastTrans="0" st="4" cnt="1">
      <dgm:layoutNode name="arrowWedge4" styleLbl="fgSibTrans2D1">
        <dgm:choose name="Name191">
          <dgm:if name="Name192" func="var" arg="dir" op="equ" val="norm">
            <dgm:alg type="conn">
              <dgm:param type="connRout" val="curve"/>
              <dgm:param type="srcNode" val="dummy4a"/>
              <dgm:param type="dstNode" val="dummy4b"/>
              <dgm:param type="begPts" val="tL"/>
              <dgm:param type="endPts" val="tL"/>
              <dgm:param type="begSty" val="noArr"/>
              <dgm:param type="endSty" val="arr"/>
            </dgm:alg>
          </dgm:if>
          <dgm:else name="Name193">
            <dgm:alg type="conn">
              <dgm:param type="connRout" val="curve"/>
              <dgm:param type="srcNode" val="dummy4a"/>
              <dgm:param type="dstNode" val="dummy4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4" axis="ch" ptType="sibTrans" hideLastTrans="0" st="5" cnt="1">
      <dgm:layoutNode name="arrowWedge5" styleLbl="fgSibTrans2D1">
        <dgm:choose name="Name195">
          <dgm:if name="Name196" func="var" arg="dir" op="equ" val="norm">
            <dgm:alg type="conn">
              <dgm:param type="connRout" val="curve"/>
              <dgm:param type="srcNode" val="dummy5a"/>
              <dgm:param type="dstNode" val="dummy5b"/>
              <dgm:param type="begPts" val="tL"/>
              <dgm:param type="endPts" val="tL"/>
              <dgm:param type="begSty" val="noArr"/>
              <dgm:param type="endSty" val="arr"/>
            </dgm:alg>
          </dgm:if>
          <dgm:else name="Name197">
            <dgm:alg type="conn">
              <dgm:param type="connRout" val="curve"/>
              <dgm:param type="srcNode" val="dummy5a"/>
              <dgm:param type="dstNode" val="dummy5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8" axis="ch" ptType="sibTrans" hideLastTrans="0" st="6" cnt="1">
      <dgm:layoutNode name="arrowWedge6" styleLbl="fgSibTrans2D1">
        <dgm:choose name="Name199">
          <dgm:if name="Name200" func="var" arg="dir" op="equ" val="norm">
            <dgm:alg type="conn">
              <dgm:param type="connRout" val="curve"/>
              <dgm:param type="srcNode" val="dummy6a"/>
              <dgm:param type="dstNode" val="dummy6b"/>
              <dgm:param type="begPts" val="tL"/>
              <dgm:param type="endPts" val="tL"/>
              <dgm:param type="begSty" val="noArr"/>
              <dgm:param type="endSty" val="arr"/>
            </dgm:alg>
          </dgm:if>
          <dgm:else name="Name201">
            <dgm:alg type="conn">
              <dgm:param type="connRout" val="curve"/>
              <dgm:param type="srcNode" val="dummy6a"/>
              <dgm:param type="dstNode" val="dummy6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202" axis="ch" ptType="sibTrans" hideLastTrans="0" st="7" cnt="1">
      <dgm:layoutNode name="arrowWedge7" styleLbl="fgSibTrans2D1">
        <dgm:choose name="Name203">
          <dgm:if name="Name204" func="var" arg="dir" op="equ" val="norm">
            <dgm:alg type="conn">
              <dgm:param type="connRout" val="curve"/>
              <dgm:param type="srcNode" val="dummy7a"/>
              <dgm:param type="dstNode" val="dummy7b"/>
              <dgm:param type="begPts" val="tL"/>
              <dgm:param type="endPts" val="tL"/>
              <dgm:param type="begSty" val="noArr"/>
              <dgm:param type="endSty" val="arr"/>
            </dgm:alg>
          </dgm:if>
          <dgm:else name="Name205">
            <dgm:alg type="conn">
              <dgm:param type="connRout" val="curve"/>
              <dgm:param type="srcNode" val="dummy7a"/>
              <dgm:param type="dstNode" val="dummy7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1524000" y="1122363"/>
            <a:ext cx="9144000" cy="2387600"/>
          </a:xfrm>
        </p:spPr>
        <p:txBody>
          <a:bodyPr anchor="b"/>
          <a:lstStyle>
            <a:lvl1pPr algn="ctr">
              <a:defRPr sz="6000"/>
            </a:lvl1pPr>
          </a:lstStyle>
          <a:p>
            <a:r>
              <a:rPr lang="sv-SE"/>
              <a:t>Klicka här för att ändra format</a:t>
            </a:r>
          </a:p>
        </p:txBody>
      </p:sp>
      <p:sp>
        <p:nvSpPr>
          <p:cNvPr id="3" name="Underrubri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format på underrubrik i bakgrunden</a:t>
            </a:r>
          </a:p>
        </p:txBody>
      </p:sp>
      <p:sp>
        <p:nvSpPr>
          <p:cNvPr id="4" name="Platshållare för datum 3"/>
          <p:cNvSpPr>
            <a:spLocks noGrp="1"/>
          </p:cNvSpPr>
          <p:nvPr>
            <p:ph type="dt" sz="half" idx="10"/>
          </p:nvPr>
        </p:nvSpPr>
        <p:spPr/>
        <p:txBody>
          <a:bodyPr/>
          <a:lstStyle/>
          <a:p>
            <a:fld id="{3E462267-1518-48C9-A3E2-8DB8254DA4C2}" type="datetimeFigureOut">
              <a:rPr lang="sv-SE" smtClean="0"/>
              <a:t>2017-02-20</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0B6EBD9F-2D31-40B4-8334-EB9A64E2FF4E}" type="slidenum">
              <a:rPr lang="sv-SE" smtClean="0"/>
              <a:t>‹#›</a:t>
            </a:fld>
            <a:endParaRPr lang="sv-SE"/>
          </a:p>
        </p:txBody>
      </p:sp>
    </p:spTree>
    <p:extLst>
      <p:ext uri="{BB962C8B-B14F-4D97-AF65-F5344CB8AC3E}">
        <p14:creationId xmlns:p14="http://schemas.microsoft.com/office/powerpoint/2010/main" val="19505531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lodrät text 2"/>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p:txBody>
          <a:bodyPr/>
          <a:lstStyle/>
          <a:p>
            <a:fld id="{3E462267-1518-48C9-A3E2-8DB8254DA4C2}" type="datetimeFigureOut">
              <a:rPr lang="sv-SE" smtClean="0"/>
              <a:t>2017-02-20</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0B6EBD9F-2D31-40B4-8334-EB9A64E2FF4E}" type="slidenum">
              <a:rPr lang="sv-SE" smtClean="0"/>
              <a:t>‹#›</a:t>
            </a:fld>
            <a:endParaRPr lang="sv-SE"/>
          </a:p>
        </p:txBody>
      </p:sp>
    </p:spTree>
    <p:extLst>
      <p:ext uri="{BB962C8B-B14F-4D97-AF65-F5344CB8AC3E}">
        <p14:creationId xmlns:p14="http://schemas.microsoft.com/office/powerpoint/2010/main" val="9814625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8724900" y="365125"/>
            <a:ext cx="2628900" cy="5811838"/>
          </a:xfrm>
        </p:spPr>
        <p:txBody>
          <a:bodyPr vert="eaVert"/>
          <a:lstStyle/>
          <a:p>
            <a:r>
              <a:rPr lang="sv-SE"/>
              <a:t>Klicka här för att ändra format</a:t>
            </a:r>
          </a:p>
        </p:txBody>
      </p:sp>
      <p:sp>
        <p:nvSpPr>
          <p:cNvPr id="3" name="Platshållare för lodrät text 2"/>
          <p:cNvSpPr>
            <a:spLocks noGrp="1"/>
          </p:cNvSpPr>
          <p:nvPr>
            <p:ph type="body" orient="vert" idx="1"/>
          </p:nvPr>
        </p:nvSpPr>
        <p:spPr>
          <a:xfrm>
            <a:off x="838200" y="365125"/>
            <a:ext cx="7734300" cy="5811838"/>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p:txBody>
          <a:bodyPr/>
          <a:lstStyle/>
          <a:p>
            <a:fld id="{3E462267-1518-48C9-A3E2-8DB8254DA4C2}" type="datetimeFigureOut">
              <a:rPr lang="sv-SE" smtClean="0"/>
              <a:t>2017-02-20</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0B6EBD9F-2D31-40B4-8334-EB9A64E2FF4E}" type="slidenum">
              <a:rPr lang="sv-SE" smtClean="0"/>
              <a:t>‹#›</a:t>
            </a:fld>
            <a:endParaRPr lang="sv-SE"/>
          </a:p>
        </p:txBody>
      </p:sp>
    </p:spTree>
    <p:extLst>
      <p:ext uri="{BB962C8B-B14F-4D97-AF65-F5344CB8AC3E}">
        <p14:creationId xmlns:p14="http://schemas.microsoft.com/office/powerpoint/2010/main" val="58952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innehåll 2"/>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p:txBody>
          <a:bodyPr/>
          <a:lstStyle/>
          <a:p>
            <a:fld id="{3E462267-1518-48C9-A3E2-8DB8254DA4C2}" type="datetimeFigureOut">
              <a:rPr lang="sv-SE" smtClean="0"/>
              <a:t>2017-02-20</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0B6EBD9F-2D31-40B4-8334-EB9A64E2FF4E}" type="slidenum">
              <a:rPr lang="sv-SE" smtClean="0"/>
              <a:t>‹#›</a:t>
            </a:fld>
            <a:endParaRPr lang="sv-SE"/>
          </a:p>
        </p:txBody>
      </p:sp>
    </p:spTree>
    <p:extLst>
      <p:ext uri="{BB962C8B-B14F-4D97-AF65-F5344CB8AC3E}">
        <p14:creationId xmlns:p14="http://schemas.microsoft.com/office/powerpoint/2010/main" val="36699993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831850" y="1709738"/>
            <a:ext cx="10515600" cy="2852737"/>
          </a:xfrm>
        </p:spPr>
        <p:txBody>
          <a:bodyPr anchor="b"/>
          <a:lstStyle>
            <a:lvl1pPr>
              <a:defRPr sz="6000"/>
            </a:lvl1pPr>
          </a:lstStyle>
          <a:p>
            <a:r>
              <a:rPr lang="sv-SE"/>
              <a:t>Klicka här för att ändra format</a:t>
            </a:r>
          </a:p>
        </p:txBody>
      </p:sp>
      <p:sp>
        <p:nvSpPr>
          <p:cNvPr id="3" name="Platshållare för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Klicka här för att ändra format på bakgrundstexten</a:t>
            </a:r>
          </a:p>
        </p:txBody>
      </p:sp>
      <p:sp>
        <p:nvSpPr>
          <p:cNvPr id="4" name="Platshållare för datum 3"/>
          <p:cNvSpPr>
            <a:spLocks noGrp="1"/>
          </p:cNvSpPr>
          <p:nvPr>
            <p:ph type="dt" sz="half" idx="10"/>
          </p:nvPr>
        </p:nvSpPr>
        <p:spPr/>
        <p:txBody>
          <a:bodyPr/>
          <a:lstStyle/>
          <a:p>
            <a:fld id="{3E462267-1518-48C9-A3E2-8DB8254DA4C2}" type="datetimeFigureOut">
              <a:rPr lang="sv-SE" smtClean="0"/>
              <a:t>2017-02-20</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0B6EBD9F-2D31-40B4-8334-EB9A64E2FF4E}" type="slidenum">
              <a:rPr lang="sv-SE" smtClean="0"/>
              <a:t>‹#›</a:t>
            </a:fld>
            <a:endParaRPr lang="sv-SE"/>
          </a:p>
        </p:txBody>
      </p:sp>
    </p:spTree>
    <p:extLst>
      <p:ext uri="{BB962C8B-B14F-4D97-AF65-F5344CB8AC3E}">
        <p14:creationId xmlns:p14="http://schemas.microsoft.com/office/powerpoint/2010/main" val="9074988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innehåll 2"/>
          <p:cNvSpPr>
            <a:spLocks noGrp="1"/>
          </p:cNvSpPr>
          <p:nvPr>
            <p:ph sz="half" idx="1"/>
          </p:nvPr>
        </p:nvSpPr>
        <p:spPr>
          <a:xfrm>
            <a:off x="838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p:cNvSpPr>
            <a:spLocks noGrp="1"/>
          </p:cNvSpPr>
          <p:nvPr>
            <p:ph sz="half" idx="2"/>
          </p:nvPr>
        </p:nvSpPr>
        <p:spPr>
          <a:xfrm>
            <a:off x="6172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datum 4"/>
          <p:cNvSpPr>
            <a:spLocks noGrp="1"/>
          </p:cNvSpPr>
          <p:nvPr>
            <p:ph type="dt" sz="half" idx="10"/>
          </p:nvPr>
        </p:nvSpPr>
        <p:spPr/>
        <p:txBody>
          <a:bodyPr/>
          <a:lstStyle/>
          <a:p>
            <a:fld id="{3E462267-1518-48C9-A3E2-8DB8254DA4C2}" type="datetimeFigureOut">
              <a:rPr lang="sv-SE" smtClean="0"/>
              <a:t>2017-02-20</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0B6EBD9F-2D31-40B4-8334-EB9A64E2FF4E}" type="slidenum">
              <a:rPr lang="sv-SE" smtClean="0"/>
              <a:t>‹#›</a:t>
            </a:fld>
            <a:endParaRPr lang="sv-SE"/>
          </a:p>
        </p:txBody>
      </p:sp>
    </p:spTree>
    <p:extLst>
      <p:ext uri="{BB962C8B-B14F-4D97-AF65-F5344CB8AC3E}">
        <p14:creationId xmlns:p14="http://schemas.microsoft.com/office/powerpoint/2010/main" val="10867057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a:xfrm>
            <a:off x="839788" y="365125"/>
            <a:ext cx="10515600" cy="1325563"/>
          </a:xfrm>
        </p:spPr>
        <p:txBody>
          <a:bodyPr/>
          <a:lstStyle/>
          <a:p>
            <a:r>
              <a:rPr lang="sv-SE"/>
              <a:t>Klicka här för att ändra format</a:t>
            </a:r>
          </a:p>
        </p:txBody>
      </p:sp>
      <p:sp>
        <p:nvSpPr>
          <p:cNvPr id="3" name="Platshållare för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Platshållare för innehåll 3"/>
          <p:cNvSpPr>
            <a:spLocks noGrp="1"/>
          </p:cNvSpPr>
          <p:nvPr>
            <p:ph sz="half" idx="2"/>
          </p:nvPr>
        </p:nvSpPr>
        <p:spPr>
          <a:xfrm>
            <a:off x="839788" y="2505075"/>
            <a:ext cx="5157787"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Platshållare för innehåll 5"/>
          <p:cNvSpPr>
            <a:spLocks noGrp="1"/>
          </p:cNvSpPr>
          <p:nvPr>
            <p:ph sz="quarter" idx="4"/>
          </p:nvPr>
        </p:nvSpPr>
        <p:spPr>
          <a:xfrm>
            <a:off x="6172200" y="2505075"/>
            <a:ext cx="5183188"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7" name="Platshållare för datum 6"/>
          <p:cNvSpPr>
            <a:spLocks noGrp="1"/>
          </p:cNvSpPr>
          <p:nvPr>
            <p:ph type="dt" sz="half" idx="10"/>
          </p:nvPr>
        </p:nvSpPr>
        <p:spPr/>
        <p:txBody>
          <a:bodyPr/>
          <a:lstStyle/>
          <a:p>
            <a:fld id="{3E462267-1518-48C9-A3E2-8DB8254DA4C2}" type="datetimeFigureOut">
              <a:rPr lang="sv-SE" smtClean="0"/>
              <a:t>2017-02-20</a:t>
            </a:fld>
            <a:endParaRPr lang="sv-SE"/>
          </a:p>
        </p:txBody>
      </p:sp>
      <p:sp>
        <p:nvSpPr>
          <p:cNvPr id="8" name="Platshållare för sidfot 7"/>
          <p:cNvSpPr>
            <a:spLocks noGrp="1"/>
          </p:cNvSpPr>
          <p:nvPr>
            <p:ph type="ftr" sz="quarter" idx="11"/>
          </p:nvPr>
        </p:nvSpPr>
        <p:spPr/>
        <p:txBody>
          <a:bodyPr/>
          <a:lstStyle/>
          <a:p>
            <a:endParaRPr lang="sv-SE"/>
          </a:p>
        </p:txBody>
      </p:sp>
      <p:sp>
        <p:nvSpPr>
          <p:cNvPr id="9" name="Platshållare för bildnummer 8"/>
          <p:cNvSpPr>
            <a:spLocks noGrp="1"/>
          </p:cNvSpPr>
          <p:nvPr>
            <p:ph type="sldNum" sz="quarter" idx="12"/>
          </p:nvPr>
        </p:nvSpPr>
        <p:spPr/>
        <p:txBody>
          <a:bodyPr/>
          <a:lstStyle/>
          <a:p>
            <a:fld id="{0B6EBD9F-2D31-40B4-8334-EB9A64E2FF4E}" type="slidenum">
              <a:rPr lang="sv-SE" smtClean="0"/>
              <a:t>‹#›</a:t>
            </a:fld>
            <a:endParaRPr lang="sv-SE"/>
          </a:p>
        </p:txBody>
      </p:sp>
    </p:spTree>
    <p:extLst>
      <p:ext uri="{BB962C8B-B14F-4D97-AF65-F5344CB8AC3E}">
        <p14:creationId xmlns:p14="http://schemas.microsoft.com/office/powerpoint/2010/main" val="18231298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datum 2"/>
          <p:cNvSpPr>
            <a:spLocks noGrp="1"/>
          </p:cNvSpPr>
          <p:nvPr>
            <p:ph type="dt" sz="half" idx="10"/>
          </p:nvPr>
        </p:nvSpPr>
        <p:spPr/>
        <p:txBody>
          <a:bodyPr/>
          <a:lstStyle/>
          <a:p>
            <a:fld id="{3E462267-1518-48C9-A3E2-8DB8254DA4C2}" type="datetimeFigureOut">
              <a:rPr lang="sv-SE" smtClean="0"/>
              <a:t>2017-02-20</a:t>
            </a:fld>
            <a:endParaRPr lang="sv-SE"/>
          </a:p>
        </p:txBody>
      </p:sp>
      <p:sp>
        <p:nvSpPr>
          <p:cNvPr id="4" name="Platshållare för sidfot 3"/>
          <p:cNvSpPr>
            <a:spLocks noGrp="1"/>
          </p:cNvSpPr>
          <p:nvPr>
            <p:ph type="ftr" sz="quarter" idx="11"/>
          </p:nvPr>
        </p:nvSpPr>
        <p:spPr/>
        <p:txBody>
          <a:bodyPr/>
          <a:lstStyle/>
          <a:p>
            <a:endParaRPr lang="sv-SE"/>
          </a:p>
        </p:txBody>
      </p:sp>
      <p:sp>
        <p:nvSpPr>
          <p:cNvPr id="5" name="Platshållare för bildnummer 4"/>
          <p:cNvSpPr>
            <a:spLocks noGrp="1"/>
          </p:cNvSpPr>
          <p:nvPr>
            <p:ph type="sldNum" sz="quarter" idx="12"/>
          </p:nvPr>
        </p:nvSpPr>
        <p:spPr/>
        <p:txBody>
          <a:bodyPr/>
          <a:lstStyle/>
          <a:p>
            <a:fld id="{0B6EBD9F-2D31-40B4-8334-EB9A64E2FF4E}" type="slidenum">
              <a:rPr lang="sv-SE" smtClean="0"/>
              <a:t>‹#›</a:t>
            </a:fld>
            <a:endParaRPr lang="sv-SE"/>
          </a:p>
        </p:txBody>
      </p:sp>
    </p:spTree>
    <p:extLst>
      <p:ext uri="{BB962C8B-B14F-4D97-AF65-F5344CB8AC3E}">
        <p14:creationId xmlns:p14="http://schemas.microsoft.com/office/powerpoint/2010/main" val="31600403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fld id="{3E462267-1518-48C9-A3E2-8DB8254DA4C2}" type="datetimeFigureOut">
              <a:rPr lang="sv-SE" smtClean="0"/>
              <a:t>2017-02-20</a:t>
            </a:fld>
            <a:endParaRPr lang="sv-SE"/>
          </a:p>
        </p:txBody>
      </p:sp>
      <p:sp>
        <p:nvSpPr>
          <p:cNvPr id="3" name="Platshållare för sidfot 2"/>
          <p:cNvSpPr>
            <a:spLocks noGrp="1"/>
          </p:cNvSpPr>
          <p:nvPr>
            <p:ph type="ftr" sz="quarter" idx="11"/>
          </p:nvPr>
        </p:nvSpPr>
        <p:spPr/>
        <p:txBody>
          <a:bodyPr/>
          <a:lstStyle/>
          <a:p>
            <a:endParaRPr lang="sv-SE"/>
          </a:p>
        </p:txBody>
      </p:sp>
      <p:sp>
        <p:nvSpPr>
          <p:cNvPr id="4" name="Platshållare för bildnummer 3"/>
          <p:cNvSpPr>
            <a:spLocks noGrp="1"/>
          </p:cNvSpPr>
          <p:nvPr>
            <p:ph type="sldNum" sz="quarter" idx="12"/>
          </p:nvPr>
        </p:nvSpPr>
        <p:spPr/>
        <p:txBody>
          <a:bodyPr/>
          <a:lstStyle/>
          <a:p>
            <a:fld id="{0B6EBD9F-2D31-40B4-8334-EB9A64E2FF4E}" type="slidenum">
              <a:rPr lang="sv-SE" smtClean="0"/>
              <a:t>‹#›</a:t>
            </a:fld>
            <a:endParaRPr lang="sv-SE"/>
          </a:p>
        </p:txBody>
      </p:sp>
    </p:spTree>
    <p:extLst>
      <p:ext uri="{BB962C8B-B14F-4D97-AF65-F5344CB8AC3E}">
        <p14:creationId xmlns:p14="http://schemas.microsoft.com/office/powerpoint/2010/main" val="23723783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839788" y="457200"/>
            <a:ext cx="3932237" cy="1600200"/>
          </a:xfrm>
        </p:spPr>
        <p:txBody>
          <a:bodyPr anchor="b"/>
          <a:lstStyle>
            <a:lvl1pPr>
              <a:defRPr sz="3200"/>
            </a:lvl1pPr>
          </a:lstStyle>
          <a:p>
            <a:r>
              <a:rPr lang="sv-SE"/>
              <a:t>Klicka här för att ändra format</a:t>
            </a:r>
          </a:p>
        </p:txBody>
      </p:sp>
      <p:sp>
        <p:nvSpPr>
          <p:cNvPr id="3" name="Platshållare för innehåll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p:cNvSpPr>
            <a:spLocks noGrp="1"/>
          </p:cNvSpPr>
          <p:nvPr>
            <p:ph type="dt" sz="half" idx="10"/>
          </p:nvPr>
        </p:nvSpPr>
        <p:spPr/>
        <p:txBody>
          <a:bodyPr/>
          <a:lstStyle/>
          <a:p>
            <a:fld id="{3E462267-1518-48C9-A3E2-8DB8254DA4C2}" type="datetimeFigureOut">
              <a:rPr lang="sv-SE" smtClean="0"/>
              <a:t>2017-02-20</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0B6EBD9F-2D31-40B4-8334-EB9A64E2FF4E}" type="slidenum">
              <a:rPr lang="sv-SE" smtClean="0"/>
              <a:t>‹#›</a:t>
            </a:fld>
            <a:endParaRPr lang="sv-SE"/>
          </a:p>
        </p:txBody>
      </p:sp>
    </p:spTree>
    <p:extLst>
      <p:ext uri="{BB962C8B-B14F-4D97-AF65-F5344CB8AC3E}">
        <p14:creationId xmlns:p14="http://schemas.microsoft.com/office/powerpoint/2010/main" val="27943744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839788" y="457200"/>
            <a:ext cx="3932237" cy="1600200"/>
          </a:xfrm>
        </p:spPr>
        <p:txBody>
          <a:bodyPr anchor="b"/>
          <a:lstStyle>
            <a:lvl1pPr>
              <a:defRPr sz="3200"/>
            </a:lvl1pPr>
          </a:lstStyle>
          <a:p>
            <a:r>
              <a:rPr lang="sv-SE"/>
              <a:t>Klicka här för att ändra format</a:t>
            </a:r>
          </a:p>
        </p:txBody>
      </p:sp>
      <p:sp>
        <p:nvSpPr>
          <p:cNvPr id="3" name="Platshållare för bild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p:cNvSpPr>
            <a:spLocks noGrp="1"/>
          </p:cNvSpPr>
          <p:nvPr>
            <p:ph type="dt" sz="half" idx="10"/>
          </p:nvPr>
        </p:nvSpPr>
        <p:spPr/>
        <p:txBody>
          <a:bodyPr/>
          <a:lstStyle/>
          <a:p>
            <a:fld id="{3E462267-1518-48C9-A3E2-8DB8254DA4C2}" type="datetimeFigureOut">
              <a:rPr lang="sv-SE" smtClean="0"/>
              <a:t>2017-02-20</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0B6EBD9F-2D31-40B4-8334-EB9A64E2FF4E}" type="slidenum">
              <a:rPr lang="sv-SE" smtClean="0"/>
              <a:t>‹#›</a:t>
            </a:fld>
            <a:endParaRPr lang="sv-SE"/>
          </a:p>
        </p:txBody>
      </p:sp>
    </p:spTree>
    <p:extLst>
      <p:ext uri="{BB962C8B-B14F-4D97-AF65-F5344CB8AC3E}">
        <p14:creationId xmlns:p14="http://schemas.microsoft.com/office/powerpoint/2010/main" val="37889169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a:t>Klicka här för att ändra format</a:t>
            </a:r>
          </a:p>
        </p:txBody>
      </p:sp>
      <p:sp>
        <p:nvSpPr>
          <p:cNvPr id="3" name="Platshållare för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E462267-1518-48C9-A3E2-8DB8254DA4C2}" type="datetimeFigureOut">
              <a:rPr lang="sv-SE" smtClean="0"/>
              <a:t>2017-02-20</a:t>
            </a:fld>
            <a:endParaRPr lang="sv-SE"/>
          </a:p>
        </p:txBody>
      </p:sp>
      <p:sp>
        <p:nvSpPr>
          <p:cNvPr id="5" name="Platshållare för sidfot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Platshållare för bild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B6EBD9F-2D31-40B4-8334-EB9A64E2FF4E}" type="slidenum">
              <a:rPr lang="sv-SE" smtClean="0"/>
              <a:t>‹#›</a:t>
            </a:fld>
            <a:endParaRPr lang="sv-SE"/>
          </a:p>
        </p:txBody>
      </p:sp>
    </p:spTree>
    <p:extLst>
      <p:ext uri="{BB962C8B-B14F-4D97-AF65-F5344CB8AC3E}">
        <p14:creationId xmlns:p14="http://schemas.microsoft.com/office/powerpoint/2010/main" val="9000392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diagramQuickStyle" Target="../diagrams/quickStyle1.xml"/><Relationship Id="rId3" Type="http://schemas.openxmlformats.org/officeDocument/2006/relationships/image" Target="../media/image2.png"/><Relationship Id="rId7" Type="http://schemas.openxmlformats.org/officeDocument/2006/relationships/diagramLayout" Target="../diagrams/layout1.xml"/><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diagramData" Target="../diagrams/data1.xml"/><Relationship Id="rId5" Type="http://schemas.openxmlformats.org/officeDocument/2006/relationships/hyperlink" Target="http://www.laget.se/VSKBANDYF07/Document/Download/899197/5606428" TargetMode="External"/><Relationship Id="rId10" Type="http://schemas.microsoft.com/office/2007/relationships/diagramDrawing" Target="../diagrams/drawing1.xml"/><Relationship Id="rId4" Type="http://schemas.openxmlformats.org/officeDocument/2006/relationships/image" Target="../media/image3.tmp"/><Relationship Id="rId9" Type="http://schemas.openxmlformats.org/officeDocument/2006/relationships/diagramColors" Target="../diagrams/colors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Underrubrik 2"/>
          <p:cNvSpPr txBox="1">
            <a:spLocks/>
          </p:cNvSpPr>
          <p:nvPr/>
        </p:nvSpPr>
        <p:spPr>
          <a:xfrm>
            <a:off x="477186" y="152400"/>
            <a:ext cx="5264047" cy="387245"/>
          </a:xfrm>
          <a:prstGeom prst="rect">
            <a:avLst/>
          </a:prstGeom>
        </p:spPr>
        <p:txBody>
          <a:bodyPr vert="horz" lIns="91440" tIns="45720" rIns="91440" bIns="45720" rtlCol="0">
            <a:normAutofit fontScale="92500" lnSpcReduction="1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sv-SE" b="1" dirty="0" err="1">
                <a:solidFill>
                  <a:schemeClr val="accent2">
                    <a:lumMod val="75000"/>
                  </a:schemeClr>
                </a:solidFill>
              </a:rPr>
              <a:t>Ispass</a:t>
            </a:r>
            <a:r>
              <a:rPr lang="sv-SE" b="1" dirty="0">
                <a:solidFill>
                  <a:schemeClr val="accent2">
                    <a:lumMod val="75000"/>
                  </a:schemeClr>
                </a:solidFill>
              </a:rPr>
              <a:t> lördag 8:00-9:00 VSK F-07</a:t>
            </a:r>
            <a:endParaRPr lang="sv-SE" dirty="0">
              <a:solidFill>
                <a:schemeClr val="accent2">
                  <a:lumMod val="75000"/>
                </a:schemeClr>
              </a:solidFill>
            </a:endParaRPr>
          </a:p>
        </p:txBody>
      </p:sp>
      <p:sp>
        <p:nvSpPr>
          <p:cNvPr id="182" name="Underrubrik 2"/>
          <p:cNvSpPr txBox="1">
            <a:spLocks/>
          </p:cNvSpPr>
          <p:nvPr/>
        </p:nvSpPr>
        <p:spPr>
          <a:xfrm>
            <a:off x="6168613" y="253764"/>
            <a:ext cx="5264047" cy="382033"/>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sv-SE" sz="1400" b="1" dirty="0">
                <a:solidFill>
                  <a:schemeClr val="accent2">
                    <a:lumMod val="75000"/>
                  </a:schemeClr>
                </a:solidFill>
              </a:rPr>
              <a:t>Placering</a:t>
            </a:r>
            <a:endParaRPr lang="sv-SE" sz="1200" dirty="0">
              <a:solidFill>
                <a:schemeClr val="accent2">
                  <a:lumMod val="75000"/>
                </a:schemeClr>
              </a:solidFill>
            </a:endParaRPr>
          </a:p>
        </p:txBody>
      </p:sp>
      <p:pic>
        <p:nvPicPr>
          <p:cNvPr id="83" name="Picture 2" descr="VSK_Logga_555.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491445" y="9646"/>
            <a:ext cx="1143000" cy="823595"/>
          </a:xfrm>
          <a:prstGeom prst="rect">
            <a:avLst/>
          </a:prstGeom>
          <a:noFill/>
          <a:extLst/>
        </p:spPr>
      </p:pic>
      <p:grpSp>
        <p:nvGrpSpPr>
          <p:cNvPr id="84" name="Grupp 83"/>
          <p:cNvGrpSpPr/>
          <p:nvPr/>
        </p:nvGrpSpPr>
        <p:grpSpPr>
          <a:xfrm>
            <a:off x="5481990" y="5879949"/>
            <a:ext cx="1148071" cy="879044"/>
            <a:chOff x="5481990" y="5895299"/>
            <a:chExt cx="1148071" cy="879044"/>
          </a:xfrm>
        </p:grpSpPr>
        <p:pic>
          <p:nvPicPr>
            <p:cNvPr id="86" name="Picture 2" descr="QR-kod för http://www.laget.se/VSKBANDYF07"/>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728534" y="5895299"/>
              <a:ext cx="693453" cy="693453"/>
            </a:xfrm>
            <a:prstGeom prst="rect">
              <a:avLst/>
            </a:prstGeom>
            <a:noFill/>
            <a:extLst>
              <a:ext uri="{909E8E84-426E-40DD-AFC4-6F175D3DCCD1}">
                <a14:hiddenFill xmlns:a14="http://schemas.microsoft.com/office/drawing/2010/main">
                  <a:solidFill>
                    <a:srgbClr val="FFFFFF"/>
                  </a:solidFill>
                </a14:hiddenFill>
              </a:ext>
            </a:extLst>
          </p:spPr>
        </p:pic>
        <p:sp>
          <p:nvSpPr>
            <p:cNvPr id="88" name="Rektangel 87"/>
            <p:cNvSpPr/>
            <p:nvPr/>
          </p:nvSpPr>
          <p:spPr>
            <a:xfrm>
              <a:off x="5481990" y="6558899"/>
              <a:ext cx="1148071" cy="215444"/>
            </a:xfrm>
            <a:prstGeom prst="rect">
              <a:avLst/>
            </a:prstGeom>
          </p:spPr>
          <p:txBody>
            <a:bodyPr wrap="none">
              <a:spAutoFit/>
            </a:bodyPr>
            <a:lstStyle/>
            <a:p>
              <a:r>
                <a:rPr lang="sv-SE" sz="800" dirty="0">
                  <a:solidFill>
                    <a:srgbClr val="00B050"/>
                  </a:solidFill>
                </a:rPr>
                <a:t>laget.se/VSKBANDYF07</a:t>
              </a:r>
            </a:p>
          </p:txBody>
        </p:sp>
      </p:grpSp>
      <p:pic>
        <p:nvPicPr>
          <p:cNvPr id="2" name="Bildobjekt 1" descr="Skärmurklipp"/>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168613" y="879915"/>
            <a:ext cx="5978268" cy="4606485"/>
          </a:xfrm>
          <a:prstGeom prst="rect">
            <a:avLst/>
          </a:prstGeom>
        </p:spPr>
      </p:pic>
      <p:sp>
        <p:nvSpPr>
          <p:cNvPr id="106" name="Textruta 192"/>
          <p:cNvSpPr txBox="1"/>
          <p:nvPr/>
        </p:nvSpPr>
        <p:spPr>
          <a:xfrm>
            <a:off x="6298488" y="1406550"/>
            <a:ext cx="2939030" cy="1887270"/>
          </a:xfrm>
          <a:prstGeom prst="rect">
            <a:avLst/>
          </a:prstGeom>
          <a:noFill/>
          <a:ln w="19050">
            <a:solidFill>
              <a:srgbClr val="FFC000"/>
            </a:solidFill>
            <a:prstDash val="dash"/>
          </a:ln>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sv-SE" sz="1600" b="1" dirty="0">
                <a:solidFill>
                  <a:schemeClr val="accent2">
                    <a:lumMod val="75000"/>
                  </a:schemeClr>
                </a:solidFill>
                <a:ea typeface="Calibri" panose="020F0502020204030204" pitchFamily="34" charset="0"/>
                <a:cs typeface="Times New Roman" panose="02020603050405020304" pitchFamily="18" charset="0"/>
              </a:rPr>
              <a:t>Övning 28</a:t>
            </a:r>
          </a:p>
        </p:txBody>
      </p:sp>
      <p:sp>
        <p:nvSpPr>
          <p:cNvPr id="71" name="Textruta 192"/>
          <p:cNvSpPr txBox="1"/>
          <p:nvPr/>
        </p:nvSpPr>
        <p:spPr>
          <a:xfrm>
            <a:off x="6298488" y="3340494"/>
            <a:ext cx="2939030" cy="1636751"/>
          </a:xfrm>
          <a:prstGeom prst="rect">
            <a:avLst/>
          </a:prstGeom>
          <a:noFill/>
          <a:ln w="19050">
            <a:solidFill>
              <a:srgbClr val="FFC000"/>
            </a:solidFill>
            <a:prstDash val="dash"/>
          </a:ln>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sv-SE" sz="1600" b="1" dirty="0">
                <a:solidFill>
                  <a:schemeClr val="accent2">
                    <a:lumMod val="75000"/>
                  </a:schemeClr>
                </a:solidFill>
                <a:ea typeface="Calibri" panose="020F0502020204030204" pitchFamily="34" charset="0"/>
                <a:cs typeface="Times New Roman" panose="02020603050405020304" pitchFamily="18" charset="0"/>
              </a:rPr>
              <a:t>Övning 28</a:t>
            </a:r>
          </a:p>
        </p:txBody>
      </p:sp>
      <p:sp>
        <p:nvSpPr>
          <p:cNvPr id="72" name="Textruta 192"/>
          <p:cNvSpPr txBox="1"/>
          <p:nvPr/>
        </p:nvSpPr>
        <p:spPr>
          <a:xfrm>
            <a:off x="9367393" y="1406549"/>
            <a:ext cx="2197689" cy="3570695"/>
          </a:xfrm>
          <a:prstGeom prst="rect">
            <a:avLst/>
          </a:prstGeom>
          <a:noFill/>
          <a:ln w="19050">
            <a:solidFill>
              <a:srgbClr val="FFC000"/>
            </a:solidFill>
            <a:prstDash val="dash"/>
          </a:ln>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sv-SE" sz="1600" b="1" dirty="0">
                <a:solidFill>
                  <a:schemeClr val="accent2">
                    <a:lumMod val="75000"/>
                  </a:schemeClr>
                </a:solidFill>
                <a:ea typeface="Calibri" panose="020F0502020204030204" pitchFamily="34" charset="0"/>
                <a:cs typeface="Times New Roman" panose="02020603050405020304" pitchFamily="18" charset="0"/>
              </a:rPr>
              <a:t>Övning 30</a:t>
            </a:r>
          </a:p>
          <a:p>
            <a:pPr algn="ctr">
              <a:lnSpc>
                <a:spcPct val="107000"/>
              </a:lnSpc>
              <a:spcAft>
                <a:spcPts val="800"/>
              </a:spcAft>
            </a:pPr>
            <a:endParaRPr lang="sv-SE" sz="1600" b="1" dirty="0">
              <a:solidFill>
                <a:schemeClr val="accent2">
                  <a:lumMod val="75000"/>
                </a:schemeClr>
              </a:solidFill>
              <a:ea typeface="Calibri" panose="020F0502020204030204" pitchFamily="34" charset="0"/>
              <a:cs typeface="Times New Roman" panose="02020603050405020304" pitchFamily="18" charset="0"/>
            </a:endParaRPr>
          </a:p>
          <a:p>
            <a:pPr algn="ctr">
              <a:lnSpc>
                <a:spcPct val="107000"/>
              </a:lnSpc>
              <a:spcAft>
                <a:spcPts val="800"/>
              </a:spcAft>
            </a:pPr>
            <a:endParaRPr lang="sv-SE" sz="1600" b="1" dirty="0">
              <a:solidFill>
                <a:schemeClr val="accent2">
                  <a:lumMod val="75000"/>
                </a:schemeClr>
              </a:solidFill>
              <a:ea typeface="Calibri" panose="020F0502020204030204" pitchFamily="34" charset="0"/>
              <a:cs typeface="Times New Roman" panose="02020603050405020304" pitchFamily="18" charset="0"/>
            </a:endParaRPr>
          </a:p>
          <a:p>
            <a:pPr algn="ctr">
              <a:lnSpc>
                <a:spcPct val="107000"/>
              </a:lnSpc>
              <a:spcAft>
                <a:spcPts val="800"/>
              </a:spcAft>
            </a:pPr>
            <a:endParaRPr lang="sv-SE" sz="1600" b="1" dirty="0">
              <a:solidFill>
                <a:schemeClr val="accent2">
                  <a:lumMod val="75000"/>
                </a:schemeClr>
              </a:solidFill>
              <a:ea typeface="Calibri" panose="020F0502020204030204" pitchFamily="34" charset="0"/>
              <a:cs typeface="Times New Roman" panose="02020603050405020304" pitchFamily="18" charset="0"/>
            </a:endParaRPr>
          </a:p>
        </p:txBody>
      </p:sp>
      <p:sp>
        <p:nvSpPr>
          <p:cNvPr id="6" name="Rektangel 5"/>
          <p:cNvSpPr/>
          <p:nvPr/>
        </p:nvSpPr>
        <p:spPr>
          <a:xfrm>
            <a:off x="6539009" y="5696631"/>
            <a:ext cx="4998124" cy="430887"/>
          </a:xfrm>
          <a:prstGeom prst="rect">
            <a:avLst/>
          </a:prstGeom>
        </p:spPr>
        <p:txBody>
          <a:bodyPr wrap="square">
            <a:spAutoFit/>
          </a:bodyPr>
          <a:lstStyle/>
          <a:p>
            <a:pPr algn="ctr"/>
            <a:r>
              <a:rPr lang="sv-SE" sz="1100" i="1" dirty="0">
                <a:solidFill>
                  <a:srgbClr val="00B050"/>
                </a:solidFill>
              </a:rPr>
              <a:t>Övningarna (och dess nummer) är hämtad från ”Övningsbank - </a:t>
            </a:r>
            <a:r>
              <a:rPr lang="sv-SE" sz="1100" i="1" dirty="0" err="1">
                <a:solidFill>
                  <a:srgbClr val="00B050"/>
                </a:solidFill>
              </a:rPr>
              <a:t>ispass</a:t>
            </a:r>
            <a:r>
              <a:rPr lang="sv-SE" sz="1100" i="1" dirty="0">
                <a:solidFill>
                  <a:srgbClr val="00B050"/>
                </a:solidFill>
              </a:rPr>
              <a:t> VSK F07.pptx”</a:t>
            </a:r>
          </a:p>
          <a:p>
            <a:pPr algn="ctr"/>
            <a:r>
              <a:rPr lang="sv-SE" sz="1100" i="1" dirty="0">
                <a:solidFill>
                  <a:srgbClr val="00B050"/>
                </a:solidFill>
                <a:hlinkClick r:id="rId5"/>
              </a:rPr>
              <a:t>http://www.laget.se/VSKBANDYF07/Document/Download/899197/5606428</a:t>
            </a:r>
            <a:endParaRPr lang="sv-SE" sz="1100" i="1" dirty="0">
              <a:solidFill>
                <a:srgbClr val="00B050"/>
              </a:solidFill>
            </a:endParaRPr>
          </a:p>
        </p:txBody>
      </p:sp>
      <p:graphicFrame>
        <p:nvGraphicFramePr>
          <p:cNvPr id="16" name="Diagram 15"/>
          <p:cNvGraphicFramePr/>
          <p:nvPr>
            <p:extLst>
              <p:ext uri="{D42A27DB-BD31-4B8C-83A1-F6EECF244321}">
                <p14:modId xmlns:p14="http://schemas.microsoft.com/office/powerpoint/2010/main" val="3175050368"/>
              </p:ext>
            </p:extLst>
          </p:nvPr>
        </p:nvGraphicFramePr>
        <p:xfrm>
          <a:off x="0" y="1418385"/>
          <a:ext cx="3878322" cy="3249459"/>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
        <p:nvSpPr>
          <p:cNvPr id="17" name="Underrubrik 2"/>
          <p:cNvSpPr txBox="1">
            <a:spLocks/>
          </p:cNvSpPr>
          <p:nvPr/>
        </p:nvSpPr>
        <p:spPr>
          <a:xfrm>
            <a:off x="244252" y="682399"/>
            <a:ext cx="4764211" cy="425253"/>
          </a:xfrm>
          <a:prstGeom prst="rect">
            <a:avLst/>
          </a:prstGeom>
        </p:spPr>
        <p:txBody>
          <a:bodyPr vert="horz" lIns="91440" tIns="45720" rIns="91440" bIns="45720" rtlCol="0">
            <a:normAutofit fontScale="700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20000"/>
              </a:lnSpc>
              <a:spcBef>
                <a:spcPts val="0"/>
              </a:spcBef>
            </a:pPr>
            <a:r>
              <a:rPr lang="sv-SE" sz="1400" dirty="0">
                <a:solidFill>
                  <a:schemeClr val="accent2">
                    <a:lumMod val="75000"/>
                  </a:schemeClr>
                </a:solidFill>
              </a:rPr>
              <a:t>Ta fram material</a:t>
            </a:r>
          </a:p>
          <a:p>
            <a:pPr algn="l">
              <a:lnSpc>
                <a:spcPct val="120000"/>
              </a:lnSpc>
              <a:spcBef>
                <a:spcPts val="0"/>
              </a:spcBef>
            </a:pPr>
            <a:r>
              <a:rPr lang="sv-SE" sz="1400" dirty="0">
                <a:solidFill>
                  <a:schemeClr val="accent2">
                    <a:lumMod val="75000"/>
                  </a:schemeClr>
                </a:solidFill>
                <a:sym typeface="Wingdings" panose="05000000000000000000" pitchFamily="2" charset="2"/>
              </a:rPr>
              <a:t>Trigger innan vi går ut – </a:t>
            </a:r>
            <a:r>
              <a:rPr lang="sv-SE" sz="1400" dirty="0">
                <a:solidFill>
                  <a:schemeClr val="accent2">
                    <a:lumMod val="75000"/>
                  </a:schemeClr>
                </a:solidFill>
              </a:rPr>
              <a:t> Tex ”Fansen tycker vi är sköna – Vi är vita, vi är gröna”</a:t>
            </a:r>
          </a:p>
          <a:p>
            <a:pPr marL="457200" indent="-457200" algn="l">
              <a:lnSpc>
                <a:spcPct val="120000"/>
              </a:lnSpc>
              <a:spcBef>
                <a:spcPts val="0"/>
              </a:spcBef>
              <a:buFont typeface="+mj-lt"/>
              <a:buAutoNum type="arabicPeriod"/>
            </a:pPr>
            <a:endParaRPr lang="sv-SE" sz="2200" b="1" dirty="0">
              <a:solidFill>
                <a:schemeClr val="accent2">
                  <a:lumMod val="75000"/>
                </a:schemeClr>
              </a:solidFill>
            </a:endParaRPr>
          </a:p>
          <a:p>
            <a:pPr marL="457200" indent="-457200" algn="l">
              <a:lnSpc>
                <a:spcPct val="120000"/>
              </a:lnSpc>
              <a:spcBef>
                <a:spcPts val="0"/>
              </a:spcBef>
              <a:buFont typeface="+mj-lt"/>
              <a:buAutoNum type="arabicPeriod"/>
            </a:pPr>
            <a:endParaRPr lang="sv-SE" sz="2200" b="1" dirty="0">
              <a:solidFill>
                <a:schemeClr val="accent2">
                  <a:lumMod val="75000"/>
                </a:schemeClr>
              </a:solidFill>
            </a:endParaRPr>
          </a:p>
          <a:p>
            <a:pPr marL="457200" indent="-457200" algn="l">
              <a:lnSpc>
                <a:spcPct val="120000"/>
              </a:lnSpc>
              <a:spcBef>
                <a:spcPts val="0"/>
              </a:spcBef>
              <a:buFont typeface="+mj-lt"/>
              <a:buAutoNum type="arabicPeriod"/>
            </a:pPr>
            <a:endParaRPr lang="sv-SE" sz="2200" b="1" dirty="0">
              <a:solidFill>
                <a:schemeClr val="accent2">
                  <a:lumMod val="75000"/>
                </a:schemeClr>
              </a:solidFill>
            </a:endParaRPr>
          </a:p>
          <a:p>
            <a:pPr marL="457200" indent="-457200" algn="l">
              <a:lnSpc>
                <a:spcPct val="120000"/>
              </a:lnSpc>
              <a:spcBef>
                <a:spcPts val="0"/>
              </a:spcBef>
              <a:buFont typeface="+mj-lt"/>
              <a:buAutoNum type="arabicPeriod"/>
            </a:pPr>
            <a:endParaRPr lang="sv-SE" sz="2200" b="1" dirty="0">
              <a:solidFill>
                <a:schemeClr val="accent2">
                  <a:lumMod val="75000"/>
                </a:schemeClr>
              </a:solidFill>
            </a:endParaRPr>
          </a:p>
          <a:p>
            <a:pPr marL="457200" indent="-457200" algn="l">
              <a:lnSpc>
                <a:spcPct val="120000"/>
              </a:lnSpc>
              <a:spcBef>
                <a:spcPts val="0"/>
              </a:spcBef>
              <a:buFont typeface="+mj-lt"/>
              <a:buAutoNum type="arabicPeriod"/>
            </a:pPr>
            <a:endParaRPr lang="sv-SE" sz="2200" b="1" dirty="0">
              <a:solidFill>
                <a:schemeClr val="accent2">
                  <a:lumMod val="75000"/>
                </a:schemeClr>
              </a:solidFill>
            </a:endParaRPr>
          </a:p>
          <a:p>
            <a:pPr marL="457200" indent="-457200" algn="l">
              <a:lnSpc>
                <a:spcPct val="120000"/>
              </a:lnSpc>
              <a:spcBef>
                <a:spcPts val="0"/>
              </a:spcBef>
              <a:buFont typeface="+mj-lt"/>
              <a:buAutoNum type="arabicPeriod"/>
            </a:pPr>
            <a:endParaRPr lang="sv-SE" sz="2200" b="1" dirty="0">
              <a:solidFill>
                <a:schemeClr val="accent2">
                  <a:lumMod val="75000"/>
                </a:schemeClr>
              </a:solidFill>
            </a:endParaRPr>
          </a:p>
          <a:p>
            <a:pPr marL="457200" indent="-457200" algn="l">
              <a:lnSpc>
                <a:spcPct val="120000"/>
              </a:lnSpc>
              <a:spcBef>
                <a:spcPts val="0"/>
              </a:spcBef>
              <a:buFont typeface="+mj-lt"/>
              <a:buAutoNum type="arabicPeriod"/>
            </a:pPr>
            <a:endParaRPr lang="sv-SE" sz="2200" b="1" dirty="0">
              <a:solidFill>
                <a:schemeClr val="accent2">
                  <a:lumMod val="75000"/>
                </a:schemeClr>
              </a:solidFill>
            </a:endParaRPr>
          </a:p>
        </p:txBody>
      </p:sp>
      <p:sp>
        <p:nvSpPr>
          <p:cNvPr id="18" name="Underrubrik 2"/>
          <p:cNvSpPr txBox="1">
            <a:spLocks/>
          </p:cNvSpPr>
          <p:nvPr/>
        </p:nvSpPr>
        <p:spPr>
          <a:xfrm>
            <a:off x="192176" y="4987949"/>
            <a:ext cx="5581560" cy="1481432"/>
          </a:xfrm>
          <a:prstGeom prst="rect">
            <a:avLst/>
          </a:prstGeom>
        </p:spPr>
        <p:txBody>
          <a:bodyPr vert="horz" lIns="91440" tIns="45720" rIns="91440" bIns="45720" rtlCol="0">
            <a:normAutofit fontScale="550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spcBef>
                <a:spcPts val="0"/>
              </a:spcBef>
            </a:pPr>
            <a:r>
              <a:rPr lang="sv-SE" sz="2000" i="1" dirty="0" err="1">
                <a:solidFill>
                  <a:schemeClr val="accent2">
                    <a:lumMod val="75000"/>
                  </a:schemeClr>
                </a:solidFill>
              </a:rPr>
              <a:t>TIps</a:t>
            </a:r>
            <a:r>
              <a:rPr lang="sv-SE" sz="2000" i="1" dirty="0">
                <a:solidFill>
                  <a:schemeClr val="accent2">
                    <a:lumMod val="75000"/>
                  </a:schemeClr>
                </a:solidFill>
              </a:rPr>
              <a:t>: </a:t>
            </a:r>
          </a:p>
          <a:p>
            <a:pPr algn="l">
              <a:spcBef>
                <a:spcPts val="0"/>
              </a:spcBef>
            </a:pPr>
            <a:endParaRPr lang="sv-SE" sz="2000" i="1" dirty="0">
              <a:solidFill>
                <a:schemeClr val="accent2">
                  <a:lumMod val="75000"/>
                </a:schemeClr>
              </a:solidFill>
            </a:endParaRPr>
          </a:p>
          <a:p>
            <a:pPr marL="342900" indent="-342900" algn="l">
              <a:spcBef>
                <a:spcPts val="0"/>
              </a:spcBef>
              <a:buFont typeface="Wingdings" panose="05000000000000000000" pitchFamily="2" charset="2"/>
              <a:buChar char="ü"/>
            </a:pPr>
            <a:r>
              <a:rPr lang="sv-SE" sz="2000" i="1" dirty="0">
                <a:solidFill>
                  <a:schemeClr val="accent2">
                    <a:lumMod val="75000"/>
                  </a:schemeClr>
                </a:solidFill>
              </a:rPr>
              <a:t>Låt varje spelare känna sig sedd. </a:t>
            </a:r>
          </a:p>
          <a:p>
            <a:pPr marL="342900" indent="-342900" algn="l">
              <a:spcBef>
                <a:spcPts val="0"/>
              </a:spcBef>
              <a:buFont typeface="Wingdings" panose="05000000000000000000" pitchFamily="2" charset="2"/>
              <a:buChar char="ü"/>
            </a:pPr>
            <a:r>
              <a:rPr lang="sv-SE" sz="2000" i="1" dirty="0">
                <a:solidFill>
                  <a:schemeClr val="accent2">
                    <a:lumMod val="75000"/>
                  </a:schemeClr>
                </a:solidFill>
              </a:rPr>
              <a:t>Kort förklara </a:t>
            </a:r>
            <a:r>
              <a:rPr lang="sv-SE" sz="2000" i="1" dirty="0" err="1">
                <a:solidFill>
                  <a:schemeClr val="accent2">
                    <a:lumMod val="75000"/>
                  </a:schemeClr>
                </a:solidFill>
              </a:rPr>
              <a:t>övningensyfte</a:t>
            </a:r>
            <a:r>
              <a:rPr lang="sv-SE" sz="2000" i="1" dirty="0">
                <a:solidFill>
                  <a:schemeClr val="accent2">
                    <a:lumMod val="75000"/>
                  </a:schemeClr>
                </a:solidFill>
              </a:rPr>
              <a:t> innan och kort summering efter. </a:t>
            </a:r>
          </a:p>
          <a:p>
            <a:pPr marL="342900" indent="-342900" algn="l">
              <a:spcBef>
                <a:spcPts val="0"/>
              </a:spcBef>
              <a:buFont typeface="Wingdings" panose="05000000000000000000" pitchFamily="2" charset="2"/>
              <a:buChar char="ü"/>
            </a:pPr>
            <a:r>
              <a:rPr lang="sv-SE" sz="2000" i="1" dirty="0">
                <a:solidFill>
                  <a:schemeClr val="accent2">
                    <a:lumMod val="75000"/>
                  </a:schemeClr>
                </a:solidFill>
              </a:rPr>
              <a:t>Knä i isen vid samling</a:t>
            </a:r>
          </a:p>
          <a:p>
            <a:pPr marL="342900" indent="-342900" algn="l">
              <a:spcBef>
                <a:spcPts val="0"/>
              </a:spcBef>
              <a:buFont typeface="Wingdings" panose="05000000000000000000" pitchFamily="2" charset="2"/>
              <a:buChar char="ü"/>
            </a:pPr>
            <a:r>
              <a:rPr lang="sv-SE" sz="2000" i="1" dirty="0">
                <a:solidFill>
                  <a:schemeClr val="accent2">
                    <a:lumMod val="75000"/>
                  </a:schemeClr>
                </a:solidFill>
              </a:rPr>
              <a:t>Var uppmärksam på ”dålig” attityd och kroppsspråk ta gärna spelaren åt sidan och ställ öppna frågor. Gärna om något helt annat. Om flera spelare är ofokuserade bryt gärna av med något helt annat tex lek, stafett, …</a:t>
            </a:r>
          </a:p>
          <a:p>
            <a:pPr marL="342900" indent="-342900" algn="l">
              <a:spcBef>
                <a:spcPts val="0"/>
              </a:spcBef>
              <a:buFont typeface="Wingdings" panose="05000000000000000000" pitchFamily="2" charset="2"/>
              <a:buChar char="ü"/>
            </a:pPr>
            <a:r>
              <a:rPr lang="sv-SE" sz="2000" i="1" dirty="0">
                <a:solidFill>
                  <a:schemeClr val="accent2">
                    <a:lumMod val="75000"/>
                  </a:schemeClr>
                </a:solidFill>
              </a:rPr>
              <a:t>Feedback - Fråga och få spelarna att reflektera vad de lärt sig och utvecklat.</a:t>
            </a:r>
          </a:p>
          <a:p>
            <a:pPr marL="342900" indent="-342900" algn="l">
              <a:spcBef>
                <a:spcPts val="0"/>
              </a:spcBef>
              <a:buFont typeface="Wingdings" panose="05000000000000000000" pitchFamily="2" charset="2"/>
              <a:buChar char="ü"/>
            </a:pPr>
            <a:r>
              <a:rPr lang="sv-SE" sz="2000" i="1" dirty="0">
                <a:solidFill>
                  <a:schemeClr val="accent2">
                    <a:lumMod val="75000"/>
                  </a:schemeClr>
                </a:solidFill>
              </a:rPr>
              <a:t>Är mitt tillstånd värt att smittas av? </a:t>
            </a:r>
            <a:r>
              <a:rPr lang="sv-SE" sz="2000" i="1" dirty="0">
                <a:solidFill>
                  <a:schemeClr val="accent2">
                    <a:lumMod val="75000"/>
                  </a:schemeClr>
                </a:solidFill>
                <a:sym typeface="Wingdings" panose="05000000000000000000" pitchFamily="2" charset="2"/>
              </a:rPr>
              <a:t></a:t>
            </a:r>
          </a:p>
        </p:txBody>
      </p:sp>
      <p:sp>
        <p:nvSpPr>
          <p:cNvPr id="19" name="Underrubrik 2"/>
          <p:cNvSpPr txBox="1">
            <a:spLocks/>
          </p:cNvSpPr>
          <p:nvPr/>
        </p:nvSpPr>
        <p:spPr>
          <a:xfrm>
            <a:off x="3598848" y="1811934"/>
            <a:ext cx="2316033" cy="2871389"/>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72000" indent="-72000" algn="l">
              <a:lnSpc>
                <a:spcPct val="120000"/>
              </a:lnSpc>
              <a:spcBef>
                <a:spcPts val="0"/>
              </a:spcBef>
              <a:buFont typeface="+mj-lt"/>
              <a:buAutoNum type="arabicPeriod"/>
            </a:pPr>
            <a:r>
              <a:rPr lang="sv-SE" sz="1400" b="1" dirty="0">
                <a:solidFill>
                  <a:schemeClr val="accent2">
                    <a:lumMod val="75000"/>
                  </a:schemeClr>
                </a:solidFill>
              </a:rPr>
              <a:t>Uppvärmning / ”Svettis” </a:t>
            </a:r>
            <a:br>
              <a:rPr lang="sv-SE" sz="2200" b="1" dirty="0">
                <a:solidFill>
                  <a:schemeClr val="accent2">
                    <a:lumMod val="75000"/>
                  </a:schemeClr>
                </a:solidFill>
              </a:rPr>
            </a:br>
            <a:r>
              <a:rPr lang="sv-SE" sz="1000" dirty="0">
                <a:solidFill>
                  <a:schemeClr val="accent2">
                    <a:lumMod val="75000"/>
                  </a:schemeClr>
                </a:solidFill>
              </a:rPr>
              <a:t>(Välkommensnack, övriga tränare förbereder stationerna, indelning i övningsgrupper)</a:t>
            </a:r>
          </a:p>
          <a:p>
            <a:pPr marL="72000" indent="-72000" algn="l">
              <a:lnSpc>
                <a:spcPct val="120000"/>
              </a:lnSpc>
              <a:spcBef>
                <a:spcPts val="0"/>
              </a:spcBef>
              <a:buFont typeface="+mj-lt"/>
              <a:buAutoNum type="arabicPeriod"/>
            </a:pPr>
            <a:r>
              <a:rPr lang="sv-SE" sz="1400" b="1" dirty="0">
                <a:solidFill>
                  <a:schemeClr val="accent2">
                    <a:lumMod val="75000"/>
                  </a:schemeClr>
                </a:solidFill>
              </a:rPr>
              <a:t>Övningsomgång 1 </a:t>
            </a:r>
          </a:p>
          <a:p>
            <a:pPr marL="72000" indent="-72000" algn="l">
              <a:lnSpc>
                <a:spcPct val="120000"/>
              </a:lnSpc>
              <a:spcBef>
                <a:spcPts val="0"/>
              </a:spcBef>
              <a:buFont typeface="+mj-lt"/>
              <a:buAutoNum type="arabicPeriod"/>
            </a:pPr>
            <a:r>
              <a:rPr lang="sv-SE" sz="1400" b="1" dirty="0">
                <a:solidFill>
                  <a:schemeClr val="accent2">
                    <a:lumMod val="75000"/>
                  </a:schemeClr>
                </a:solidFill>
              </a:rPr>
              <a:t>Övningsomgång 2 </a:t>
            </a:r>
          </a:p>
          <a:p>
            <a:pPr marL="72000" indent="-72000" algn="l">
              <a:lnSpc>
                <a:spcPct val="120000"/>
              </a:lnSpc>
              <a:spcBef>
                <a:spcPts val="0"/>
              </a:spcBef>
              <a:buFont typeface="+mj-lt"/>
              <a:buAutoNum type="arabicPeriod"/>
            </a:pPr>
            <a:r>
              <a:rPr lang="sv-SE" sz="1400" b="1" dirty="0">
                <a:solidFill>
                  <a:schemeClr val="accent2">
                    <a:lumMod val="75000"/>
                  </a:schemeClr>
                </a:solidFill>
              </a:rPr>
              <a:t>Spel </a:t>
            </a:r>
            <a:r>
              <a:rPr lang="sv-SE" sz="1400" dirty="0">
                <a:solidFill>
                  <a:schemeClr val="accent2">
                    <a:lumMod val="75000"/>
                  </a:schemeClr>
                </a:solidFill>
              </a:rPr>
              <a:t>(liten alt stor plan)</a:t>
            </a:r>
          </a:p>
          <a:p>
            <a:pPr marL="72000" indent="-72000" algn="l">
              <a:lnSpc>
                <a:spcPct val="120000"/>
              </a:lnSpc>
              <a:spcBef>
                <a:spcPts val="0"/>
              </a:spcBef>
              <a:buFont typeface="+mj-lt"/>
              <a:buAutoNum type="arabicPeriod"/>
            </a:pPr>
            <a:r>
              <a:rPr lang="sv-SE" sz="1400" b="1" dirty="0">
                <a:solidFill>
                  <a:schemeClr val="accent2">
                    <a:lumMod val="75000"/>
                  </a:schemeClr>
                </a:solidFill>
              </a:rPr>
              <a:t>Avslutning</a:t>
            </a:r>
            <a:r>
              <a:rPr lang="sv-SE" sz="1500" b="1" dirty="0">
                <a:solidFill>
                  <a:schemeClr val="accent2">
                    <a:lumMod val="75000"/>
                  </a:schemeClr>
                </a:solidFill>
              </a:rPr>
              <a:t> </a:t>
            </a:r>
            <a:r>
              <a:rPr lang="sv-SE" sz="2200" b="1" dirty="0">
                <a:solidFill>
                  <a:schemeClr val="accent2">
                    <a:lumMod val="75000"/>
                  </a:schemeClr>
                </a:solidFill>
              </a:rPr>
              <a:t> </a:t>
            </a:r>
            <a:r>
              <a:rPr lang="sv-SE" sz="1000" dirty="0">
                <a:solidFill>
                  <a:schemeClr val="accent2">
                    <a:lumMod val="75000"/>
                  </a:schemeClr>
                </a:solidFill>
              </a:rPr>
              <a:t>(Tacka varandra för idag, 1-2 VSK, Sälen mot föräldrarna)</a:t>
            </a:r>
            <a:endParaRPr lang="sv-SE" sz="1400" dirty="0">
              <a:solidFill>
                <a:schemeClr val="accent2">
                  <a:lumMod val="75000"/>
                </a:schemeClr>
              </a:solidFill>
            </a:endParaRPr>
          </a:p>
        </p:txBody>
      </p:sp>
    </p:spTree>
    <p:extLst>
      <p:ext uri="{BB962C8B-B14F-4D97-AF65-F5344CB8AC3E}">
        <p14:creationId xmlns:p14="http://schemas.microsoft.com/office/powerpoint/2010/main" val="18919196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0" name="Rak 79"/>
          <p:cNvCxnSpPr/>
          <p:nvPr/>
        </p:nvCxnSpPr>
        <p:spPr>
          <a:xfrm>
            <a:off x="6056026" y="830544"/>
            <a:ext cx="0" cy="5104089"/>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pic>
        <p:nvPicPr>
          <p:cNvPr id="83" name="Picture 2" descr="VSK_Logga_555.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491445" y="9646"/>
            <a:ext cx="1143000" cy="823595"/>
          </a:xfrm>
          <a:prstGeom prst="rect">
            <a:avLst/>
          </a:prstGeom>
          <a:noFill/>
          <a:extLst/>
        </p:spPr>
      </p:pic>
      <p:grpSp>
        <p:nvGrpSpPr>
          <p:cNvPr id="84" name="Grupp 83"/>
          <p:cNvGrpSpPr/>
          <p:nvPr/>
        </p:nvGrpSpPr>
        <p:grpSpPr>
          <a:xfrm>
            <a:off x="5481990" y="5879949"/>
            <a:ext cx="1148071" cy="879044"/>
            <a:chOff x="5481990" y="5895299"/>
            <a:chExt cx="1148071" cy="879044"/>
          </a:xfrm>
        </p:grpSpPr>
        <p:pic>
          <p:nvPicPr>
            <p:cNvPr id="86" name="Picture 2" descr="QR-kod för http://www.laget.se/VSKBANDYF07"/>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728534" y="5895299"/>
              <a:ext cx="693453" cy="693453"/>
            </a:xfrm>
            <a:prstGeom prst="rect">
              <a:avLst/>
            </a:prstGeom>
            <a:noFill/>
            <a:extLst>
              <a:ext uri="{909E8E84-426E-40DD-AFC4-6F175D3DCCD1}">
                <a14:hiddenFill xmlns:a14="http://schemas.microsoft.com/office/drawing/2010/main">
                  <a:solidFill>
                    <a:srgbClr val="FFFFFF"/>
                  </a:solidFill>
                </a14:hiddenFill>
              </a:ext>
            </a:extLst>
          </p:spPr>
        </p:pic>
        <p:sp>
          <p:nvSpPr>
            <p:cNvPr id="88" name="Rektangel 87"/>
            <p:cNvSpPr/>
            <p:nvPr/>
          </p:nvSpPr>
          <p:spPr>
            <a:xfrm>
              <a:off x="5481990" y="6558899"/>
              <a:ext cx="1148071" cy="215444"/>
            </a:xfrm>
            <a:prstGeom prst="rect">
              <a:avLst/>
            </a:prstGeom>
          </p:spPr>
          <p:txBody>
            <a:bodyPr wrap="none">
              <a:spAutoFit/>
            </a:bodyPr>
            <a:lstStyle/>
            <a:p>
              <a:r>
                <a:rPr lang="sv-SE" sz="800" dirty="0">
                  <a:solidFill>
                    <a:srgbClr val="00B050"/>
                  </a:solidFill>
                </a:rPr>
                <a:t>laget.se/VSKBANDYF07</a:t>
              </a:r>
            </a:p>
          </p:txBody>
        </p:sp>
      </p:grpSp>
      <p:cxnSp>
        <p:nvCxnSpPr>
          <p:cNvPr id="69" name="Rak 85"/>
          <p:cNvCxnSpPr/>
          <p:nvPr/>
        </p:nvCxnSpPr>
        <p:spPr>
          <a:xfrm>
            <a:off x="6056026" y="830544"/>
            <a:ext cx="0" cy="5104089"/>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sp>
        <p:nvSpPr>
          <p:cNvPr id="93" name="Underrubrik 2"/>
          <p:cNvSpPr txBox="1">
            <a:spLocks/>
          </p:cNvSpPr>
          <p:nvPr/>
        </p:nvSpPr>
        <p:spPr>
          <a:xfrm>
            <a:off x="213583" y="111545"/>
            <a:ext cx="5264047" cy="737438"/>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sv-SE" sz="1400" b="1" dirty="0">
                <a:solidFill>
                  <a:schemeClr val="accent2">
                    <a:lumMod val="75000"/>
                  </a:schemeClr>
                </a:solidFill>
              </a:rPr>
              <a:t>Uppvärmning</a:t>
            </a:r>
            <a:endParaRPr lang="sv-SE" sz="1400" dirty="0">
              <a:solidFill>
                <a:schemeClr val="accent2">
                  <a:lumMod val="75000"/>
                </a:schemeClr>
              </a:solidFill>
            </a:endParaRPr>
          </a:p>
        </p:txBody>
      </p:sp>
      <p:sp>
        <p:nvSpPr>
          <p:cNvPr id="137" name="Underrubrik 2"/>
          <p:cNvSpPr txBox="1">
            <a:spLocks/>
          </p:cNvSpPr>
          <p:nvPr/>
        </p:nvSpPr>
        <p:spPr>
          <a:xfrm>
            <a:off x="6389170" y="244318"/>
            <a:ext cx="5264047" cy="737438"/>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sv-SE" sz="1400" b="1" dirty="0">
                <a:solidFill>
                  <a:schemeClr val="accent2">
                    <a:lumMod val="75000"/>
                  </a:schemeClr>
                </a:solidFill>
              </a:rPr>
              <a:t>Övning 30</a:t>
            </a:r>
            <a:r>
              <a:rPr lang="sv-SE" sz="1400" dirty="0">
                <a:solidFill>
                  <a:schemeClr val="accent2">
                    <a:lumMod val="75000"/>
                  </a:schemeClr>
                </a:solidFill>
              </a:rPr>
              <a:t>: Passning och avslut</a:t>
            </a:r>
          </a:p>
        </p:txBody>
      </p:sp>
      <p:sp>
        <p:nvSpPr>
          <p:cNvPr id="148" name="Textruta 233"/>
          <p:cNvSpPr txBox="1"/>
          <p:nvPr/>
        </p:nvSpPr>
        <p:spPr>
          <a:xfrm>
            <a:off x="6557063" y="3171645"/>
            <a:ext cx="1593072" cy="2574749"/>
          </a:xfrm>
          <a:prstGeom prst="rect">
            <a:avLst/>
          </a:prstGeom>
          <a:ln w="19050">
            <a:noFill/>
          </a:ln>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nSpc>
                <a:spcPct val="107000"/>
              </a:lnSpc>
            </a:pPr>
            <a:r>
              <a:rPr lang="sv-SE" sz="1000" dirty="0">
                <a:solidFill>
                  <a:schemeClr val="accent2">
                    <a:lumMod val="75000"/>
                  </a:schemeClr>
                </a:solidFill>
                <a:ea typeface="Calibri" panose="020F0502020204030204" pitchFamily="34" charset="0"/>
                <a:cs typeface="Times New Roman" panose="02020603050405020304" pitchFamily="18" charset="0"/>
              </a:rPr>
              <a:t>Spelare 1 och 2 tajmar starten med varandra. 1 passar 2 som åker längs sargen och spelar in till 1 som har bågat in och går på direkt avslut.</a:t>
            </a:r>
          </a:p>
          <a:p>
            <a:pPr>
              <a:lnSpc>
                <a:spcPct val="107000"/>
              </a:lnSpc>
            </a:pPr>
            <a:endParaRPr lang="sv-SE" sz="1000" dirty="0">
              <a:solidFill>
                <a:schemeClr val="accent2">
                  <a:lumMod val="75000"/>
                </a:schemeClr>
              </a:solidFill>
              <a:ea typeface="Calibri" panose="020F0502020204030204" pitchFamily="34" charset="0"/>
              <a:cs typeface="Times New Roman" panose="02020603050405020304" pitchFamily="18" charset="0"/>
            </a:endParaRPr>
          </a:p>
          <a:p>
            <a:pPr>
              <a:lnSpc>
                <a:spcPct val="107000"/>
              </a:lnSpc>
            </a:pPr>
            <a:r>
              <a:rPr lang="sv-SE" sz="1000" dirty="0">
                <a:solidFill>
                  <a:schemeClr val="accent2">
                    <a:lumMod val="75000"/>
                  </a:schemeClr>
                </a:solidFill>
                <a:ea typeface="Calibri" panose="020F0502020204030204" pitchFamily="34" charset="0"/>
                <a:cs typeface="Times New Roman" panose="02020603050405020304" pitchFamily="18" charset="0"/>
              </a:rPr>
              <a:t>Att tänka på:</a:t>
            </a:r>
          </a:p>
          <a:p>
            <a:pPr>
              <a:lnSpc>
                <a:spcPct val="107000"/>
              </a:lnSpc>
            </a:pPr>
            <a:r>
              <a:rPr lang="sv-SE" sz="1000" dirty="0">
                <a:solidFill>
                  <a:schemeClr val="accent2">
                    <a:lumMod val="75000"/>
                  </a:schemeClr>
                </a:solidFill>
                <a:ea typeface="Calibri" panose="020F0502020204030204" pitchFamily="34" charset="0"/>
                <a:cs typeface="Times New Roman" panose="02020603050405020304" pitchFamily="18" charset="0"/>
              </a:rPr>
              <a:t>Passa framför spelare.  </a:t>
            </a:r>
          </a:p>
          <a:p>
            <a:pPr>
              <a:lnSpc>
                <a:spcPct val="107000"/>
              </a:lnSpc>
            </a:pPr>
            <a:r>
              <a:rPr lang="sv-SE" sz="1000" dirty="0">
                <a:solidFill>
                  <a:schemeClr val="accent2">
                    <a:lumMod val="75000"/>
                  </a:schemeClr>
                </a:solidFill>
                <a:effectLst/>
                <a:ea typeface="Calibri" panose="020F0502020204030204" pitchFamily="34" charset="0"/>
                <a:cs typeface="Times New Roman" panose="02020603050405020304" pitchFamily="18" charset="0"/>
              </a:rPr>
              <a:t>Spelare 1 kommer med ”näsan” mot passningen. Spelare kan behöva ta ett varv runt konen för att få till rätt tajming</a:t>
            </a:r>
          </a:p>
          <a:p>
            <a:pPr>
              <a:lnSpc>
                <a:spcPct val="107000"/>
              </a:lnSpc>
            </a:pPr>
            <a:r>
              <a:rPr lang="sv-SE" sz="1000" dirty="0">
                <a:solidFill>
                  <a:schemeClr val="accent2">
                    <a:lumMod val="75000"/>
                  </a:schemeClr>
                </a:solidFill>
                <a:ea typeface="Calibri" panose="020F0502020204030204" pitchFamily="34" charset="0"/>
                <a:cs typeface="Times New Roman" panose="02020603050405020304" pitchFamily="18" charset="0"/>
              </a:rPr>
              <a:t>Byt kant på övningen mellan träningarna.</a:t>
            </a:r>
            <a:r>
              <a:rPr lang="sv-SE" sz="1000" dirty="0">
                <a:solidFill>
                  <a:schemeClr val="accent2">
                    <a:lumMod val="75000"/>
                  </a:schemeClr>
                </a:solidFill>
                <a:effectLst/>
                <a:ea typeface="Calibri" panose="020F0502020204030204" pitchFamily="34" charset="0"/>
                <a:cs typeface="Times New Roman" panose="02020603050405020304" pitchFamily="18" charset="0"/>
              </a:rPr>
              <a:t>.</a:t>
            </a:r>
          </a:p>
        </p:txBody>
      </p:sp>
      <p:sp>
        <p:nvSpPr>
          <p:cNvPr id="149" name="Likbent triangel 148"/>
          <p:cNvSpPr/>
          <p:nvPr/>
        </p:nvSpPr>
        <p:spPr>
          <a:xfrm>
            <a:off x="8995743" y="4639429"/>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150" name="Likbent triangel 149"/>
          <p:cNvSpPr/>
          <p:nvPr/>
        </p:nvSpPr>
        <p:spPr>
          <a:xfrm>
            <a:off x="11197830" y="1388418"/>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cxnSp>
        <p:nvCxnSpPr>
          <p:cNvPr id="151" name="Rak pil 297"/>
          <p:cNvCxnSpPr/>
          <p:nvPr/>
        </p:nvCxnSpPr>
        <p:spPr>
          <a:xfrm flipV="1">
            <a:off x="9210475" y="3901429"/>
            <a:ext cx="2208698" cy="548986"/>
          </a:xfrm>
          <a:prstGeom prst="straightConnector1">
            <a:avLst/>
          </a:prstGeom>
          <a:ln>
            <a:prstDash val="dash"/>
            <a:headEnd type="none"/>
            <a:tailEnd type="triangle"/>
          </a:ln>
        </p:spPr>
        <p:style>
          <a:lnRef idx="1">
            <a:schemeClr val="accent1"/>
          </a:lnRef>
          <a:fillRef idx="0">
            <a:schemeClr val="accent1"/>
          </a:fillRef>
          <a:effectRef idx="0">
            <a:schemeClr val="accent1"/>
          </a:effectRef>
          <a:fontRef idx="minor">
            <a:schemeClr val="tx1"/>
          </a:fontRef>
        </p:style>
      </p:cxnSp>
      <p:cxnSp>
        <p:nvCxnSpPr>
          <p:cNvPr id="152" name="Rak pil 298"/>
          <p:cNvCxnSpPr/>
          <p:nvPr/>
        </p:nvCxnSpPr>
        <p:spPr>
          <a:xfrm flipH="1" flipV="1">
            <a:off x="7800511" y="2873585"/>
            <a:ext cx="1100829" cy="71992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pic>
        <p:nvPicPr>
          <p:cNvPr id="153" name="Bildobjekt 152"/>
          <p:cNvPicPr/>
          <p:nvPr/>
        </p:nvPicPr>
        <p:blipFill>
          <a:blip r:embed="rId4" cstate="print">
            <a:extLst>
              <a:ext uri="{28A0092B-C50C-407E-A947-70E740481C1C}">
                <a14:useLocalDpi xmlns:a14="http://schemas.microsoft.com/office/drawing/2010/main" val="0"/>
              </a:ext>
            </a:extLst>
          </a:blip>
          <a:stretch>
            <a:fillRect/>
          </a:stretch>
        </p:blipFill>
        <p:spPr>
          <a:xfrm>
            <a:off x="8776429" y="709090"/>
            <a:ext cx="670102" cy="545332"/>
          </a:xfrm>
          <a:prstGeom prst="rect">
            <a:avLst/>
          </a:prstGeom>
          <a:ln>
            <a:noFill/>
          </a:ln>
        </p:spPr>
      </p:pic>
      <p:sp>
        <p:nvSpPr>
          <p:cNvPr id="154" name="Ned 301"/>
          <p:cNvSpPr/>
          <p:nvPr/>
        </p:nvSpPr>
        <p:spPr>
          <a:xfrm rot="12412044">
            <a:off x="8694240" y="1608189"/>
            <a:ext cx="334110" cy="44504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cxnSp>
        <p:nvCxnSpPr>
          <p:cNvPr id="155" name="Rak 164"/>
          <p:cNvCxnSpPr/>
          <p:nvPr/>
        </p:nvCxnSpPr>
        <p:spPr>
          <a:xfrm flipH="1" flipV="1">
            <a:off x="11885318" y="1045791"/>
            <a:ext cx="16938" cy="4888842"/>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56" name="Rak 179"/>
          <p:cNvCxnSpPr/>
          <p:nvPr/>
        </p:nvCxnSpPr>
        <p:spPr>
          <a:xfrm flipH="1" flipV="1">
            <a:off x="8326757" y="1141480"/>
            <a:ext cx="452787" cy="5693"/>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57" name="Rak pil 195"/>
          <p:cNvCxnSpPr/>
          <p:nvPr/>
        </p:nvCxnSpPr>
        <p:spPr>
          <a:xfrm flipV="1">
            <a:off x="8525914" y="4884245"/>
            <a:ext cx="659223" cy="24042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8" name="Rak 179"/>
          <p:cNvCxnSpPr/>
          <p:nvPr/>
        </p:nvCxnSpPr>
        <p:spPr>
          <a:xfrm flipH="1" flipV="1">
            <a:off x="9456164" y="1091283"/>
            <a:ext cx="452787" cy="5693"/>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59" name="Likbent triangel 158"/>
          <p:cNvSpPr/>
          <p:nvPr/>
        </p:nvSpPr>
        <p:spPr>
          <a:xfrm>
            <a:off x="11090631" y="4574448"/>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cxnSp>
        <p:nvCxnSpPr>
          <p:cNvPr id="160" name="Rak pil 195"/>
          <p:cNvCxnSpPr/>
          <p:nvPr/>
        </p:nvCxnSpPr>
        <p:spPr>
          <a:xfrm flipH="1" flipV="1">
            <a:off x="8984800" y="3713888"/>
            <a:ext cx="179552" cy="114642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61" name="Koppling 26"/>
          <p:cNvSpPr/>
          <p:nvPr/>
        </p:nvSpPr>
        <p:spPr>
          <a:xfrm>
            <a:off x="8238087" y="5094359"/>
            <a:ext cx="215265" cy="225425"/>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sv-SE" dirty="0"/>
              <a:t>1</a:t>
            </a:r>
          </a:p>
        </p:txBody>
      </p:sp>
      <p:sp>
        <p:nvSpPr>
          <p:cNvPr id="162" name="Koppling 26"/>
          <p:cNvSpPr/>
          <p:nvPr/>
        </p:nvSpPr>
        <p:spPr>
          <a:xfrm>
            <a:off x="9781918" y="5105729"/>
            <a:ext cx="215265" cy="225425"/>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sv-SE" dirty="0"/>
              <a:t>2</a:t>
            </a:r>
          </a:p>
        </p:txBody>
      </p:sp>
      <p:sp>
        <p:nvSpPr>
          <p:cNvPr id="163" name="Likbent triangel 162"/>
          <p:cNvSpPr/>
          <p:nvPr/>
        </p:nvSpPr>
        <p:spPr>
          <a:xfrm>
            <a:off x="7825669" y="2442836"/>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cxnSp>
        <p:nvCxnSpPr>
          <p:cNvPr id="164" name="Rak pil 298"/>
          <p:cNvCxnSpPr/>
          <p:nvPr/>
        </p:nvCxnSpPr>
        <p:spPr>
          <a:xfrm flipV="1">
            <a:off x="11440034" y="1572661"/>
            <a:ext cx="5717" cy="317929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65" name="Rak pil 297"/>
          <p:cNvCxnSpPr/>
          <p:nvPr/>
        </p:nvCxnSpPr>
        <p:spPr>
          <a:xfrm flipH="1">
            <a:off x="9038742" y="1330240"/>
            <a:ext cx="1791975" cy="672029"/>
          </a:xfrm>
          <a:prstGeom prst="straightConnector1">
            <a:avLst/>
          </a:prstGeom>
          <a:ln>
            <a:prstDash val="dash"/>
            <a:headEnd type="none"/>
            <a:tailEnd type="triangle"/>
          </a:ln>
        </p:spPr>
        <p:style>
          <a:lnRef idx="1">
            <a:schemeClr val="accent1"/>
          </a:lnRef>
          <a:fillRef idx="0">
            <a:schemeClr val="accent1"/>
          </a:fillRef>
          <a:effectRef idx="0">
            <a:schemeClr val="accent1"/>
          </a:effectRef>
          <a:fontRef idx="minor">
            <a:schemeClr val="tx1"/>
          </a:fontRef>
        </p:style>
      </p:cxnSp>
      <p:sp>
        <p:nvSpPr>
          <p:cNvPr id="166" name="Likbent triangel 165"/>
          <p:cNvSpPr/>
          <p:nvPr/>
        </p:nvSpPr>
        <p:spPr>
          <a:xfrm>
            <a:off x="8742259" y="3651966"/>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cxnSp>
        <p:nvCxnSpPr>
          <p:cNvPr id="167" name="Rak pil 195"/>
          <p:cNvCxnSpPr/>
          <p:nvPr/>
        </p:nvCxnSpPr>
        <p:spPr>
          <a:xfrm flipV="1">
            <a:off x="7900857" y="2048693"/>
            <a:ext cx="835649" cy="29684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68" name="Rak 164"/>
          <p:cNvCxnSpPr/>
          <p:nvPr/>
        </p:nvCxnSpPr>
        <p:spPr>
          <a:xfrm flipH="1" flipV="1">
            <a:off x="6431104" y="1045791"/>
            <a:ext cx="16938" cy="4888842"/>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69" name="Rak pil 298"/>
          <p:cNvCxnSpPr/>
          <p:nvPr/>
        </p:nvCxnSpPr>
        <p:spPr>
          <a:xfrm flipV="1">
            <a:off x="10099060" y="4860310"/>
            <a:ext cx="1335750" cy="33257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70" name="Rak pil 298"/>
          <p:cNvCxnSpPr/>
          <p:nvPr/>
        </p:nvCxnSpPr>
        <p:spPr>
          <a:xfrm flipH="1">
            <a:off x="10794920" y="1323777"/>
            <a:ext cx="716373" cy="1753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71" name="Likbent triangel 170"/>
          <p:cNvSpPr/>
          <p:nvPr/>
        </p:nvSpPr>
        <p:spPr>
          <a:xfrm>
            <a:off x="11122506" y="3490657"/>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172" name="Likbent triangel 171"/>
          <p:cNvSpPr/>
          <p:nvPr/>
        </p:nvSpPr>
        <p:spPr>
          <a:xfrm>
            <a:off x="9873191" y="4804188"/>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173" name="Likbent triangel 172"/>
          <p:cNvSpPr/>
          <p:nvPr/>
        </p:nvSpPr>
        <p:spPr>
          <a:xfrm>
            <a:off x="8230589" y="4884245"/>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174" name="Ellips 173"/>
          <p:cNvSpPr/>
          <p:nvPr/>
        </p:nvSpPr>
        <p:spPr>
          <a:xfrm>
            <a:off x="8417231" y="4972999"/>
            <a:ext cx="129253" cy="122651"/>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175" name="Vänsterböjd 159"/>
          <p:cNvSpPr/>
          <p:nvPr/>
        </p:nvSpPr>
        <p:spPr>
          <a:xfrm>
            <a:off x="8014457" y="2473062"/>
            <a:ext cx="114488" cy="400523"/>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sp>
        <p:nvSpPr>
          <p:cNvPr id="176" name="Vänsterböjd 159"/>
          <p:cNvSpPr/>
          <p:nvPr/>
        </p:nvSpPr>
        <p:spPr>
          <a:xfrm rot="10800000">
            <a:off x="7659317" y="2409955"/>
            <a:ext cx="114488" cy="400523"/>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sp>
        <p:nvSpPr>
          <p:cNvPr id="82" name="Textruta 218"/>
          <p:cNvSpPr txBox="1"/>
          <p:nvPr/>
        </p:nvSpPr>
        <p:spPr>
          <a:xfrm>
            <a:off x="1958914" y="2023762"/>
            <a:ext cx="2530507" cy="2477865"/>
          </a:xfrm>
          <a:prstGeom prst="rect">
            <a:avLst/>
          </a:prstGeom>
          <a:ln w="19050">
            <a:noFill/>
          </a:ln>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nSpc>
                <a:spcPct val="107000"/>
              </a:lnSpc>
              <a:spcAft>
                <a:spcPts val="800"/>
              </a:spcAft>
            </a:pPr>
            <a:r>
              <a:rPr lang="sv-SE" sz="1000" dirty="0">
                <a:solidFill>
                  <a:schemeClr val="accent2">
                    <a:lumMod val="75000"/>
                  </a:schemeClr>
                </a:solidFill>
                <a:effectLst/>
                <a:ea typeface="Calibri" panose="020F0502020204030204" pitchFamily="34" charset="0"/>
                <a:cs typeface="Times New Roman" panose="02020603050405020304" pitchFamily="18" charset="0"/>
              </a:rPr>
              <a:t> Förslag på uppvärmning med boll.</a:t>
            </a:r>
          </a:p>
          <a:p>
            <a:pPr marL="171450" indent="-171450">
              <a:lnSpc>
                <a:spcPct val="107000"/>
              </a:lnSpc>
              <a:spcAft>
                <a:spcPts val="800"/>
              </a:spcAft>
              <a:buFont typeface="Arial" panose="020B0604020202020204" pitchFamily="34" charset="0"/>
              <a:buChar char="•"/>
            </a:pPr>
            <a:r>
              <a:rPr lang="sv-SE" sz="1100" dirty="0">
                <a:solidFill>
                  <a:schemeClr val="accent2">
                    <a:lumMod val="75000"/>
                  </a:schemeClr>
                </a:solidFill>
              </a:rPr>
              <a:t>Två stycken och passa varandra</a:t>
            </a:r>
            <a:endParaRPr lang="sv-SE" sz="1100" dirty="0">
              <a:solidFill>
                <a:schemeClr val="accent2">
                  <a:lumMod val="75000"/>
                </a:schemeClr>
              </a:solidFill>
              <a:cs typeface="Times New Roman" panose="02020603050405020304" pitchFamily="18" charset="0"/>
            </a:endParaRPr>
          </a:p>
          <a:p>
            <a:pPr marL="171450" indent="-171450">
              <a:lnSpc>
                <a:spcPct val="107000"/>
              </a:lnSpc>
              <a:spcAft>
                <a:spcPts val="800"/>
              </a:spcAft>
              <a:buFont typeface="Arial" panose="020B0604020202020204" pitchFamily="34" charset="0"/>
              <a:buChar char="•"/>
            </a:pPr>
            <a:r>
              <a:rPr lang="sv-SE" sz="1100" dirty="0">
                <a:solidFill>
                  <a:schemeClr val="accent2">
                    <a:lumMod val="75000"/>
                  </a:schemeClr>
                </a:solidFill>
                <a:ea typeface="Calibri" panose="020F0502020204030204" pitchFamily="34" charset="0"/>
                <a:cs typeface="Times New Roman" panose="02020603050405020304" pitchFamily="18" charset="0"/>
              </a:rPr>
              <a:t>Min boll i en kvadrat.</a:t>
            </a:r>
          </a:p>
          <a:p>
            <a:pPr marL="171450" indent="-171450">
              <a:lnSpc>
                <a:spcPct val="107000"/>
              </a:lnSpc>
              <a:spcAft>
                <a:spcPts val="800"/>
              </a:spcAft>
              <a:buFont typeface="Arial" panose="020B0604020202020204" pitchFamily="34" charset="0"/>
              <a:buChar char="•"/>
            </a:pPr>
            <a:r>
              <a:rPr lang="sv-SE" sz="1100" dirty="0">
                <a:solidFill>
                  <a:schemeClr val="accent2">
                    <a:lumMod val="75000"/>
                  </a:schemeClr>
                </a:solidFill>
                <a:ea typeface="Calibri" panose="020F0502020204030204" pitchFamily="34" charset="0"/>
                <a:cs typeface="Times New Roman" panose="02020603050405020304" pitchFamily="18" charset="0"/>
              </a:rPr>
              <a:t>Passa/skjuta i sarg</a:t>
            </a:r>
          </a:p>
          <a:p>
            <a:pPr marL="171450" indent="-171450">
              <a:lnSpc>
                <a:spcPct val="107000"/>
              </a:lnSpc>
              <a:spcAft>
                <a:spcPts val="800"/>
              </a:spcAft>
              <a:buFont typeface="Arial" panose="020B0604020202020204" pitchFamily="34" charset="0"/>
              <a:buChar char="•"/>
            </a:pPr>
            <a:r>
              <a:rPr lang="sv-SE" sz="1100" dirty="0">
                <a:solidFill>
                  <a:schemeClr val="accent2">
                    <a:lumMod val="75000"/>
                  </a:schemeClr>
                </a:solidFill>
                <a:ea typeface="Calibri" panose="020F0502020204030204" pitchFamily="34" charset="0"/>
                <a:cs typeface="Times New Roman" panose="02020603050405020304" pitchFamily="18" charset="0"/>
              </a:rPr>
              <a:t>Nummerboll</a:t>
            </a:r>
          </a:p>
          <a:p>
            <a:pPr marL="171450" indent="-171450">
              <a:lnSpc>
                <a:spcPct val="107000"/>
              </a:lnSpc>
              <a:spcAft>
                <a:spcPts val="800"/>
              </a:spcAft>
              <a:buFont typeface="Arial" panose="020B0604020202020204" pitchFamily="34" charset="0"/>
              <a:buChar char="•"/>
            </a:pPr>
            <a:endParaRPr lang="sv-SE" sz="1100" dirty="0">
              <a:solidFill>
                <a:schemeClr val="accent2">
                  <a:lumMod val="75000"/>
                </a:schemeClr>
              </a:solidFill>
              <a:ea typeface="Calibri" panose="020F0502020204030204" pitchFamily="34" charset="0"/>
              <a:cs typeface="Times New Roman" panose="02020603050405020304" pitchFamily="18" charset="0"/>
            </a:endParaRPr>
          </a:p>
          <a:p>
            <a:pPr>
              <a:lnSpc>
                <a:spcPct val="107000"/>
              </a:lnSpc>
              <a:spcAft>
                <a:spcPts val="800"/>
              </a:spcAft>
            </a:pPr>
            <a:endParaRPr lang="sv-SE" sz="1100" dirty="0">
              <a:solidFill>
                <a:schemeClr val="accent2">
                  <a:lumMod val="75000"/>
                </a:schemeClr>
              </a:solidFill>
              <a:ea typeface="Calibri" panose="020F0502020204030204" pitchFamily="34" charset="0"/>
              <a:cs typeface="Times New Roman" panose="02020603050405020304" pitchFamily="18" charset="0"/>
            </a:endParaRPr>
          </a:p>
          <a:p>
            <a:pPr>
              <a:lnSpc>
                <a:spcPct val="107000"/>
              </a:lnSpc>
              <a:spcAft>
                <a:spcPts val="800"/>
              </a:spcAft>
            </a:pPr>
            <a:endParaRPr lang="sv-SE" sz="1100" dirty="0">
              <a:solidFill>
                <a:schemeClr val="accent2">
                  <a:lumMod val="75000"/>
                </a:schemeClr>
              </a:solidFill>
              <a:effectLst/>
              <a:ea typeface="Calibri" panose="020F0502020204030204" pitchFamily="34" charset="0"/>
              <a:cs typeface="Times New Roman" panose="02020603050405020304" pitchFamily="18" charset="0"/>
            </a:endParaRPr>
          </a:p>
        </p:txBody>
      </p:sp>
      <p:sp>
        <p:nvSpPr>
          <p:cNvPr id="85" name="Rektangel 84"/>
          <p:cNvSpPr/>
          <p:nvPr/>
        </p:nvSpPr>
        <p:spPr>
          <a:xfrm rot="20482899">
            <a:off x="3671002" y="668500"/>
            <a:ext cx="2049015" cy="646331"/>
          </a:xfrm>
          <a:prstGeom prst="rect">
            <a:avLst/>
          </a:prstGeom>
        </p:spPr>
        <p:txBody>
          <a:bodyPr wrap="square">
            <a:spAutoFit/>
          </a:bodyPr>
          <a:lstStyle/>
          <a:p>
            <a:r>
              <a:rPr lang="sv-SE" sz="1200" i="1" dirty="0">
                <a:solidFill>
                  <a:schemeClr val="accent2">
                    <a:lumMod val="75000"/>
                  </a:schemeClr>
                </a:solidFill>
              </a:rPr>
              <a:t>Uppmuntra att köra  med någon man inte brukar vara med och byt kompis</a:t>
            </a:r>
            <a:endParaRPr lang="sv-SE" sz="1200" i="1" dirty="0"/>
          </a:p>
        </p:txBody>
      </p:sp>
    </p:spTree>
    <p:extLst>
      <p:ext uri="{BB962C8B-B14F-4D97-AF65-F5344CB8AC3E}">
        <p14:creationId xmlns:p14="http://schemas.microsoft.com/office/powerpoint/2010/main" val="2108905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8" name="Grupp 87"/>
          <p:cNvGrpSpPr/>
          <p:nvPr/>
        </p:nvGrpSpPr>
        <p:grpSpPr>
          <a:xfrm>
            <a:off x="5489722" y="5882590"/>
            <a:ext cx="1148071" cy="879044"/>
            <a:chOff x="5481990" y="5895299"/>
            <a:chExt cx="1148071" cy="879044"/>
          </a:xfrm>
        </p:grpSpPr>
        <p:pic>
          <p:nvPicPr>
            <p:cNvPr id="89" name="Picture 2" descr="QR-kod för http://www.laget.se/VSKBANDYF07"/>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728534" y="5895299"/>
              <a:ext cx="693453" cy="693453"/>
            </a:xfrm>
            <a:prstGeom prst="rect">
              <a:avLst/>
            </a:prstGeom>
            <a:noFill/>
            <a:extLst>
              <a:ext uri="{909E8E84-426E-40DD-AFC4-6F175D3DCCD1}">
                <a14:hiddenFill xmlns:a14="http://schemas.microsoft.com/office/drawing/2010/main">
                  <a:solidFill>
                    <a:srgbClr val="FFFFFF"/>
                  </a:solidFill>
                </a14:hiddenFill>
              </a:ext>
            </a:extLst>
          </p:spPr>
        </p:pic>
        <p:sp>
          <p:nvSpPr>
            <p:cNvPr id="90" name="Rektangel 89"/>
            <p:cNvSpPr/>
            <p:nvPr/>
          </p:nvSpPr>
          <p:spPr>
            <a:xfrm>
              <a:off x="5481990" y="6558899"/>
              <a:ext cx="1148071" cy="215444"/>
            </a:xfrm>
            <a:prstGeom prst="rect">
              <a:avLst/>
            </a:prstGeom>
          </p:spPr>
          <p:txBody>
            <a:bodyPr wrap="none">
              <a:spAutoFit/>
            </a:bodyPr>
            <a:lstStyle/>
            <a:p>
              <a:r>
                <a:rPr lang="sv-SE" sz="800" dirty="0">
                  <a:solidFill>
                    <a:srgbClr val="00B050"/>
                  </a:solidFill>
                </a:rPr>
                <a:t>laget.se/VSKBANDYF07</a:t>
              </a:r>
            </a:p>
          </p:txBody>
        </p:sp>
      </p:grpSp>
      <p:pic>
        <p:nvPicPr>
          <p:cNvPr id="87" name="Picture 2" descr="VSK_Logga_555.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491445" y="9646"/>
            <a:ext cx="1143000" cy="823595"/>
          </a:xfrm>
          <a:prstGeom prst="rect">
            <a:avLst/>
          </a:prstGeom>
          <a:noFill/>
          <a:extLst/>
        </p:spPr>
      </p:pic>
      <p:sp>
        <p:nvSpPr>
          <p:cNvPr id="51" name="Underrubrik 2"/>
          <p:cNvSpPr txBox="1">
            <a:spLocks/>
          </p:cNvSpPr>
          <p:nvPr/>
        </p:nvSpPr>
        <p:spPr>
          <a:xfrm>
            <a:off x="5838846" y="149662"/>
            <a:ext cx="5264047" cy="737438"/>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sv-SE" sz="1400" b="1" dirty="0">
                <a:solidFill>
                  <a:schemeClr val="accent2">
                    <a:lumMod val="75000"/>
                  </a:schemeClr>
                </a:solidFill>
              </a:rPr>
              <a:t>Spel</a:t>
            </a:r>
            <a:r>
              <a:rPr lang="sv-SE" sz="1400" dirty="0">
                <a:solidFill>
                  <a:schemeClr val="accent2">
                    <a:lumMod val="75000"/>
                  </a:schemeClr>
                </a:solidFill>
              </a:rPr>
              <a:t>: Spelförståelse – </a:t>
            </a:r>
            <a:r>
              <a:rPr lang="sv-SE" sz="1400" dirty="0" err="1">
                <a:solidFill>
                  <a:schemeClr val="accent2">
                    <a:lumMod val="75000"/>
                  </a:schemeClr>
                </a:solidFill>
              </a:rPr>
              <a:t>Lagsspel</a:t>
            </a:r>
            <a:r>
              <a:rPr lang="sv-SE" sz="1400" dirty="0">
                <a:solidFill>
                  <a:schemeClr val="accent2">
                    <a:lumMod val="75000"/>
                  </a:schemeClr>
                </a:solidFill>
              </a:rPr>
              <a:t>  </a:t>
            </a:r>
          </a:p>
        </p:txBody>
      </p:sp>
      <p:cxnSp>
        <p:nvCxnSpPr>
          <p:cNvPr id="39" name="Rak 79"/>
          <p:cNvCxnSpPr/>
          <p:nvPr/>
        </p:nvCxnSpPr>
        <p:spPr>
          <a:xfrm>
            <a:off x="6056026" y="830544"/>
            <a:ext cx="0" cy="5104089"/>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sp>
        <p:nvSpPr>
          <p:cNvPr id="40" name="Underrubrik 2"/>
          <p:cNvSpPr txBox="1">
            <a:spLocks/>
          </p:cNvSpPr>
          <p:nvPr/>
        </p:nvSpPr>
        <p:spPr>
          <a:xfrm>
            <a:off x="283501" y="249030"/>
            <a:ext cx="5264047" cy="737438"/>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sv-SE" sz="1400" b="1" dirty="0">
                <a:solidFill>
                  <a:schemeClr val="accent2">
                    <a:lumMod val="75000"/>
                  </a:schemeClr>
                </a:solidFill>
              </a:rPr>
              <a:t>Övning 30</a:t>
            </a:r>
            <a:r>
              <a:rPr lang="sv-SE" sz="1400" dirty="0">
                <a:solidFill>
                  <a:schemeClr val="accent2">
                    <a:lumMod val="75000"/>
                  </a:schemeClr>
                </a:solidFill>
              </a:rPr>
              <a:t>: Skridskoteknik</a:t>
            </a:r>
          </a:p>
        </p:txBody>
      </p:sp>
      <p:cxnSp>
        <p:nvCxnSpPr>
          <p:cNvPr id="42" name="Rak pil 310"/>
          <p:cNvCxnSpPr/>
          <p:nvPr/>
        </p:nvCxnSpPr>
        <p:spPr>
          <a:xfrm flipH="1" flipV="1">
            <a:off x="3253335" y="5497395"/>
            <a:ext cx="1613523" cy="42619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nvGrpSpPr>
          <p:cNvPr id="44" name="Grupp 43"/>
          <p:cNvGrpSpPr/>
          <p:nvPr/>
        </p:nvGrpSpPr>
        <p:grpSpPr>
          <a:xfrm rot="10800000" flipV="1">
            <a:off x="5178665" y="2049799"/>
            <a:ext cx="316863" cy="3954882"/>
            <a:chOff x="9318812" y="2239299"/>
            <a:chExt cx="188259" cy="477007"/>
          </a:xfrm>
        </p:grpSpPr>
        <p:cxnSp>
          <p:nvCxnSpPr>
            <p:cNvPr id="53" name="Rak 364"/>
            <p:cNvCxnSpPr/>
            <p:nvPr/>
          </p:nvCxnSpPr>
          <p:spPr>
            <a:xfrm>
              <a:off x="9404969" y="2239299"/>
              <a:ext cx="0" cy="477007"/>
            </a:xfrm>
            <a:prstGeom prst="line">
              <a:avLst/>
            </a:prstGeom>
          </p:spPr>
          <p:style>
            <a:lnRef idx="1">
              <a:schemeClr val="accent1"/>
            </a:lnRef>
            <a:fillRef idx="0">
              <a:schemeClr val="accent1"/>
            </a:fillRef>
            <a:effectRef idx="0">
              <a:schemeClr val="accent1"/>
            </a:effectRef>
            <a:fontRef idx="minor">
              <a:schemeClr val="tx1"/>
            </a:fontRef>
          </p:style>
        </p:cxnSp>
        <p:cxnSp>
          <p:nvCxnSpPr>
            <p:cNvPr id="54" name="Rak 365"/>
            <p:cNvCxnSpPr/>
            <p:nvPr/>
          </p:nvCxnSpPr>
          <p:spPr>
            <a:xfrm>
              <a:off x="9318812" y="2716306"/>
              <a:ext cx="188259" cy="0"/>
            </a:xfrm>
            <a:prstGeom prst="line">
              <a:avLst/>
            </a:prstGeom>
          </p:spPr>
          <p:style>
            <a:lnRef idx="1">
              <a:schemeClr val="accent1"/>
            </a:lnRef>
            <a:fillRef idx="0">
              <a:schemeClr val="accent1"/>
            </a:fillRef>
            <a:effectRef idx="0">
              <a:schemeClr val="accent1"/>
            </a:effectRef>
            <a:fontRef idx="minor">
              <a:schemeClr val="tx1"/>
            </a:fontRef>
          </p:style>
        </p:cxnSp>
      </p:grpSp>
      <p:sp>
        <p:nvSpPr>
          <p:cNvPr id="55" name="Textruta 192"/>
          <p:cNvSpPr txBox="1"/>
          <p:nvPr/>
        </p:nvSpPr>
        <p:spPr>
          <a:xfrm>
            <a:off x="2978627" y="6009113"/>
            <a:ext cx="2276954" cy="588842"/>
          </a:xfrm>
          <a:prstGeom prst="rect">
            <a:avLst/>
          </a:prstGeom>
          <a:noFill/>
          <a:ln w="19050">
            <a:noFill/>
          </a:ln>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sv-SE" sz="1100" dirty="0">
                <a:solidFill>
                  <a:schemeClr val="accent2">
                    <a:lumMod val="75000"/>
                  </a:schemeClr>
                </a:solidFill>
                <a:effectLst/>
                <a:ea typeface="Calibri" panose="020F0502020204030204" pitchFamily="34" charset="0"/>
                <a:cs typeface="Times New Roman" panose="02020603050405020304" pitchFamily="18" charset="0"/>
              </a:rPr>
              <a:t>Börja framåt vänd runt kon och backa vänd sedan (”pingvin”) och åk framåt osv. sedan tillbaka till start.</a:t>
            </a:r>
          </a:p>
        </p:txBody>
      </p:sp>
      <p:sp>
        <p:nvSpPr>
          <p:cNvPr id="56" name="Likbent triangel 55"/>
          <p:cNvSpPr/>
          <p:nvPr/>
        </p:nvSpPr>
        <p:spPr>
          <a:xfrm>
            <a:off x="4822210" y="4735352"/>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60" name="Likbent triangel 59"/>
          <p:cNvSpPr/>
          <p:nvPr/>
        </p:nvSpPr>
        <p:spPr>
          <a:xfrm>
            <a:off x="4822210" y="5624352"/>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62" name="Likbent triangel 61"/>
          <p:cNvSpPr/>
          <p:nvPr/>
        </p:nvSpPr>
        <p:spPr>
          <a:xfrm>
            <a:off x="3196610" y="5141752"/>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67" name="Vänsterböjd 139"/>
          <p:cNvSpPr/>
          <p:nvPr/>
        </p:nvSpPr>
        <p:spPr>
          <a:xfrm rot="10800000">
            <a:off x="2978627" y="5080299"/>
            <a:ext cx="167614" cy="417096"/>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cxnSp>
        <p:nvCxnSpPr>
          <p:cNvPr id="71" name="Rak pil 143"/>
          <p:cNvCxnSpPr/>
          <p:nvPr/>
        </p:nvCxnSpPr>
        <p:spPr>
          <a:xfrm flipV="1">
            <a:off x="3207308" y="5080299"/>
            <a:ext cx="1723377" cy="5569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72" name="Högerböjd 145"/>
          <p:cNvSpPr/>
          <p:nvPr/>
        </p:nvSpPr>
        <p:spPr>
          <a:xfrm rot="10532137">
            <a:off x="4939522" y="4604210"/>
            <a:ext cx="196028" cy="477609"/>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cxnSp>
        <p:nvCxnSpPr>
          <p:cNvPr id="73" name="Rak pil 150"/>
          <p:cNvCxnSpPr/>
          <p:nvPr/>
        </p:nvCxnSpPr>
        <p:spPr>
          <a:xfrm flipH="1" flipV="1">
            <a:off x="3277793" y="4186503"/>
            <a:ext cx="1613523" cy="42619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74" name="Likbent triangel 73"/>
          <p:cNvSpPr/>
          <p:nvPr/>
        </p:nvSpPr>
        <p:spPr>
          <a:xfrm>
            <a:off x="4846668" y="3424460"/>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75" name="Likbent triangel 74"/>
          <p:cNvSpPr/>
          <p:nvPr/>
        </p:nvSpPr>
        <p:spPr>
          <a:xfrm>
            <a:off x="3221068" y="3830860"/>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76" name="Vänsterböjd 153"/>
          <p:cNvSpPr/>
          <p:nvPr/>
        </p:nvSpPr>
        <p:spPr>
          <a:xfrm rot="10800000">
            <a:off x="3003085" y="3769407"/>
            <a:ext cx="167614" cy="417096"/>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cxnSp>
        <p:nvCxnSpPr>
          <p:cNvPr id="77" name="Rak pil 154"/>
          <p:cNvCxnSpPr/>
          <p:nvPr/>
        </p:nvCxnSpPr>
        <p:spPr>
          <a:xfrm flipV="1">
            <a:off x="3231766" y="3769407"/>
            <a:ext cx="1723377" cy="5569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78" name="Högerböjd 155"/>
          <p:cNvSpPr/>
          <p:nvPr/>
        </p:nvSpPr>
        <p:spPr>
          <a:xfrm rot="10532137">
            <a:off x="4963980" y="3293318"/>
            <a:ext cx="196028" cy="477609"/>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cxnSp>
        <p:nvCxnSpPr>
          <p:cNvPr id="79" name="Rak pil 156"/>
          <p:cNvCxnSpPr/>
          <p:nvPr/>
        </p:nvCxnSpPr>
        <p:spPr>
          <a:xfrm flipH="1" flipV="1">
            <a:off x="3275058" y="2907417"/>
            <a:ext cx="1613523" cy="42619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80" name="Likbent triangel 79"/>
          <p:cNvSpPr/>
          <p:nvPr/>
        </p:nvSpPr>
        <p:spPr>
          <a:xfrm>
            <a:off x="4843933" y="2145374"/>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81" name="Likbent triangel 80"/>
          <p:cNvSpPr/>
          <p:nvPr/>
        </p:nvSpPr>
        <p:spPr>
          <a:xfrm>
            <a:off x="3218333" y="2551774"/>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82" name="Vänsterböjd 159"/>
          <p:cNvSpPr/>
          <p:nvPr/>
        </p:nvSpPr>
        <p:spPr>
          <a:xfrm rot="10800000">
            <a:off x="3000350" y="2490321"/>
            <a:ext cx="167614" cy="417096"/>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cxnSp>
        <p:nvCxnSpPr>
          <p:cNvPr id="83" name="Rak pil 160"/>
          <p:cNvCxnSpPr/>
          <p:nvPr/>
        </p:nvCxnSpPr>
        <p:spPr>
          <a:xfrm flipV="1">
            <a:off x="3229031" y="2003864"/>
            <a:ext cx="1946475" cy="54215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86" name="Textruta 63"/>
          <p:cNvSpPr txBox="1"/>
          <p:nvPr/>
        </p:nvSpPr>
        <p:spPr>
          <a:xfrm>
            <a:off x="3614004" y="821898"/>
            <a:ext cx="2401584" cy="846770"/>
          </a:xfrm>
          <a:prstGeom prst="rect">
            <a:avLst/>
          </a:prstGeom>
          <a:noFill/>
          <a:ln w="19050">
            <a:noFill/>
          </a:ln>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sv-SE" sz="1100" dirty="0">
                <a:solidFill>
                  <a:schemeClr val="accent2">
                    <a:lumMod val="75000"/>
                  </a:schemeClr>
                </a:solidFill>
                <a:effectLst/>
                <a:ea typeface="Calibri" panose="020F0502020204030204" pitchFamily="34" charset="0"/>
                <a:cs typeface="Times New Roman" panose="02020603050405020304" pitchFamily="18" charset="0"/>
              </a:rPr>
              <a:t>Åk ”åttan” med fokus på översteg. Åk ett helt varv runt konorna.</a:t>
            </a:r>
            <a:br>
              <a:rPr lang="sv-SE" sz="1100" dirty="0">
                <a:solidFill>
                  <a:schemeClr val="accent2">
                    <a:lumMod val="75000"/>
                  </a:schemeClr>
                </a:solidFill>
                <a:effectLst/>
                <a:ea typeface="Calibri" panose="020F0502020204030204" pitchFamily="34" charset="0"/>
                <a:cs typeface="Times New Roman" panose="02020603050405020304" pitchFamily="18" charset="0"/>
              </a:rPr>
            </a:br>
            <a:r>
              <a:rPr lang="sv-SE" sz="1100" dirty="0">
                <a:solidFill>
                  <a:schemeClr val="accent2">
                    <a:lumMod val="75000"/>
                  </a:schemeClr>
                </a:solidFill>
                <a:effectLst/>
                <a:ea typeface="Calibri" panose="020F0502020204030204" pitchFamily="34" charset="0"/>
                <a:cs typeface="Times New Roman" panose="02020603050405020304" pitchFamily="18" charset="0"/>
              </a:rPr>
              <a:t>Nivå </a:t>
            </a:r>
            <a:br>
              <a:rPr lang="sv-SE" sz="1100" dirty="0">
                <a:solidFill>
                  <a:schemeClr val="accent2">
                    <a:lumMod val="75000"/>
                  </a:schemeClr>
                </a:solidFill>
                <a:effectLst/>
                <a:ea typeface="Calibri" panose="020F0502020204030204" pitchFamily="34" charset="0"/>
                <a:cs typeface="Times New Roman" panose="02020603050405020304" pitchFamily="18" charset="0"/>
              </a:rPr>
            </a:br>
            <a:r>
              <a:rPr lang="sv-SE" sz="1100" dirty="0">
                <a:solidFill>
                  <a:schemeClr val="accent2">
                    <a:lumMod val="75000"/>
                  </a:schemeClr>
                </a:solidFill>
                <a:effectLst/>
                <a:ea typeface="Calibri" panose="020F0502020204030204" pitchFamily="34" charset="0"/>
                <a:cs typeface="Times New Roman" panose="02020603050405020304" pitchFamily="18" charset="0"/>
              </a:rPr>
              <a:t>Tips: Blicken </a:t>
            </a:r>
            <a:r>
              <a:rPr lang="sv-SE" sz="1100" dirty="0">
                <a:solidFill>
                  <a:schemeClr val="accent2">
                    <a:lumMod val="75000"/>
                  </a:schemeClr>
                </a:solidFill>
                <a:ea typeface="Calibri" panose="020F0502020204030204" pitchFamily="34" charset="0"/>
                <a:cs typeface="Times New Roman" panose="02020603050405020304" pitchFamily="18" charset="0"/>
              </a:rPr>
              <a:t>i åkriktning och axlar lite inåtvridna </a:t>
            </a:r>
            <a:r>
              <a:rPr lang="sv-SE" sz="1100" dirty="0">
                <a:solidFill>
                  <a:schemeClr val="accent2">
                    <a:lumMod val="75000"/>
                  </a:schemeClr>
                </a:solidFill>
                <a:effectLst/>
                <a:ea typeface="Calibri" panose="020F0502020204030204" pitchFamily="34" charset="0"/>
                <a:cs typeface="Times New Roman" panose="02020603050405020304" pitchFamily="18" charset="0"/>
              </a:rPr>
              <a:t>samt klubban in mot konen</a:t>
            </a:r>
          </a:p>
        </p:txBody>
      </p:sp>
      <p:grpSp>
        <p:nvGrpSpPr>
          <p:cNvPr id="94" name="Grupp 93"/>
          <p:cNvGrpSpPr/>
          <p:nvPr/>
        </p:nvGrpSpPr>
        <p:grpSpPr>
          <a:xfrm>
            <a:off x="2647180" y="646318"/>
            <a:ext cx="1000760" cy="1022350"/>
            <a:chOff x="0" y="0"/>
            <a:chExt cx="1001486" cy="1023258"/>
          </a:xfrm>
        </p:grpSpPr>
        <p:sp>
          <p:nvSpPr>
            <p:cNvPr id="95" name="Ellips 94"/>
            <p:cNvSpPr/>
            <p:nvPr/>
          </p:nvSpPr>
          <p:spPr>
            <a:xfrm>
              <a:off x="0" y="0"/>
              <a:ext cx="1001486" cy="102325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96" name="Likbent triangel 95"/>
            <p:cNvSpPr/>
            <p:nvPr/>
          </p:nvSpPr>
          <p:spPr>
            <a:xfrm>
              <a:off x="130628" y="631372"/>
              <a:ext cx="92376" cy="177666"/>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97" name="Likbent triangel 96"/>
            <p:cNvSpPr/>
            <p:nvPr/>
          </p:nvSpPr>
          <p:spPr>
            <a:xfrm>
              <a:off x="783771" y="620486"/>
              <a:ext cx="92376" cy="177666"/>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98" name="Likbent triangel 97"/>
            <p:cNvSpPr/>
            <p:nvPr/>
          </p:nvSpPr>
          <p:spPr>
            <a:xfrm>
              <a:off x="119742" y="163286"/>
              <a:ext cx="92075" cy="177165"/>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99" name="Likbent triangel 98"/>
            <p:cNvSpPr/>
            <p:nvPr/>
          </p:nvSpPr>
          <p:spPr>
            <a:xfrm>
              <a:off x="772885" y="152400"/>
              <a:ext cx="92075" cy="177165"/>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grpSp>
      <p:grpSp>
        <p:nvGrpSpPr>
          <p:cNvPr id="100" name="Grupp 99"/>
          <p:cNvGrpSpPr/>
          <p:nvPr/>
        </p:nvGrpSpPr>
        <p:grpSpPr>
          <a:xfrm>
            <a:off x="152968" y="601132"/>
            <a:ext cx="1000760" cy="1022350"/>
            <a:chOff x="0" y="0"/>
            <a:chExt cx="1001486" cy="1023258"/>
          </a:xfrm>
        </p:grpSpPr>
        <p:sp>
          <p:nvSpPr>
            <p:cNvPr id="101" name="Ellips 100"/>
            <p:cNvSpPr/>
            <p:nvPr/>
          </p:nvSpPr>
          <p:spPr>
            <a:xfrm>
              <a:off x="0" y="0"/>
              <a:ext cx="1001486" cy="102325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102" name="Likbent triangel 101"/>
            <p:cNvSpPr/>
            <p:nvPr/>
          </p:nvSpPr>
          <p:spPr>
            <a:xfrm>
              <a:off x="130628" y="631372"/>
              <a:ext cx="92376" cy="177666"/>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103" name="Likbent triangel 102"/>
            <p:cNvSpPr/>
            <p:nvPr/>
          </p:nvSpPr>
          <p:spPr>
            <a:xfrm>
              <a:off x="783771" y="620486"/>
              <a:ext cx="92376" cy="177666"/>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104" name="Likbent triangel 103"/>
            <p:cNvSpPr/>
            <p:nvPr/>
          </p:nvSpPr>
          <p:spPr>
            <a:xfrm>
              <a:off x="119742" y="163286"/>
              <a:ext cx="92075" cy="177165"/>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105" name="Likbent triangel 104"/>
            <p:cNvSpPr/>
            <p:nvPr/>
          </p:nvSpPr>
          <p:spPr>
            <a:xfrm>
              <a:off x="772885" y="152400"/>
              <a:ext cx="92075" cy="177165"/>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grpSp>
      <p:cxnSp>
        <p:nvCxnSpPr>
          <p:cNvPr id="106" name="Rak pil 22"/>
          <p:cNvCxnSpPr>
            <a:stCxn id="95" idx="1"/>
            <a:endCxn id="101" idx="5"/>
          </p:cNvCxnSpPr>
          <p:nvPr/>
        </p:nvCxnSpPr>
        <p:spPr>
          <a:xfrm flipH="1">
            <a:off x="1007170" y="796038"/>
            <a:ext cx="1786568" cy="67772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7" name="Rak pil 23"/>
          <p:cNvCxnSpPr>
            <a:endCxn id="101" idx="2"/>
          </p:cNvCxnSpPr>
          <p:nvPr/>
        </p:nvCxnSpPr>
        <p:spPr>
          <a:xfrm flipH="1" flipV="1">
            <a:off x="152968" y="1112307"/>
            <a:ext cx="36016" cy="11963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8" name="Rak pil 24"/>
          <p:cNvCxnSpPr>
            <a:stCxn id="95" idx="6"/>
          </p:cNvCxnSpPr>
          <p:nvPr/>
        </p:nvCxnSpPr>
        <p:spPr>
          <a:xfrm flipV="1">
            <a:off x="3647940" y="1132767"/>
            <a:ext cx="632" cy="2472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9" name="Rak pil 25"/>
          <p:cNvCxnSpPr>
            <a:stCxn id="101" idx="7"/>
            <a:endCxn id="95" idx="3"/>
          </p:cNvCxnSpPr>
          <p:nvPr/>
        </p:nvCxnSpPr>
        <p:spPr>
          <a:xfrm>
            <a:off x="1007170" y="750852"/>
            <a:ext cx="1786568" cy="76809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0" name="Rak pil 26"/>
          <p:cNvCxnSpPr>
            <a:endCxn id="101" idx="0"/>
          </p:cNvCxnSpPr>
          <p:nvPr/>
        </p:nvCxnSpPr>
        <p:spPr>
          <a:xfrm>
            <a:off x="532861" y="601132"/>
            <a:ext cx="120487"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1" name="Rak pil 27"/>
          <p:cNvCxnSpPr>
            <a:stCxn id="95" idx="4"/>
          </p:cNvCxnSpPr>
          <p:nvPr/>
        </p:nvCxnSpPr>
        <p:spPr>
          <a:xfrm flipV="1">
            <a:off x="3147560" y="1640354"/>
            <a:ext cx="154341" cy="2831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2" name="Rak pil 28"/>
          <p:cNvCxnSpPr>
            <a:endCxn id="101" idx="4"/>
          </p:cNvCxnSpPr>
          <p:nvPr/>
        </p:nvCxnSpPr>
        <p:spPr>
          <a:xfrm flipH="1">
            <a:off x="653348" y="1608524"/>
            <a:ext cx="157575" cy="1495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3" name="Rak pil 29"/>
          <p:cNvCxnSpPr>
            <a:stCxn id="95" idx="0"/>
          </p:cNvCxnSpPr>
          <p:nvPr/>
        </p:nvCxnSpPr>
        <p:spPr>
          <a:xfrm flipH="1">
            <a:off x="3012731" y="646318"/>
            <a:ext cx="134829" cy="1495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nvGrpSpPr>
          <p:cNvPr id="114" name="Grupp 113"/>
          <p:cNvGrpSpPr/>
          <p:nvPr/>
        </p:nvGrpSpPr>
        <p:grpSpPr>
          <a:xfrm rot="10800000" flipV="1">
            <a:off x="2258324" y="2855981"/>
            <a:ext cx="316863" cy="3609715"/>
            <a:chOff x="9318812" y="2239299"/>
            <a:chExt cx="188259" cy="477007"/>
          </a:xfrm>
        </p:grpSpPr>
        <p:cxnSp>
          <p:nvCxnSpPr>
            <p:cNvPr id="115" name="Rak 364"/>
            <p:cNvCxnSpPr/>
            <p:nvPr/>
          </p:nvCxnSpPr>
          <p:spPr>
            <a:xfrm>
              <a:off x="9404969" y="2239299"/>
              <a:ext cx="0" cy="477007"/>
            </a:xfrm>
            <a:prstGeom prst="line">
              <a:avLst/>
            </a:prstGeom>
          </p:spPr>
          <p:style>
            <a:lnRef idx="1">
              <a:schemeClr val="accent1"/>
            </a:lnRef>
            <a:fillRef idx="0">
              <a:schemeClr val="accent1"/>
            </a:fillRef>
            <a:effectRef idx="0">
              <a:schemeClr val="accent1"/>
            </a:effectRef>
            <a:fontRef idx="minor">
              <a:schemeClr val="tx1"/>
            </a:fontRef>
          </p:style>
        </p:cxnSp>
        <p:cxnSp>
          <p:nvCxnSpPr>
            <p:cNvPr id="116" name="Rak 365"/>
            <p:cNvCxnSpPr/>
            <p:nvPr/>
          </p:nvCxnSpPr>
          <p:spPr>
            <a:xfrm>
              <a:off x="9318812" y="2716306"/>
              <a:ext cx="188259" cy="0"/>
            </a:xfrm>
            <a:prstGeom prst="line">
              <a:avLst/>
            </a:prstGeom>
          </p:spPr>
          <p:style>
            <a:lnRef idx="1">
              <a:schemeClr val="accent1"/>
            </a:lnRef>
            <a:fillRef idx="0">
              <a:schemeClr val="accent1"/>
            </a:fillRef>
            <a:effectRef idx="0">
              <a:schemeClr val="accent1"/>
            </a:effectRef>
            <a:fontRef idx="minor">
              <a:schemeClr val="tx1"/>
            </a:fontRef>
          </p:style>
        </p:cxnSp>
      </p:grpSp>
      <p:sp>
        <p:nvSpPr>
          <p:cNvPr id="117" name="Likbent triangel 116"/>
          <p:cNvSpPr/>
          <p:nvPr/>
        </p:nvSpPr>
        <p:spPr>
          <a:xfrm>
            <a:off x="2102109" y="6085368"/>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118" name="Likbent triangel 117"/>
          <p:cNvSpPr/>
          <p:nvPr/>
        </p:nvSpPr>
        <p:spPr>
          <a:xfrm>
            <a:off x="2123832" y="2606390"/>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119" name="Textruta 63"/>
          <p:cNvSpPr txBox="1"/>
          <p:nvPr/>
        </p:nvSpPr>
        <p:spPr>
          <a:xfrm rot="5400000">
            <a:off x="1621001" y="4121395"/>
            <a:ext cx="768740" cy="282773"/>
          </a:xfrm>
          <a:prstGeom prst="rect">
            <a:avLst/>
          </a:prstGeom>
          <a:noFill/>
          <a:ln w="19050">
            <a:noFill/>
          </a:ln>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sv-SE" sz="1100" dirty="0">
                <a:solidFill>
                  <a:schemeClr val="accent2">
                    <a:lumMod val="75000"/>
                  </a:schemeClr>
                </a:solidFill>
                <a:ea typeface="Calibri" panose="020F0502020204030204" pitchFamily="34" charset="0"/>
                <a:cs typeface="Times New Roman" panose="02020603050405020304" pitchFamily="18" charset="0"/>
              </a:rPr>
              <a:t>Backa</a:t>
            </a:r>
            <a:endParaRPr lang="sv-SE" sz="1100" dirty="0">
              <a:solidFill>
                <a:schemeClr val="accent2">
                  <a:lumMod val="75000"/>
                </a:schemeClr>
              </a:solidFill>
              <a:effectLst/>
              <a:ea typeface="Calibri" panose="020F0502020204030204" pitchFamily="34" charset="0"/>
              <a:cs typeface="Times New Roman" panose="02020603050405020304" pitchFamily="18" charset="0"/>
            </a:endParaRPr>
          </a:p>
        </p:txBody>
      </p:sp>
      <p:grpSp>
        <p:nvGrpSpPr>
          <p:cNvPr id="120" name="Grupp 119"/>
          <p:cNvGrpSpPr/>
          <p:nvPr/>
        </p:nvGrpSpPr>
        <p:grpSpPr>
          <a:xfrm rot="193498">
            <a:off x="1568460" y="2776946"/>
            <a:ext cx="290564" cy="3489947"/>
            <a:chOff x="544692" y="2359687"/>
            <a:chExt cx="290564" cy="3489947"/>
          </a:xfrm>
        </p:grpSpPr>
        <p:grpSp>
          <p:nvGrpSpPr>
            <p:cNvPr id="121" name="Grupp 120"/>
            <p:cNvGrpSpPr/>
            <p:nvPr/>
          </p:nvGrpSpPr>
          <p:grpSpPr>
            <a:xfrm rot="5400000">
              <a:off x="165263" y="5179642"/>
              <a:ext cx="1122673" cy="217312"/>
              <a:chOff x="402901" y="5271867"/>
              <a:chExt cx="1136885" cy="238505"/>
            </a:xfrm>
          </p:grpSpPr>
          <p:sp>
            <p:nvSpPr>
              <p:cNvPr id="136" name="Vänsterböjd 123"/>
              <p:cNvSpPr/>
              <p:nvPr/>
            </p:nvSpPr>
            <p:spPr>
              <a:xfrm rot="5400000">
                <a:off x="1342845" y="5285724"/>
                <a:ext cx="55417" cy="338464"/>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sp>
            <p:nvSpPr>
              <p:cNvPr id="137" name="Högerböjd 127"/>
              <p:cNvSpPr/>
              <p:nvPr/>
            </p:nvSpPr>
            <p:spPr>
              <a:xfrm rot="5400000">
                <a:off x="1328251" y="5141420"/>
                <a:ext cx="81088" cy="341981"/>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sp>
            <p:nvSpPr>
              <p:cNvPr id="138" name="Vänsterböjd 123"/>
              <p:cNvSpPr/>
              <p:nvPr/>
            </p:nvSpPr>
            <p:spPr>
              <a:xfrm rot="5400000">
                <a:off x="940887" y="5296763"/>
                <a:ext cx="55417" cy="338464"/>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sp>
            <p:nvSpPr>
              <p:cNvPr id="139" name="Högerböjd 127"/>
              <p:cNvSpPr/>
              <p:nvPr/>
            </p:nvSpPr>
            <p:spPr>
              <a:xfrm rot="5400000">
                <a:off x="926293" y="5152459"/>
                <a:ext cx="81088" cy="341981"/>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sp>
            <p:nvSpPr>
              <p:cNvPr id="140" name="Vänsterböjd 123"/>
              <p:cNvSpPr/>
              <p:nvPr/>
            </p:nvSpPr>
            <p:spPr>
              <a:xfrm rot="5400000">
                <a:off x="547942" y="5313432"/>
                <a:ext cx="55417" cy="338464"/>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sp>
            <p:nvSpPr>
              <p:cNvPr id="141" name="Högerböjd 127"/>
              <p:cNvSpPr/>
              <p:nvPr/>
            </p:nvSpPr>
            <p:spPr>
              <a:xfrm rot="5400000">
                <a:off x="533348" y="5169128"/>
                <a:ext cx="81088" cy="341981"/>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grpSp>
        <p:grpSp>
          <p:nvGrpSpPr>
            <p:cNvPr id="122" name="Grupp 121"/>
            <p:cNvGrpSpPr/>
            <p:nvPr/>
          </p:nvGrpSpPr>
          <p:grpSpPr>
            <a:xfrm rot="5400000">
              <a:off x="129195" y="3994269"/>
              <a:ext cx="1122673" cy="217312"/>
              <a:chOff x="402901" y="5271867"/>
              <a:chExt cx="1136885" cy="238505"/>
            </a:xfrm>
          </p:grpSpPr>
          <p:sp>
            <p:nvSpPr>
              <p:cNvPr id="130" name="Vänsterböjd 123"/>
              <p:cNvSpPr/>
              <p:nvPr/>
            </p:nvSpPr>
            <p:spPr>
              <a:xfrm rot="5400000">
                <a:off x="1342845" y="5285724"/>
                <a:ext cx="55417" cy="338464"/>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sp>
            <p:nvSpPr>
              <p:cNvPr id="131" name="Högerböjd 127"/>
              <p:cNvSpPr/>
              <p:nvPr/>
            </p:nvSpPr>
            <p:spPr>
              <a:xfrm rot="5400000">
                <a:off x="1328251" y="5141420"/>
                <a:ext cx="81088" cy="341981"/>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sp>
            <p:nvSpPr>
              <p:cNvPr id="132" name="Vänsterböjd 123"/>
              <p:cNvSpPr/>
              <p:nvPr/>
            </p:nvSpPr>
            <p:spPr>
              <a:xfrm rot="5400000">
                <a:off x="940887" y="5296763"/>
                <a:ext cx="55417" cy="338464"/>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sp>
            <p:nvSpPr>
              <p:cNvPr id="133" name="Högerböjd 127"/>
              <p:cNvSpPr/>
              <p:nvPr/>
            </p:nvSpPr>
            <p:spPr>
              <a:xfrm rot="5400000">
                <a:off x="926293" y="5152459"/>
                <a:ext cx="81088" cy="341981"/>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sp>
            <p:nvSpPr>
              <p:cNvPr id="134" name="Vänsterböjd 123"/>
              <p:cNvSpPr/>
              <p:nvPr/>
            </p:nvSpPr>
            <p:spPr>
              <a:xfrm rot="5400000">
                <a:off x="547942" y="5313432"/>
                <a:ext cx="55417" cy="338464"/>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sp>
            <p:nvSpPr>
              <p:cNvPr id="135" name="Högerböjd 127"/>
              <p:cNvSpPr/>
              <p:nvPr/>
            </p:nvSpPr>
            <p:spPr>
              <a:xfrm rot="5400000">
                <a:off x="533348" y="5169128"/>
                <a:ext cx="81088" cy="341981"/>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grpSp>
        <p:grpSp>
          <p:nvGrpSpPr>
            <p:cNvPr id="123" name="Grupp 122"/>
            <p:cNvGrpSpPr/>
            <p:nvPr/>
          </p:nvGrpSpPr>
          <p:grpSpPr>
            <a:xfrm rot="5400000">
              <a:off x="92011" y="2812368"/>
              <a:ext cx="1122673" cy="217312"/>
              <a:chOff x="402901" y="5271867"/>
              <a:chExt cx="1136885" cy="238505"/>
            </a:xfrm>
          </p:grpSpPr>
          <p:sp>
            <p:nvSpPr>
              <p:cNvPr id="124" name="Vänsterböjd 123"/>
              <p:cNvSpPr/>
              <p:nvPr/>
            </p:nvSpPr>
            <p:spPr>
              <a:xfrm rot="5400000">
                <a:off x="1342845" y="5285724"/>
                <a:ext cx="55417" cy="338464"/>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sp>
            <p:nvSpPr>
              <p:cNvPr id="125" name="Högerböjd 127"/>
              <p:cNvSpPr/>
              <p:nvPr/>
            </p:nvSpPr>
            <p:spPr>
              <a:xfrm rot="5400000">
                <a:off x="1328251" y="5141420"/>
                <a:ext cx="81088" cy="341981"/>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sp>
            <p:nvSpPr>
              <p:cNvPr id="126" name="Vänsterböjd 123"/>
              <p:cNvSpPr/>
              <p:nvPr/>
            </p:nvSpPr>
            <p:spPr>
              <a:xfrm rot="5400000">
                <a:off x="940887" y="5296763"/>
                <a:ext cx="55417" cy="338464"/>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sp>
            <p:nvSpPr>
              <p:cNvPr id="127" name="Högerböjd 127"/>
              <p:cNvSpPr/>
              <p:nvPr/>
            </p:nvSpPr>
            <p:spPr>
              <a:xfrm rot="5400000">
                <a:off x="926293" y="5152459"/>
                <a:ext cx="81088" cy="341981"/>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sp>
            <p:nvSpPr>
              <p:cNvPr id="128" name="Vänsterböjd 123"/>
              <p:cNvSpPr/>
              <p:nvPr/>
            </p:nvSpPr>
            <p:spPr>
              <a:xfrm rot="5400000">
                <a:off x="547942" y="5313432"/>
                <a:ext cx="55417" cy="338464"/>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sp>
            <p:nvSpPr>
              <p:cNvPr id="129" name="Högerböjd 127"/>
              <p:cNvSpPr/>
              <p:nvPr/>
            </p:nvSpPr>
            <p:spPr>
              <a:xfrm rot="5400000">
                <a:off x="533348" y="5169128"/>
                <a:ext cx="81088" cy="341981"/>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grpSp>
      </p:grpSp>
      <p:sp>
        <p:nvSpPr>
          <p:cNvPr id="142" name="Textruta 63"/>
          <p:cNvSpPr txBox="1"/>
          <p:nvPr/>
        </p:nvSpPr>
        <p:spPr>
          <a:xfrm rot="5400000">
            <a:off x="1158493" y="4473889"/>
            <a:ext cx="2984171" cy="225074"/>
          </a:xfrm>
          <a:prstGeom prst="rect">
            <a:avLst/>
          </a:prstGeom>
          <a:noFill/>
          <a:ln w="19050">
            <a:noFill/>
          </a:ln>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sv-SE" sz="1100" dirty="0">
                <a:solidFill>
                  <a:schemeClr val="accent2">
                    <a:lumMod val="75000"/>
                  </a:schemeClr>
                </a:solidFill>
                <a:effectLst/>
                <a:ea typeface="Calibri" panose="020F0502020204030204" pitchFamily="34" charset="0"/>
                <a:cs typeface="Times New Roman" panose="02020603050405020304" pitchFamily="18" charset="0"/>
              </a:rPr>
              <a:t>Snabba första skär avsluta med ”hocke</a:t>
            </a:r>
            <a:r>
              <a:rPr lang="sv-SE" sz="1100" dirty="0">
                <a:solidFill>
                  <a:schemeClr val="accent2">
                    <a:lumMod val="75000"/>
                  </a:schemeClr>
                </a:solidFill>
                <a:ea typeface="Calibri" panose="020F0502020204030204" pitchFamily="34" charset="0"/>
                <a:cs typeface="Times New Roman" panose="02020603050405020304" pitchFamily="18" charset="0"/>
              </a:rPr>
              <a:t>ystopp”</a:t>
            </a:r>
            <a:endParaRPr lang="sv-SE" sz="1100" dirty="0">
              <a:solidFill>
                <a:schemeClr val="accent2">
                  <a:lumMod val="75000"/>
                </a:schemeClr>
              </a:solidFill>
              <a:effectLst/>
              <a:ea typeface="Calibri" panose="020F0502020204030204" pitchFamily="34" charset="0"/>
              <a:cs typeface="Times New Roman" panose="02020603050405020304" pitchFamily="18" charset="0"/>
            </a:endParaRPr>
          </a:p>
        </p:txBody>
      </p:sp>
      <p:grpSp>
        <p:nvGrpSpPr>
          <p:cNvPr id="4" name="Grupp 3"/>
          <p:cNvGrpSpPr/>
          <p:nvPr/>
        </p:nvGrpSpPr>
        <p:grpSpPr>
          <a:xfrm rot="16200000">
            <a:off x="-408617" y="4575589"/>
            <a:ext cx="2312424" cy="545760"/>
            <a:chOff x="7382643" y="3877048"/>
            <a:chExt cx="2312424" cy="545760"/>
          </a:xfrm>
        </p:grpSpPr>
        <p:sp>
          <p:nvSpPr>
            <p:cNvPr id="91" name="Högerböjd 155"/>
            <p:cNvSpPr/>
            <p:nvPr/>
          </p:nvSpPr>
          <p:spPr>
            <a:xfrm rot="10532137">
              <a:off x="9499039" y="3877048"/>
              <a:ext cx="196028" cy="477609"/>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cxnSp>
          <p:nvCxnSpPr>
            <p:cNvPr id="92" name="Rak pil 156"/>
            <p:cNvCxnSpPr/>
            <p:nvPr/>
          </p:nvCxnSpPr>
          <p:spPr>
            <a:xfrm flipH="1">
              <a:off x="7657352" y="3942820"/>
              <a:ext cx="1613522" cy="40257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44" name="Vänsterböjd 159"/>
            <p:cNvSpPr/>
            <p:nvPr/>
          </p:nvSpPr>
          <p:spPr>
            <a:xfrm rot="10800000">
              <a:off x="7382643" y="3928301"/>
              <a:ext cx="167614" cy="417096"/>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cxnSp>
          <p:nvCxnSpPr>
            <p:cNvPr id="145" name="Rak pil 160"/>
            <p:cNvCxnSpPr/>
            <p:nvPr/>
          </p:nvCxnSpPr>
          <p:spPr>
            <a:xfrm>
              <a:off x="7544517" y="3906035"/>
              <a:ext cx="1726357" cy="51677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sp>
        <p:nvSpPr>
          <p:cNvPr id="146" name="Textruta 192"/>
          <p:cNvSpPr txBox="1"/>
          <p:nvPr/>
        </p:nvSpPr>
        <p:spPr>
          <a:xfrm>
            <a:off x="-24058" y="2605162"/>
            <a:ext cx="1434116" cy="995372"/>
          </a:xfrm>
          <a:prstGeom prst="rect">
            <a:avLst/>
          </a:prstGeom>
          <a:noFill/>
          <a:ln w="19050">
            <a:noFill/>
          </a:ln>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sv-SE" sz="1100" dirty="0">
                <a:solidFill>
                  <a:schemeClr val="accent2">
                    <a:lumMod val="75000"/>
                  </a:schemeClr>
                </a:solidFill>
                <a:effectLst/>
                <a:ea typeface="Calibri" panose="020F0502020204030204" pitchFamily="34" charset="0"/>
                <a:cs typeface="Times New Roman" panose="02020603050405020304" pitchFamily="18" charset="0"/>
              </a:rPr>
              <a:t>”Försvararen”</a:t>
            </a:r>
            <a:br>
              <a:rPr lang="sv-SE" sz="1100" dirty="0">
                <a:solidFill>
                  <a:schemeClr val="accent2">
                    <a:lumMod val="75000"/>
                  </a:schemeClr>
                </a:solidFill>
                <a:effectLst/>
                <a:ea typeface="Calibri" panose="020F0502020204030204" pitchFamily="34" charset="0"/>
                <a:cs typeface="Times New Roman" panose="02020603050405020304" pitchFamily="18" charset="0"/>
              </a:rPr>
            </a:br>
            <a:r>
              <a:rPr lang="sv-SE" sz="1100" dirty="0">
                <a:solidFill>
                  <a:schemeClr val="accent2">
                    <a:lumMod val="75000"/>
                  </a:schemeClr>
                </a:solidFill>
                <a:effectLst/>
                <a:ea typeface="Calibri" panose="020F0502020204030204" pitchFamily="34" charset="0"/>
                <a:cs typeface="Times New Roman" panose="02020603050405020304" pitchFamily="18" charset="0"/>
              </a:rPr>
              <a:t>Med blicken i en riktning hela tiden åka i en 8:a. Match likt att ständigt vara i rörelse.</a:t>
            </a:r>
          </a:p>
        </p:txBody>
      </p:sp>
      <p:sp>
        <p:nvSpPr>
          <p:cNvPr id="147" name="Likbent triangel 146"/>
          <p:cNvSpPr/>
          <p:nvPr/>
        </p:nvSpPr>
        <p:spPr>
          <a:xfrm>
            <a:off x="6930849" y="4168598"/>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148" name="Textruta 63"/>
          <p:cNvSpPr txBox="1"/>
          <p:nvPr/>
        </p:nvSpPr>
        <p:spPr>
          <a:xfrm>
            <a:off x="7758601" y="3793642"/>
            <a:ext cx="2488298" cy="1883420"/>
          </a:xfrm>
          <a:prstGeom prst="rect">
            <a:avLst/>
          </a:prstGeom>
          <a:noFill/>
          <a:ln w="19050">
            <a:noFill/>
          </a:ln>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sv-SE" sz="1100" dirty="0">
                <a:solidFill>
                  <a:schemeClr val="accent2">
                    <a:lumMod val="75000"/>
                  </a:schemeClr>
                </a:solidFill>
                <a:ea typeface="Calibri" panose="020F0502020204030204" pitchFamily="34" charset="0"/>
                <a:cs typeface="Times New Roman" panose="02020603050405020304" pitchFamily="18" charset="0"/>
              </a:rPr>
              <a:t>Alternativt</a:t>
            </a:r>
            <a:endParaRPr lang="sv-SE" sz="1100" dirty="0">
              <a:solidFill>
                <a:schemeClr val="accent2">
                  <a:lumMod val="75000"/>
                </a:schemeClr>
              </a:solidFill>
              <a:effectLst/>
              <a:ea typeface="Calibri" panose="020F0502020204030204" pitchFamily="34" charset="0"/>
              <a:cs typeface="Times New Roman" panose="02020603050405020304" pitchFamily="18" charset="0"/>
            </a:endParaRPr>
          </a:p>
          <a:p>
            <a:pPr algn="ctr">
              <a:lnSpc>
                <a:spcPct val="107000"/>
              </a:lnSpc>
              <a:spcAft>
                <a:spcPts val="800"/>
              </a:spcAft>
            </a:pPr>
            <a:r>
              <a:rPr lang="sv-SE" sz="1100" dirty="0">
                <a:solidFill>
                  <a:schemeClr val="accent2">
                    <a:lumMod val="75000"/>
                  </a:schemeClr>
                </a:solidFill>
                <a:effectLst/>
                <a:ea typeface="Calibri" panose="020F0502020204030204" pitchFamily="34" charset="0"/>
                <a:cs typeface="Times New Roman" panose="02020603050405020304" pitchFamily="18" charset="0"/>
              </a:rPr>
              <a:t>Spel två mot två. </a:t>
            </a:r>
            <a:br>
              <a:rPr lang="sv-SE" sz="1100" dirty="0">
                <a:solidFill>
                  <a:schemeClr val="accent2">
                    <a:lumMod val="75000"/>
                  </a:schemeClr>
                </a:solidFill>
                <a:effectLst/>
                <a:ea typeface="Calibri" panose="020F0502020204030204" pitchFamily="34" charset="0"/>
                <a:cs typeface="Times New Roman" panose="02020603050405020304" pitchFamily="18" charset="0"/>
              </a:rPr>
            </a:br>
            <a:r>
              <a:rPr lang="sv-SE" sz="1100" dirty="0">
                <a:solidFill>
                  <a:schemeClr val="accent2">
                    <a:lumMod val="75000"/>
                  </a:schemeClr>
                </a:solidFill>
                <a:effectLst/>
                <a:ea typeface="Calibri" panose="020F0502020204030204" pitchFamily="34" charset="0"/>
                <a:cs typeface="Times New Roman" panose="02020603050405020304" pitchFamily="18" charset="0"/>
              </a:rPr>
              <a:t>Fokus att göra sig spelbar  </a:t>
            </a:r>
            <a:br>
              <a:rPr lang="sv-SE" sz="1100" dirty="0">
                <a:solidFill>
                  <a:schemeClr val="accent2">
                    <a:lumMod val="75000"/>
                  </a:schemeClr>
                </a:solidFill>
                <a:effectLst/>
                <a:ea typeface="Calibri" panose="020F0502020204030204" pitchFamily="34" charset="0"/>
                <a:cs typeface="Times New Roman" panose="02020603050405020304" pitchFamily="18" charset="0"/>
              </a:rPr>
            </a:br>
            <a:r>
              <a:rPr lang="sv-SE" sz="1100" dirty="0">
                <a:solidFill>
                  <a:schemeClr val="accent2">
                    <a:lumMod val="75000"/>
                  </a:schemeClr>
                </a:solidFill>
                <a:effectLst/>
                <a:ea typeface="Calibri" panose="020F0502020204030204" pitchFamily="34" charset="0"/>
                <a:cs typeface="Times New Roman" panose="02020603050405020304" pitchFamily="18" charset="0"/>
              </a:rPr>
              <a:t>Tips: </a:t>
            </a:r>
            <a:r>
              <a:rPr lang="sv-SE" sz="1100" dirty="0">
                <a:solidFill>
                  <a:schemeClr val="accent2">
                    <a:lumMod val="75000"/>
                  </a:schemeClr>
                </a:solidFill>
                <a:ea typeface="Calibri" panose="020F0502020204030204" pitchFamily="34" charset="0"/>
                <a:cs typeface="Times New Roman" panose="02020603050405020304" pitchFamily="18" charset="0"/>
              </a:rPr>
              <a:t>Hur kan jag hjälpa medspelare? Tex. ”kurragömma” (gömma motspelare)/”kurravisa” (visa sig för medspelare)</a:t>
            </a:r>
          </a:p>
          <a:p>
            <a:pPr algn="ctr">
              <a:lnSpc>
                <a:spcPct val="107000"/>
              </a:lnSpc>
              <a:spcAft>
                <a:spcPts val="800"/>
              </a:spcAft>
            </a:pPr>
            <a:r>
              <a:rPr lang="sv-SE" sz="1100" dirty="0">
                <a:solidFill>
                  <a:schemeClr val="accent2">
                    <a:lumMod val="75000"/>
                  </a:schemeClr>
                </a:solidFill>
                <a:ea typeface="Calibri" panose="020F0502020204030204" pitchFamily="34" charset="0"/>
                <a:cs typeface="Times New Roman" panose="02020603050405020304" pitchFamily="18" charset="0"/>
              </a:rPr>
              <a:t>Gör så många planer som det behövs</a:t>
            </a:r>
          </a:p>
          <a:p>
            <a:pPr algn="ctr">
              <a:lnSpc>
                <a:spcPct val="107000"/>
              </a:lnSpc>
              <a:spcAft>
                <a:spcPts val="800"/>
              </a:spcAft>
            </a:pPr>
            <a:endParaRPr lang="sv-SE" sz="1100" dirty="0">
              <a:solidFill>
                <a:schemeClr val="accent2">
                  <a:lumMod val="75000"/>
                </a:schemeClr>
              </a:solidFill>
              <a:effectLst/>
              <a:ea typeface="Calibri" panose="020F0502020204030204" pitchFamily="34" charset="0"/>
              <a:cs typeface="Times New Roman" panose="02020603050405020304" pitchFamily="18" charset="0"/>
            </a:endParaRPr>
          </a:p>
        </p:txBody>
      </p:sp>
      <p:sp>
        <p:nvSpPr>
          <p:cNvPr id="149" name="Likbent triangel 148"/>
          <p:cNvSpPr/>
          <p:nvPr/>
        </p:nvSpPr>
        <p:spPr>
          <a:xfrm>
            <a:off x="6930848" y="4612907"/>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150" name="Likbent triangel 149"/>
          <p:cNvSpPr/>
          <p:nvPr/>
        </p:nvSpPr>
        <p:spPr>
          <a:xfrm>
            <a:off x="11086464" y="4168598"/>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151" name="Likbent triangel 150"/>
          <p:cNvSpPr/>
          <p:nvPr/>
        </p:nvSpPr>
        <p:spPr>
          <a:xfrm>
            <a:off x="11086463" y="4612907"/>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153" name="Textruta 63"/>
          <p:cNvSpPr txBox="1"/>
          <p:nvPr/>
        </p:nvSpPr>
        <p:spPr>
          <a:xfrm>
            <a:off x="6991125" y="1287040"/>
            <a:ext cx="3852301" cy="1318122"/>
          </a:xfrm>
          <a:prstGeom prst="rect">
            <a:avLst/>
          </a:prstGeom>
          <a:noFill/>
          <a:ln w="19050">
            <a:noFill/>
          </a:ln>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sv-SE" sz="1100" dirty="0">
                <a:solidFill>
                  <a:schemeClr val="accent2">
                    <a:lumMod val="75000"/>
                  </a:schemeClr>
                </a:solidFill>
                <a:ea typeface="Calibri" panose="020F0502020204030204" pitchFamily="34" charset="0"/>
                <a:cs typeface="Times New Roman" panose="02020603050405020304" pitchFamily="18" charset="0"/>
              </a:rPr>
              <a:t>Helplansspel</a:t>
            </a:r>
            <a:br>
              <a:rPr lang="sv-SE" sz="1100" dirty="0">
                <a:solidFill>
                  <a:schemeClr val="accent2">
                    <a:lumMod val="75000"/>
                  </a:schemeClr>
                </a:solidFill>
                <a:ea typeface="Calibri" panose="020F0502020204030204" pitchFamily="34" charset="0"/>
                <a:cs typeface="Times New Roman" panose="02020603050405020304" pitchFamily="18" charset="0"/>
              </a:rPr>
            </a:br>
            <a:r>
              <a:rPr lang="sv-SE" sz="1100" dirty="0">
                <a:solidFill>
                  <a:schemeClr val="accent2">
                    <a:lumMod val="75000"/>
                  </a:schemeClr>
                </a:solidFill>
                <a:ea typeface="Calibri" panose="020F0502020204030204" pitchFamily="34" charset="0"/>
                <a:cs typeface="Times New Roman" panose="02020603050405020304" pitchFamily="18" charset="0"/>
              </a:rPr>
              <a:t>Tips: En ledare för varje lag pratar ihop sig med spelarna. Vilka försvarar, mittfält och vilka anfaller. Reflektera tillsammans med spelarna under och efter (tex gör en paus och fråga)</a:t>
            </a:r>
            <a:endParaRPr lang="sv-SE" sz="1100" dirty="0">
              <a:solidFill>
                <a:schemeClr val="accent2">
                  <a:lumMod val="75000"/>
                </a:schemeClr>
              </a:solidFill>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85544136"/>
      </p:ext>
    </p:extLst>
  </p:cSld>
  <p:clrMapOvr>
    <a:masterClrMapping/>
  </p:clrMapOvr>
</p:sld>
</file>

<file path=ppt/theme/theme1.xml><?xml version="1.0" encoding="utf-8"?>
<a:theme xmlns:a="http://schemas.openxmlformats.org/drawingml/2006/main" name="Office-tema">
  <a:themeElements>
    <a:clrScheme name="Grön">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1473</TotalTime>
  <Words>317</Words>
  <Application>Microsoft Office PowerPoint</Application>
  <PresentationFormat>Bredbild</PresentationFormat>
  <Paragraphs>68</Paragraphs>
  <Slides>3</Slides>
  <Notes>0</Notes>
  <HiddenSlides>0</HiddenSlides>
  <MMClips>0</MMClips>
  <ScaleCrop>false</ScaleCrop>
  <HeadingPairs>
    <vt:vector size="6" baseType="variant">
      <vt:variant>
        <vt:lpstr>Använt teckensnitt</vt:lpstr>
      </vt:variant>
      <vt:variant>
        <vt:i4>5</vt:i4>
      </vt:variant>
      <vt:variant>
        <vt:lpstr>Tema</vt:lpstr>
      </vt:variant>
      <vt:variant>
        <vt:i4>1</vt:i4>
      </vt:variant>
      <vt:variant>
        <vt:lpstr>Bildrubriker</vt:lpstr>
      </vt:variant>
      <vt:variant>
        <vt:i4>3</vt:i4>
      </vt:variant>
    </vt:vector>
  </HeadingPairs>
  <TitlesOfParts>
    <vt:vector size="9" baseType="lpstr">
      <vt:lpstr>Arial</vt:lpstr>
      <vt:lpstr>Calibri</vt:lpstr>
      <vt:lpstr>Calibri Light</vt:lpstr>
      <vt:lpstr>Times New Roman</vt:lpstr>
      <vt:lpstr>Wingdings</vt:lpstr>
      <vt:lpstr>Office-tema</vt:lpstr>
      <vt:lpstr>PowerPoint-presentation</vt:lpstr>
      <vt:lpstr>PowerPoint-presentation</vt:lpstr>
      <vt:lpstr>PowerPoint-presentation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D K</dc:creator>
  <cp:lastModifiedBy>dkolsmyr@outlook.com</cp:lastModifiedBy>
  <cp:revision>88</cp:revision>
  <dcterms:created xsi:type="dcterms:W3CDTF">2015-11-16T21:49:43Z</dcterms:created>
  <dcterms:modified xsi:type="dcterms:W3CDTF">2017-02-20T22:14:59Z</dcterms:modified>
</cp:coreProperties>
</file>