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7"/>
  </p:sldMasterIdLst>
  <p:notesMasterIdLst>
    <p:notesMasterId r:id="rId21"/>
  </p:notesMasterIdLst>
  <p:handoutMasterIdLst>
    <p:handoutMasterId r:id="rId22"/>
  </p:handoutMasterIdLst>
  <p:sldIdLst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82" r:id="rId17"/>
    <p:sldId id="280" r:id="rId18"/>
    <p:sldId id="281" r:id="rId19"/>
    <p:sldId id="283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weco Sans" panose="020B060402020202020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B3A6C-F20A-4CF7-BA7F-6BC623E8DB80}" v="40" dt="2024-01-15T08:52:12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568" autoAdjust="0"/>
  </p:normalViewPr>
  <p:slideViewPr>
    <p:cSldViewPr snapToGrid="0" showGuides="1">
      <p:cViewPr varScale="1">
        <p:scale>
          <a:sx n="110" d="100"/>
          <a:sy n="110" d="100"/>
        </p:scale>
        <p:origin x="13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6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sson, Åsa" userId="662ea01e-f703-4f92-bf27-534d4df796e1" providerId="ADAL" clId="{7C6B3A6C-F20A-4CF7-BA7F-6BC623E8DB80}"/>
    <pc:docChg chg="undo custSel addSld delSld modSld sldOrd modMainMaster">
      <pc:chgData name="Eriksson, Åsa" userId="662ea01e-f703-4f92-bf27-534d4df796e1" providerId="ADAL" clId="{7C6B3A6C-F20A-4CF7-BA7F-6BC623E8DB80}" dt="2024-01-15T08:52:44.233" v="3008" actId="47"/>
      <pc:docMkLst>
        <pc:docMk/>
      </pc:docMkLst>
      <pc:sldChg chg="addSp delSp modSp del mod">
        <pc:chgData name="Eriksson, Åsa" userId="662ea01e-f703-4f92-bf27-534d4df796e1" providerId="ADAL" clId="{7C6B3A6C-F20A-4CF7-BA7F-6BC623E8DB80}" dt="2024-01-08T18:35:46.121" v="491" actId="47"/>
        <pc:sldMkLst>
          <pc:docMk/>
          <pc:sldMk cId="1887360000" sldId="264"/>
        </pc:sldMkLst>
        <pc:spChg chg="del">
          <ac:chgData name="Eriksson, Åsa" userId="662ea01e-f703-4f92-bf27-534d4df796e1" providerId="ADAL" clId="{7C6B3A6C-F20A-4CF7-BA7F-6BC623E8DB80}" dt="2024-01-08T18:10:12.736" v="0" actId="478"/>
          <ac:spMkLst>
            <pc:docMk/>
            <pc:sldMk cId="1887360000" sldId="264"/>
            <ac:spMk id="2" creationId="{0D3D0842-2ED4-CBEF-A387-9F79EC7CAE00}"/>
          </ac:spMkLst>
        </pc:spChg>
        <pc:spChg chg="add mod">
          <ac:chgData name="Eriksson, Åsa" userId="662ea01e-f703-4f92-bf27-534d4df796e1" providerId="ADAL" clId="{7C6B3A6C-F20A-4CF7-BA7F-6BC623E8DB80}" dt="2024-01-08T18:11:29.841" v="5" actId="1582"/>
          <ac:spMkLst>
            <pc:docMk/>
            <pc:sldMk cId="1887360000" sldId="264"/>
            <ac:spMk id="6" creationId="{F3A168AC-4613-D2E4-7C8B-5D5A9514B007}"/>
          </ac:spMkLst>
        </pc:spChg>
        <pc:spChg chg="add mod">
          <ac:chgData name="Eriksson, Åsa" userId="662ea01e-f703-4f92-bf27-534d4df796e1" providerId="ADAL" clId="{7C6B3A6C-F20A-4CF7-BA7F-6BC623E8DB80}" dt="2024-01-08T18:11:40.079" v="10" actId="20577"/>
          <ac:spMkLst>
            <pc:docMk/>
            <pc:sldMk cId="1887360000" sldId="264"/>
            <ac:spMk id="7" creationId="{579889EA-1D89-AF6C-458A-C6F7869D5BCE}"/>
          </ac:spMkLst>
        </pc:spChg>
      </pc:sldChg>
      <pc:sldChg chg="addSp delSp modSp add mod">
        <pc:chgData name="Eriksson, Åsa" userId="662ea01e-f703-4f92-bf27-534d4df796e1" providerId="ADAL" clId="{7C6B3A6C-F20A-4CF7-BA7F-6BC623E8DB80}" dt="2024-01-08T19:05:57.705" v="1466" actId="20577"/>
        <pc:sldMkLst>
          <pc:docMk/>
          <pc:sldMk cId="3982575321" sldId="265"/>
        </pc:sldMkLst>
        <pc:spChg chg="add mod">
          <ac:chgData name="Eriksson, Åsa" userId="662ea01e-f703-4f92-bf27-534d4df796e1" providerId="ADAL" clId="{7C6B3A6C-F20A-4CF7-BA7F-6BC623E8DB80}" dt="2024-01-08T18:12:52.088" v="22" actId="1076"/>
          <ac:spMkLst>
            <pc:docMk/>
            <pc:sldMk cId="3982575321" sldId="265"/>
            <ac:spMk id="2" creationId="{0800B6FD-ED54-C66B-819C-40ED58548E27}"/>
          </ac:spMkLst>
        </pc:spChg>
        <pc:spChg chg="add mod">
          <ac:chgData name="Eriksson, Åsa" userId="662ea01e-f703-4f92-bf27-534d4df796e1" providerId="ADAL" clId="{7C6B3A6C-F20A-4CF7-BA7F-6BC623E8DB80}" dt="2024-01-08T19:05:57.705" v="1466" actId="20577"/>
          <ac:spMkLst>
            <pc:docMk/>
            <pc:sldMk cId="3982575321" sldId="265"/>
            <ac:spMk id="3" creationId="{DCB72BEE-AAA7-6C38-BAAE-D678FA65BCBF}"/>
          </ac:spMkLst>
        </pc:spChg>
        <pc:spChg chg="mod">
          <ac:chgData name="Eriksson, Åsa" userId="662ea01e-f703-4f92-bf27-534d4df796e1" providerId="ADAL" clId="{7C6B3A6C-F20A-4CF7-BA7F-6BC623E8DB80}" dt="2024-01-08T19:05:12.541" v="1438" actId="20577"/>
          <ac:spMkLst>
            <pc:docMk/>
            <pc:sldMk cId="3982575321" sldId="265"/>
            <ac:spMk id="5" creationId="{5B53DB99-50FB-7FD1-3957-392B05039875}"/>
          </ac:spMkLst>
        </pc:spChg>
        <pc:spChg chg="del">
          <ac:chgData name="Eriksson, Åsa" userId="662ea01e-f703-4f92-bf27-534d4df796e1" providerId="ADAL" clId="{7C6B3A6C-F20A-4CF7-BA7F-6BC623E8DB80}" dt="2024-01-08T18:12:06.044" v="12" actId="478"/>
          <ac:spMkLst>
            <pc:docMk/>
            <pc:sldMk cId="3982575321" sldId="265"/>
            <ac:spMk id="6" creationId="{F3A168AC-4613-D2E4-7C8B-5D5A9514B007}"/>
          </ac:spMkLst>
        </pc:spChg>
        <pc:spChg chg="mod">
          <ac:chgData name="Eriksson, Åsa" userId="662ea01e-f703-4f92-bf27-534d4df796e1" providerId="ADAL" clId="{7C6B3A6C-F20A-4CF7-BA7F-6BC623E8DB80}" dt="2024-01-08T19:05:46.835" v="1464" actId="1076"/>
          <ac:spMkLst>
            <pc:docMk/>
            <pc:sldMk cId="3982575321" sldId="265"/>
            <ac:spMk id="7" creationId="{579889EA-1D89-AF6C-458A-C6F7869D5BCE}"/>
          </ac:spMkLst>
        </pc:spChg>
        <pc:spChg chg="add mod">
          <ac:chgData name="Eriksson, Åsa" userId="662ea01e-f703-4f92-bf27-534d4df796e1" providerId="ADAL" clId="{7C6B3A6C-F20A-4CF7-BA7F-6BC623E8DB80}" dt="2024-01-08T19:05:17.581" v="1439" actId="14100"/>
          <ac:spMkLst>
            <pc:docMk/>
            <pc:sldMk cId="3982575321" sldId="265"/>
            <ac:spMk id="8" creationId="{3544B5A3-80E2-3554-C1FD-B8FC938441BB}"/>
          </ac:spMkLst>
        </pc:spChg>
        <pc:spChg chg="add del mod">
          <ac:chgData name="Eriksson, Åsa" userId="662ea01e-f703-4f92-bf27-534d4df796e1" providerId="ADAL" clId="{7C6B3A6C-F20A-4CF7-BA7F-6BC623E8DB80}" dt="2024-01-08T18:28:42.564" v="222"/>
          <ac:spMkLst>
            <pc:docMk/>
            <pc:sldMk cId="3982575321" sldId="265"/>
            <ac:spMk id="9" creationId="{D933709F-81F6-C3FD-E564-3C7C889D06AA}"/>
          </ac:spMkLst>
        </pc:spChg>
      </pc:sldChg>
      <pc:sldChg chg="delSp modSp new mod">
        <pc:chgData name="Eriksson, Åsa" userId="662ea01e-f703-4f92-bf27-534d4df796e1" providerId="ADAL" clId="{7C6B3A6C-F20A-4CF7-BA7F-6BC623E8DB80}" dt="2024-01-08T18:26:47.716" v="220" actId="478"/>
        <pc:sldMkLst>
          <pc:docMk/>
          <pc:sldMk cId="3728460293" sldId="266"/>
        </pc:sldMkLst>
        <pc:spChg chg="mod">
          <ac:chgData name="Eriksson, Åsa" userId="662ea01e-f703-4f92-bf27-534d4df796e1" providerId="ADAL" clId="{7C6B3A6C-F20A-4CF7-BA7F-6BC623E8DB80}" dt="2024-01-08T18:17:11.036" v="88" actId="20577"/>
          <ac:spMkLst>
            <pc:docMk/>
            <pc:sldMk cId="3728460293" sldId="266"/>
            <ac:spMk id="2" creationId="{6DA1C859-BC1B-FE1D-80D8-B578553B7AE4}"/>
          </ac:spMkLst>
        </pc:spChg>
        <pc:spChg chg="mod">
          <ac:chgData name="Eriksson, Åsa" userId="662ea01e-f703-4f92-bf27-534d4df796e1" providerId="ADAL" clId="{7C6B3A6C-F20A-4CF7-BA7F-6BC623E8DB80}" dt="2024-01-08T18:26:35.044" v="219" actId="20577"/>
          <ac:spMkLst>
            <pc:docMk/>
            <pc:sldMk cId="3728460293" sldId="266"/>
            <ac:spMk id="3" creationId="{DFCF760F-71AF-0767-BE0A-906B56258F34}"/>
          </ac:spMkLst>
        </pc:spChg>
        <pc:spChg chg="del">
          <ac:chgData name="Eriksson, Åsa" userId="662ea01e-f703-4f92-bf27-534d4df796e1" providerId="ADAL" clId="{7C6B3A6C-F20A-4CF7-BA7F-6BC623E8DB80}" dt="2024-01-08T18:26:47.716" v="220" actId="478"/>
          <ac:spMkLst>
            <pc:docMk/>
            <pc:sldMk cId="3728460293" sldId="266"/>
            <ac:spMk id="4" creationId="{9EB78F2B-8E4B-CAD5-C258-3F5FCC877FE0}"/>
          </ac:spMkLst>
        </pc:spChg>
      </pc:sldChg>
      <pc:sldChg chg="delSp modSp new mod">
        <pc:chgData name="Eriksson, Åsa" userId="662ea01e-f703-4f92-bf27-534d4df796e1" providerId="ADAL" clId="{7C6B3A6C-F20A-4CF7-BA7F-6BC623E8DB80}" dt="2024-01-15T08:39:42.887" v="2939" actId="478"/>
        <pc:sldMkLst>
          <pc:docMk/>
          <pc:sldMk cId="44940229" sldId="267"/>
        </pc:sldMkLst>
        <pc:spChg chg="mod">
          <ac:chgData name="Eriksson, Åsa" userId="662ea01e-f703-4f92-bf27-534d4df796e1" providerId="ADAL" clId="{7C6B3A6C-F20A-4CF7-BA7F-6BC623E8DB80}" dt="2024-01-08T18:28:50.437" v="224"/>
          <ac:spMkLst>
            <pc:docMk/>
            <pc:sldMk cId="44940229" sldId="267"/>
            <ac:spMk id="2" creationId="{234C3AB5-2C7F-DC29-832A-5E6C95DD1057}"/>
          </ac:spMkLst>
        </pc:spChg>
        <pc:spChg chg="del">
          <ac:chgData name="Eriksson, Åsa" userId="662ea01e-f703-4f92-bf27-534d4df796e1" providerId="ADAL" clId="{7C6B3A6C-F20A-4CF7-BA7F-6BC623E8DB80}" dt="2024-01-15T08:39:42.887" v="2939" actId="478"/>
          <ac:spMkLst>
            <pc:docMk/>
            <pc:sldMk cId="44940229" sldId="267"/>
            <ac:spMk id="3" creationId="{7E260358-1AE3-3A2D-8BF2-EF87CC47FD9A}"/>
          </ac:spMkLst>
        </pc:spChg>
      </pc:sldChg>
      <pc:sldChg chg="delSp modSp new mod">
        <pc:chgData name="Eriksson, Åsa" userId="662ea01e-f703-4f92-bf27-534d4df796e1" providerId="ADAL" clId="{7C6B3A6C-F20A-4CF7-BA7F-6BC623E8DB80}" dt="2024-01-15T08:39:47.199" v="2940" actId="478"/>
        <pc:sldMkLst>
          <pc:docMk/>
          <pc:sldMk cId="3071028926" sldId="268"/>
        </pc:sldMkLst>
        <pc:spChg chg="mod">
          <ac:chgData name="Eriksson, Åsa" userId="662ea01e-f703-4f92-bf27-534d4df796e1" providerId="ADAL" clId="{7C6B3A6C-F20A-4CF7-BA7F-6BC623E8DB80}" dt="2024-01-08T18:29:05.986" v="233" actId="20577"/>
          <ac:spMkLst>
            <pc:docMk/>
            <pc:sldMk cId="3071028926" sldId="268"/>
            <ac:spMk id="2" creationId="{45682105-3CD9-EF17-8F70-F75DCDC01C4A}"/>
          </ac:spMkLst>
        </pc:spChg>
        <pc:spChg chg="del">
          <ac:chgData name="Eriksson, Åsa" userId="662ea01e-f703-4f92-bf27-534d4df796e1" providerId="ADAL" clId="{7C6B3A6C-F20A-4CF7-BA7F-6BC623E8DB80}" dt="2024-01-15T08:39:47.199" v="2940" actId="478"/>
          <ac:spMkLst>
            <pc:docMk/>
            <pc:sldMk cId="3071028926" sldId="268"/>
            <ac:spMk id="3" creationId="{2EA046AB-5F41-7D67-B108-35558DFBCB1A}"/>
          </ac:spMkLst>
        </pc:spChg>
        <pc:spChg chg="del">
          <ac:chgData name="Eriksson, Åsa" userId="662ea01e-f703-4f92-bf27-534d4df796e1" providerId="ADAL" clId="{7C6B3A6C-F20A-4CF7-BA7F-6BC623E8DB80}" dt="2024-01-08T18:29:11.361" v="234" actId="478"/>
          <ac:spMkLst>
            <pc:docMk/>
            <pc:sldMk cId="3071028926" sldId="268"/>
            <ac:spMk id="4" creationId="{82F543F1-64A6-F375-4015-7BA75C4BBF24}"/>
          </ac:spMkLst>
        </pc:spChg>
      </pc:sldChg>
      <pc:sldChg chg="addSp delSp modSp new mod">
        <pc:chgData name="Eriksson, Åsa" userId="662ea01e-f703-4f92-bf27-534d4df796e1" providerId="ADAL" clId="{7C6B3A6C-F20A-4CF7-BA7F-6BC623E8DB80}" dt="2024-01-08T18:35:37.892" v="490" actId="20577"/>
        <pc:sldMkLst>
          <pc:docMk/>
          <pc:sldMk cId="1143793751" sldId="269"/>
        </pc:sldMkLst>
        <pc:spChg chg="mod">
          <ac:chgData name="Eriksson, Åsa" userId="662ea01e-f703-4f92-bf27-534d4df796e1" providerId="ADAL" clId="{7C6B3A6C-F20A-4CF7-BA7F-6BC623E8DB80}" dt="2024-01-08T18:35:37.892" v="490" actId="20577"/>
          <ac:spMkLst>
            <pc:docMk/>
            <pc:sldMk cId="1143793751" sldId="269"/>
            <ac:spMk id="2" creationId="{CE37D289-D0C7-D211-C86A-1B5A48B17062}"/>
          </ac:spMkLst>
        </pc:spChg>
        <pc:spChg chg="mod">
          <ac:chgData name="Eriksson, Åsa" userId="662ea01e-f703-4f92-bf27-534d4df796e1" providerId="ADAL" clId="{7C6B3A6C-F20A-4CF7-BA7F-6BC623E8DB80}" dt="2024-01-08T18:32:19.858" v="351" actId="14100"/>
          <ac:spMkLst>
            <pc:docMk/>
            <pc:sldMk cId="1143793751" sldId="269"/>
            <ac:spMk id="3" creationId="{19C4422D-F08E-5277-9539-F995E5D805D1}"/>
          </ac:spMkLst>
        </pc:spChg>
        <pc:spChg chg="del mod">
          <ac:chgData name="Eriksson, Åsa" userId="662ea01e-f703-4f92-bf27-534d4df796e1" providerId="ADAL" clId="{7C6B3A6C-F20A-4CF7-BA7F-6BC623E8DB80}" dt="2024-01-08T18:32:35.398" v="353" actId="478"/>
          <ac:spMkLst>
            <pc:docMk/>
            <pc:sldMk cId="1143793751" sldId="269"/>
            <ac:spMk id="4" creationId="{D94B4676-398A-F4BA-6D4E-F090CB36C46C}"/>
          </ac:spMkLst>
        </pc:spChg>
        <pc:spChg chg="add del mod">
          <ac:chgData name="Eriksson, Åsa" userId="662ea01e-f703-4f92-bf27-534d4df796e1" providerId="ADAL" clId="{7C6B3A6C-F20A-4CF7-BA7F-6BC623E8DB80}" dt="2024-01-08T18:34:56.653" v="468" actId="478"/>
          <ac:spMkLst>
            <pc:docMk/>
            <pc:sldMk cId="1143793751" sldId="269"/>
            <ac:spMk id="5" creationId="{5392AC7D-24EB-37C8-546B-F24C89554403}"/>
          </ac:spMkLst>
        </pc:spChg>
      </pc:sldChg>
      <pc:sldChg chg="delSp modSp new mod">
        <pc:chgData name="Eriksson, Åsa" userId="662ea01e-f703-4f92-bf27-534d4df796e1" providerId="ADAL" clId="{7C6B3A6C-F20A-4CF7-BA7F-6BC623E8DB80}" dt="2024-01-10T15:44:37.767" v="2582" actId="478"/>
        <pc:sldMkLst>
          <pc:docMk/>
          <pc:sldMk cId="4025363788" sldId="270"/>
        </pc:sldMkLst>
        <pc:spChg chg="mod">
          <ac:chgData name="Eriksson, Åsa" userId="662ea01e-f703-4f92-bf27-534d4df796e1" providerId="ADAL" clId="{7C6B3A6C-F20A-4CF7-BA7F-6BC623E8DB80}" dt="2024-01-08T18:36:07.745" v="516" actId="20577"/>
          <ac:spMkLst>
            <pc:docMk/>
            <pc:sldMk cId="4025363788" sldId="270"/>
            <ac:spMk id="2" creationId="{2BC27F70-2A6A-AF1E-C51B-437A7D693145}"/>
          </ac:spMkLst>
        </pc:spChg>
        <pc:spChg chg="mod">
          <ac:chgData name="Eriksson, Åsa" userId="662ea01e-f703-4f92-bf27-534d4df796e1" providerId="ADAL" clId="{7C6B3A6C-F20A-4CF7-BA7F-6BC623E8DB80}" dt="2024-01-08T18:42:12.111" v="724" actId="20577"/>
          <ac:spMkLst>
            <pc:docMk/>
            <pc:sldMk cId="4025363788" sldId="270"/>
            <ac:spMk id="3" creationId="{2AFEE1A3-CAD4-71E8-126C-8AC3A16B70C2}"/>
          </ac:spMkLst>
        </pc:spChg>
        <pc:spChg chg="del">
          <ac:chgData name="Eriksson, Åsa" userId="662ea01e-f703-4f92-bf27-534d4df796e1" providerId="ADAL" clId="{7C6B3A6C-F20A-4CF7-BA7F-6BC623E8DB80}" dt="2024-01-10T15:44:37.767" v="2582" actId="478"/>
          <ac:spMkLst>
            <pc:docMk/>
            <pc:sldMk cId="4025363788" sldId="270"/>
            <ac:spMk id="4" creationId="{20429783-B8A6-333B-BD87-B09F31F11961}"/>
          </ac:spMkLst>
        </pc:spChg>
      </pc:sldChg>
      <pc:sldChg chg="addSp delSp modSp new mod">
        <pc:chgData name="Eriksson, Åsa" userId="662ea01e-f703-4f92-bf27-534d4df796e1" providerId="ADAL" clId="{7C6B3A6C-F20A-4CF7-BA7F-6BC623E8DB80}" dt="2024-01-15T08:40:04.426" v="2942" actId="478"/>
        <pc:sldMkLst>
          <pc:docMk/>
          <pc:sldMk cId="41136268" sldId="271"/>
        </pc:sldMkLst>
        <pc:spChg chg="mod">
          <ac:chgData name="Eriksson, Åsa" userId="662ea01e-f703-4f92-bf27-534d4df796e1" providerId="ADAL" clId="{7C6B3A6C-F20A-4CF7-BA7F-6BC623E8DB80}" dt="2024-01-08T19:07:42.717" v="1480" actId="20577"/>
          <ac:spMkLst>
            <pc:docMk/>
            <pc:sldMk cId="41136268" sldId="271"/>
            <ac:spMk id="2" creationId="{E88125B3-67CD-287B-B6BB-463052683868}"/>
          </ac:spMkLst>
        </pc:spChg>
        <pc:spChg chg="del mod">
          <ac:chgData name="Eriksson, Åsa" userId="662ea01e-f703-4f92-bf27-534d4df796e1" providerId="ADAL" clId="{7C6B3A6C-F20A-4CF7-BA7F-6BC623E8DB80}" dt="2024-01-15T08:40:01.636" v="2941" actId="478"/>
          <ac:spMkLst>
            <pc:docMk/>
            <pc:sldMk cId="41136268" sldId="271"/>
            <ac:spMk id="3" creationId="{E0C4A825-AC98-0545-9E48-0C1E04799477}"/>
          </ac:spMkLst>
        </pc:spChg>
        <pc:spChg chg="del">
          <ac:chgData name="Eriksson, Åsa" userId="662ea01e-f703-4f92-bf27-534d4df796e1" providerId="ADAL" clId="{7C6B3A6C-F20A-4CF7-BA7F-6BC623E8DB80}" dt="2024-01-10T15:44:30.745" v="2581" actId="478"/>
          <ac:spMkLst>
            <pc:docMk/>
            <pc:sldMk cId="41136268" sldId="271"/>
            <ac:spMk id="4" creationId="{69BD9CEC-2D4B-E12A-B4E3-2D3B373D9CBB}"/>
          </ac:spMkLst>
        </pc:spChg>
        <pc:spChg chg="add del mod">
          <ac:chgData name="Eriksson, Åsa" userId="662ea01e-f703-4f92-bf27-534d4df796e1" providerId="ADAL" clId="{7C6B3A6C-F20A-4CF7-BA7F-6BC623E8DB80}" dt="2024-01-15T08:40:04.426" v="2942" actId="478"/>
          <ac:spMkLst>
            <pc:docMk/>
            <pc:sldMk cId="41136268" sldId="271"/>
            <ac:spMk id="5" creationId="{38B11F0F-2AE8-20A6-7147-ABD7C24B8D57}"/>
          </ac:spMkLst>
        </pc:spChg>
      </pc:sldChg>
      <pc:sldChg chg="modSp new del mod">
        <pc:chgData name="Eriksson, Åsa" userId="662ea01e-f703-4f92-bf27-534d4df796e1" providerId="ADAL" clId="{7C6B3A6C-F20A-4CF7-BA7F-6BC623E8DB80}" dt="2024-01-08T19:08:38.598" v="1521" actId="47"/>
        <pc:sldMkLst>
          <pc:docMk/>
          <pc:sldMk cId="220899333" sldId="272"/>
        </pc:sldMkLst>
        <pc:spChg chg="mod">
          <ac:chgData name="Eriksson, Åsa" userId="662ea01e-f703-4f92-bf27-534d4df796e1" providerId="ADAL" clId="{7C6B3A6C-F20A-4CF7-BA7F-6BC623E8DB80}" dt="2024-01-08T18:43:51.646" v="809" actId="20577"/>
          <ac:spMkLst>
            <pc:docMk/>
            <pc:sldMk cId="220899333" sldId="272"/>
            <ac:spMk id="2" creationId="{D4000439-8289-4F72-CDC3-A3CBEF4C2718}"/>
          </ac:spMkLst>
        </pc:spChg>
      </pc:sldChg>
      <pc:sldChg chg="addSp delSp modSp new mod">
        <pc:chgData name="Eriksson, Åsa" userId="662ea01e-f703-4f92-bf27-534d4df796e1" providerId="ADAL" clId="{7C6B3A6C-F20A-4CF7-BA7F-6BC623E8DB80}" dt="2024-01-10T15:47:30.903" v="2596" actId="1076"/>
        <pc:sldMkLst>
          <pc:docMk/>
          <pc:sldMk cId="851804900" sldId="273"/>
        </pc:sldMkLst>
        <pc:spChg chg="mod">
          <ac:chgData name="Eriksson, Åsa" userId="662ea01e-f703-4f92-bf27-534d4df796e1" providerId="ADAL" clId="{7C6B3A6C-F20A-4CF7-BA7F-6BC623E8DB80}" dt="2024-01-08T19:09:46.068" v="1532" actId="20577"/>
          <ac:spMkLst>
            <pc:docMk/>
            <pc:sldMk cId="851804900" sldId="273"/>
            <ac:spMk id="2" creationId="{4DC180B6-F49B-EA2A-0304-4151E17DBE52}"/>
          </ac:spMkLst>
        </pc:spChg>
        <pc:spChg chg="mod">
          <ac:chgData name="Eriksson, Åsa" userId="662ea01e-f703-4f92-bf27-534d4df796e1" providerId="ADAL" clId="{7C6B3A6C-F20A-4CF7-BA7F-6BC623E8DB80}" dt="2024-01-09T08:11:23.226" v="1887" actId="6549"/>
          <ac:spMkLst>
            <pc:docMk/>
            <pc:sldMk cId="851804900" sldId="273"/>
            <ac:spMk id="3" creationId="{950548FB-6F53-5068-92DC-E4E6F8E80F4D}"/>
          </ac:spMkLst>
        </pc:spChg>
        <pc:spChg chg="del">
          <ac:chgData name="Eriksson, Åsa" userId="662ea01e-f703-4f92-bf27-534d4df796e1" providerId="ADAL" clId="{7C6B3A6C-F20A-4CF7-BA7F-6BC623E8DB80}" dt="2024-01-08T19:09:35.733" v="1525" actId="478"/>
          <ac:spMkLst>
            <pc:docMk/>
            <pc:sldMk cId="851804900" sldId="273"/>
            <ac:spMk id="4" creationId="{E7064B7F-FEBB-99DA-55C2-3A92FF8938EE}"/>
          </ac:spMkLst>
        </pc:spChg>
        <pc:graphicFrameChg chg="add mod">
          <ac:chgData name="Eriksson, Åsa" userId="662ea01e-f703-4f92-bf27-534d4df796e1" providerId="ADAL" clId="{7C6B3A6C-F20A-4CF7-BA7F-6BC623E8DB80}" dt="2024-01-10T15:47:30.903" v="2596" actId="1076"/>
          <ac:graphicFrameMkLst>
            <pc:docMk/>
            <pc:sldMk cId="851804900" sldId="273"/>
            <ac:graphicFrameMk id="4" creationId="{4D68BBEE-29D9-D8E0-1915-912FFDFB062E}"/>
          </ac:graphicFrameMkLst>
        </pc:graphicFrameChg>
        <pc:picChg chg="add mod">
          <ac:chgData name="Eriksson, Åsa" userId="662ea01e-f703-4f92-bf27-534d4df796e1" providerId="ADAL" clId="{7C6B3A6C-F20A-4CF7-BA7F-6BC623E8DB80}" dt="2024-01-08T19:09:27.784" v="1524" actId="1076"/>
          <ac:picMkLst>
            <pc:docMk/>
            <pc:sldMk cId="851804900" sldId="273"/>
            <ac:picMk id="6" creationId="{3D13148C-446E-02DC-81C9-711C974B7109}"/>
          </ac:picMkLst>
        </pc:picChg>
      </pc:sldChg>
      <pc:sldChg chg="addSp delSp modSp new del mod modClrScheme chgLayout">
        <pc:chgData name="Eriksson, Åsa" userId="662ea01e-f703-4f92-bf27-534d4df796e1" providerId="ADAL" clId="{7C6B3A6C-F20A-4CF7-BA7F-6BC623E8DB80}" dt="2024-01-15T08:52:24.012" v="3004" actId="47"/>
        <pc:sldMkLst>
          <pc:docMk/>
          <pc:sldMk cId="2327900996" sldId="274"/>
        </pc:sldMkLst>
        <pc:spChg chg="mod ord">
          <ac:chgData name="Eriksson, Åsa" userId="662ea01e-f703-4f92-bf27-534d4df796e1" providerId="ADAL" clId="{7C6B3A6C-F20A-4CF7-BA7F-6BC623E8DB80}" dt="2024-01-09T07:55:40.290" v="1595" actId="14100"/>
          <ac:spMkLst>
            <pc:docMk/>
            <pc:sldMk cId="2327900996" sldId="274"/>
            <ac:spMk id="2" creationId="{6ED21785-A887-63C9-1E1B-E353FD43B12C}"/>
          </ac:spMkLst>
        </pc:spChg>
        <pc:spChg chg="add mod">
          <ac:chgData name="Eriksson, Åsa" userId="662ea01e-f703-4f92-bf27-534d4df796e1" providerId="ADAL" clId="{7C6B3A6C-F20A-4CF7-BA7F-6BC623E8DB80}" dt="2024-01-09T07:54:12.345" v="1573" actId="1076"/>
          <ac:spMkLst>
            <pc:docMk/>
            <pc:sldMk cId="2327900996" sldId="274"/>
            <ac:spMk id="3" creationId="{81393435-6262-D88D-A43B-E45C818AB78E}"/>
          </ac:spMkLst>
        </pc:spChg>
        <pc:spChg chg="del mod ord">
          <ac:chgData name="Eriksson, Åsa" userId="662ea01e-f703-4f92-bf27-534d4df796e1" providerId="ADAL" clId="{7C6B3A6C-F20A-4CF7-BA7F-6BC623E8DB80}" dt="2024-01-08T18:54:50.894" v="1080" actId="700"/>
          <ac:spMkLst>
            <pc:docMk/>
            <pc:sldMk cId="2327900996" sldId="274"/>
            <ac:spMk id="3" creationId="{EE75C87F-8979-5A9F-78EF-4E2EFCF4B7DD}"/>
          </ac:spMkLst>
        </pc:spChg>
        <pc:spChg chg="add mod">
          <ac:chgData name="Eriksson, Åsa" userId="662ea01e-f703-4f92-bf27-534d4df796e1" providerId="ADAL" clId="{7C6B3A6C-F20A-4CF7-BA7F-6BC623E8DB80}" dt="2024-01-09T07:55:10.537" v="1594" actId="207"/>
          <ac:spMkLst>
            <pc:docMk/>
            <pc:sldMk cId="2327900996" sldId="274"/>
            <ac:spMk id="4" creationId="{CA639A6F-ED56-16D9-F312-AD10F72B1703}"/>
          </ac:spMkLst>
        </pc:spChg>
        <pc:spChg chg="del mod ord">
          <ac:chgData name="Eriksson, Åsa" userId="662ea01e-f703-4f92-bf27-534d4df796e1" providerId="ADAL" clId="{7C6B3A6C-F20A-4CF7-BA7F-6BC623E8DB80}" dt="2024-01-08T19:01:54.688" v="1366" actId="478"/>
          <ac:spMkLst>
            <pc:docMk/>
            <pc:sldMk cId="2327900996" sldId="274"/>
            <ac:spMk id="4" creationId="{DFD51BA8-734F-E24E-2FCA-6D74DC491D51}"/>
          </ac:spMkLst>
        </pc:spChg>
        <pc:spChg chg="add mod ord">
          <ac:chgData name="Eriksson, Åsa" userId="662ea01e-f703-4f92-bf27-534d4df796e1" providerId="ADAL" clId="{7C6B3A6C-F20A-4CF7-BA7F-6BC623E8DB80}" dt="2024-01-08T19:02:23.635" v="1422" actId="1035"/>
          <ac:spMkLst>
            <pc:docMk/>
            <pc:sldMk cId="2327900996" sldId="274"/>
            <ac:spMk id="5" creationId="{51D487E8-D105-A8BE-516E-7BF805EA34B5}"/>
          </ac:spMkLst>
        </pc:spChg>
        <pc:spChg chg="add del mod ord">
          <ac:chgData name="Eriksson, Åsa" userId="662ea01e-f703-4f92-bf27-534d4df796e1" providerId="ADAL" clId="{7C6B3A6C-F20A-4CF7-BA7F-6BC623E8DB80}" dt="2024-01-09T07:56:09.851" v="1612" actId="478"/>
          <ac:spMkLst>
            <pc:docMk/>
            <pc:sldMk cId="2327900996" sldId="274"/>
            <ac:spMk id="6" creationId="{604D4611-57BB-5164-CF88-F1C1B18676F1}"/>
          </ac:spMkLst>
        </pc:spChg>
        <pc:spChg chg="add mod">
          <ac:chgData name="Eriksson, Åsa" userId="662ea01e-f703-4f92-bf27-534d4df796e1" providerId="ADAL" clId="{7C6B3A6C-F20A-4CF7-BA7F-6BC623E8DB80}" dt="2024-01-09T07:56:02.185" v="1611" actId="20577"/>
          <ac:spMkLst>
            <pc:docMk/>
            <pc:sldMk cId="2327900996" sldId="274"/>
            <ac:spMk id="7" creationId="{F69F21E5-8AD1-03F3-ADD4-90B5B87414CE}"/>
          </ac:spMkLst>
        </pc:spChg>
        <pc:spChg chg="add mod">
          <ac:chgData name="Eriksson, Åsa" userId="662ea01e-f703-4f92-bf27-534d4df796e1" providerId="ADAL" clId="{7C6B3A6C-F20A-4CF7-BA7F-6BC623E8DB80}" dt="2024-01-09T08:12:38.921" v="1920" actId="20577"/>
          <ac:spMkLst>
            <pc:docMk/>
            <pc:sldMk cId="2327900996" sldId="274"/>
            <ac:spMk id="8" creationId="{97E12726-FA75-3D17-CC57-497E3091E256}"/>
          </ac:spMkLst>
        </pc:spChg>
      </pc:sldChg>
      <pc:sldChg chg="delSp modSp add del mod">
        <pc:chgData name="Eriksson, Åsa" userId="662ea01e-f703-4f92-bf27-534d4df796e1" providerId="ADAL" clId="{7C6B3A6C-F20A-4CF7-BA7F-6BC623E8DB80}" dt="2024-01-15T08:52:32.791" v="3006" actId="47"/>
        <pc:sldMkLst>
          <pc:docMk/>
          <pc:sldMk cId="4037177694" sldId="275"/>
        </pc:sldMkLst>
        <pc:spChg chg="mod">
          <ac:chgData name="Eriksson, Åsa" userId="662ea01e-f703-4f92-bf27-534d4df796e1" providerId="ADAL" clId="{7C6B3A6C-F20A-4CF7-BA7F-6BC623E8DB80}" dt="2024-01-09T08:13:28.521" v="1936" actId="14100"/>
          <ac:spMkLst>
            <pc:docMk/>
            <pc:sldMk cId="4037177694" sldId="275"/>
            <ac:spMk id="2" creationId="{6ED21785-A887-63C9-1E1B-E353FD43B12C}"/>
          </ac:spMkLst>
        </pc:spChg>
        <pc:spChg chg="del">
          <ac:chgData name="Eriksson, Åsa" userId="662ea01e-f703-4f92-bf27-534d4df796e1" providerId="ADAL" clId="{7C6B3A6C-F20A-4CF7-BA7F-6BC623E8DB80}" dt="2024-01-09T08:13:35.858" v="1938" actId="478"/>
          <ac:spMkLst>
            <pc:docMk/>
            <pc:sldMk cId="4037177694" sldId="275"/>
            <ac:spMk id="3" creationId="{81393435-6262-D88D-A43B-E45C818AB78E}"/>
          </ac:spMkLst>
        </pc:spChg>
        <pc:spChg chg="del">
          <ac:chgData name="Eriksson, Åsa" userId="662ea01e-f703-4f92-bf27-534d4df796e1" providerId="ADAL" clId="{7C6B3A6C-F20A-4CF7-BA7F-6BC623E8DB80}" dt="2024-01-09T08:13:32.243" v="1937" actId="478"/>
          <ac:spMkLst>
            <pc:docMk/>
            <pc:sldMk cId="4037177694" sldId="275"/>
            <ac:spMk id="4" creationId="{CA639A6F-ED56-16D9-F312-AD10F72B1703}"/>
          </ac:spMkLst>
        </pc:spChg>
        <pc:spChg chg="mod">
          <ac:chgData name="Eriksson, Åsa" userId="662ea01e-f703-4f92-bf27-534d4df796e1" providerId="ADAL" clId="{7C6B3A6C-F20A-4CF7-BA7F-6BC623E8DB80}" dt="2024-01-15T08:41:24.423" v="2947" actId="6549"/>
          <ac:spMkLst>
            <pc:docMk/>
            <pc:sldMk cId="4037177694" sldId="275"/>
            <ac:spMk id="5" creationId="{51D487E8-D105-A8BE-516E-7BF805EA34B5}"/>
          </ac:spMkLst>
        </pc:spChg>
        <pc:spChg chg="del">
          <ac:chgData name="Eriksson, Åsa" userId="662ea01e-f703-4f92-bf27-534d4df796e1" providerId="ADAL" clId="{7C6B3A6C-F20A-4CF7-BA7F-6BC623E8DB80}" dt="2024-01-10T15:16:51.786" v="2493" actId="478"/>
          <ac:spMkLst>
            <pc:docMk/>
            <pc:sldMk cId="4037177694" sldId="275"/>
            <ac:spMk id="7" creationId="{F69F21E5-8AD1-03F3-ADD4-90B5B87414CE}"/>
          </ac:spMkLst>
        </pc:spChg>
        <pc:spChg chg="del mod">
          <ac:chgData name="Eriksson, Åsa" userId="662ea01e-f703-4f92-bf27-534d4df796e1" providerId="ADAL" clId="{7C6B3A6C-F20A-4CF7-BA7F-6BC623E8DB80}" dt="2024-01-10T15:16:49.487" v="2492" actId="478"/>
          <ac:spMkLst>
            <pc:docMk/>
            <pc:sldMk cId="4037177694" sldId="275"/>
            <ac:spMk id="8" creationId="{97E12726-FA75-3D17-CC57-497E3091E256}"/>
          </ac:spMkLst>
        </pc:spChg>
      </pc:sldChg>
      <pc:sldChg chg="addSp delSp modSp new del mod ord">
        <pc:chgData name="Eriksson, Åsa" userId="662ea01e-f703-4f92-bf27-534d4df796e1" providerId="ADAL" clId="{7C6B3A6C-F20A-4CF7-BA7F-6BC623E8DB80}" dt="2024-01-10T16:18:41.310" v="2908" actId="47"/>
        <pc:sldMkLst>
          <pc:docMk/>
          <pc:sldMk cId="2128378745" sldId="276"/>
        </pc:sldMkLst>
        <pc:spChg chg="del">
          <ac:chgData name="Eriksson, Åsa" userId="662ea01e-f703-4f92-bf27-534d4df796e1" providerId="ADAL" clId="{7C6B3A6C-F20A-4CF7-BA7F-6BC623E8DB80}" dt="2024-01-10T15:44:02.156" v="2577" actId="478"/>
          <ac:spMkLst>
            <pc:docMk/>
            <pc:sldMk cId="2128378745" sldId="276"/>
            <ac:spMk id="2" creationId="{EBF7D0FB-BF3B-E3DF-A95E-84282D1B4485}"/>
          </ac:spMkLst>
        </pc:spChg>
        <pc:graphicFrameChg chg="add mod modGraphic">
          <ac:chgData name="Eriksson, Åsa" userId="662ea01e-f703-4f92-bf27-534d4df796e1" providerId="ADAL" clId="{7C6B3A6C-F20A-4CF7-BA7F-6BC623E8DB80}" dt="2024-01-10T16:09:20.084" v="2776" actId="20577"/>
          <ac:graphicFrameMkLst>
            <pc:docMk/>
            <pc:sldMk cId="2128378745" sldId="276"/>
            <ac:graphicFrameMk id="2" creationId="{6C6FB93A-3FD4-1D4A-29B7-C010307BA3EA}"/>
          </ac:graphicFrameMkLst>
        </pc:graphicFrameChg>
        <pc:graphicFrameChg chg="add del mod modGraphic">
          <ac:chgData name="Eriksson, Åsa" userId="662ea01e-f703-4f92-bf27-534d4df796e1" providerId="ADAL" clId="{7C6B3A6C-F20A-4CF7-BA7F-6BC623E8DB80}" dt="2024-01-10T16:06:58.614" v="2715" actId="478"/>
          <ac:graphicFrameMkLst>
            <pc:docMk/>
            <pc:sldMk cId="2128378745" sldId="276"/>
            <ac:graphicFrameMk id="3" creationId="{E3E42803-6F34-CF6B-6F77-B0DD4A52AE3D}"/>
          </ac:graphicFrameMkLst>
        </pc:graphicFrameChg>
      </pc:sldChg>
      <pc:sldChg chg="delSp modSp add del mod">
        <pc:chgData name="Eriksson, Åsa" userId="662ea01e-f703-4f92-bf27-534d4df796e1" providerId="ADAL" clId="{7C6B3A6C-F20A-4CF7-BA7F-6BC623E8DB80}" dt="2024-01-10T15:38:54.477" v="2574" actId="47"/>
        <pc:sldMkLst>
          <pc:docMk/>
          <pc:sldMk cId="1951654092" sldId="277"/>
        </pc:sldMkLst>
        <pc:spChg chg="mod">
          <ac:chgData name="Eriksson, Åsa" userId="662ea01e-f703-4f92-bf27-534d4df796e1" providerId="ADAL" clId="{7C6B3A6C-F20A-4CF7-BA7F-6BC623E8DB80}" dt="2024-01-09T09:26:30.039" v="2361" actId="14100"/>
          <ac:spMkLst>
            <pc:docMk/>
            <pc:sldMk cId="1951654092" sldId="277"/>
            <ac:spMk id="2" creationId="{6ED21785-A887-63C9-1E1B-E353FD43B12C}"/>
          </ac:spMkLst>
        </pc:spChg>
        <pc:spChg chg="del">
          <ac:chgData name="Eriksson, Åsa" userId="662ea01e-f703-4f92-bf27-534d4df796e1" providerId="ADAL" clId="{7C6B3A6C-F20A-4CF7-BA7F-6BC623E8DB80}" dt="2024-01-10T14:55:08.054" v="2395" actId="478"/>
          <ac:spMkLst>
            <pc:docMk/>
            <pc:sldMk cId="1951654092" sldId="277"/>
            <ac:spMk id="7" creationId="{F69F21E5-8AD1-03F3-ADD4-90B5B87414CE}"/>
          </ac:spMkLst>
        </pc:spChg>
        <pc:spChg chg="del mod">
          <ac:chgData name="Eriksson, Åsa" userId="662ea01e-f703-4f92-bf27-534d4df796e1" providerId="ADAL" clId="{7C6B3A6C-F20A-4CF7-BA7F-6BC623E8DB80}" dt="2024-01-10T14:55:04.184" v="2394" actId="478"/>
          <ac:spMkLst>
            <pc:docMk/>
            <pc:sldMk cId="1951654092" sldId="277"/>
            <ac:spMk id="8" creationId="{97E12726-FA75-3D17-CC57-497E3091E256}"/>
          </ac:spMkLst>
        </pc:spChg>
      </pc:sldChg>
      <pc:sldChg chg="addSp delSp modSp new del mod modClrScheme chgLayout">
        <pc:chgData name="Eriksson, Åsa" userId="662ea01e-f703-4f92-bf27-534d4df796e1" providerId="ADAL" clId="{7C6B3A6C-F20A-4CF7-BA7F-6BC623E8DB80}" dt="2024-01-15T08:52:42.184" v="3007" actId="47"/>
        <pc:sldMkLst>
          <pc:docMk/>
          <pc:sldMk cId="2229814799" sldId="278"/>
        </pc:sldMkLst>
        <pc:spChg chg="del mod ord">
          <ac:chgData name="Eriksson, Åsa" userId="662ea01e-f703-4f92-bf27-534d4df796e1" providerId="ADAL" clId="{7C6B3A6C-F20A-4CF7-BA7F-6BC623E8DB80}" dt="2024-01-10T15:44:17.246" v="2580" actId="478"/>
          <ac:spMkLst>
            <pc:docMk/>
            <pc:sldMk cId="2229814799" sldId="278"/>
            <ac:spMk id="2" creationId="{709FB926-1010-5C54-6CC4-83AA8FE2D740}"/>
          </ac:spMkLst>
        </pc:spChg>
        <pc:spChg chg="add del mod ord">
          <ac:chgData name="Eriksson, Åsa" userId="662ea01e-f703-4f92-bf27-534d4df796e1" providerId="ADAL" clId="{7C6B3A6C-F20A-4CF7-BA7F-6BC623E8DB80}" dt="2024-01-10T15:05:55.480" v="2456" actId="478"/>
          <ac:spMkLst>
            <pc:docMk/>
            <pc:sldMk cId="2229814799" sldId="278"/>
            <ac:spMk id="3" creationId="{356DB063-46BA-4944-F562-C170C136AA7C}"/>
          </ac:spMkLst>
        </pc:spChg>
        <pc:spChg chg="add mod ord">
          <ac:chgData name="Eriksson, Åsa" userId="662ea01e-f703-4f92-bf27-534d4df796e1" providerId="ADAL" clId="{7C6B3A6C-F20A-4CF7-BA7F-6BC623E8DB80}" dt="2024-01-10T16:15:48.998" v="2849" actId="14100"/>
          <ac:spMkLst>
            <pc:docMk/>
            <pc:sldMk cId="2229814799" sldId="278"/>
            <ac:spMk id="4" creationId="{DC8D9B95-8E78-BAA1-70B7-8DE9C15FF4D5}"/>
          </ac:spMkLst>
        </pc:spChg>
        <pc:spChg chg="add mod">
          <ac:chgData name="Eriksson, Åsa" userId="662ea01e-f703-4f92-bf27-534d4df796e1" providerId="ADAL" clId="{7C6B3A6C-F20A-4CF7-BA7F-6BC623E8DB80}" dt="2024-01-10T15:06:08.769" v="2457"/>
          <ac:spMkLst>
            <pc:docMk/>
            <pc:sldMk cId="2229814799" sldId="278"/>
            <ac:spMk id="5" creationId="{8D274A02-5625-D445-C69B-A5C213274161}"/>
          </ac:spMkLst>
        </pc:spChg>
      </pc:sldChg>
      <pc:sldChg chg="addSp delSp modSp new del mod">
        <pc:chgData name="Eriksson, Åsa" userId="662ea01e-f703-4f92-bf27-534d4df796e1" providerId="ADAL" clId="{7C6B3A6C-F20A-4CF7-BA7F-6BC623E8DB80}" dt="2024-01-15T08:52:44.233" v="3008" actId="47"/>
        <pc:sldMkLst>
          <pc:docMk/>
          <pc:sldMk cId="610016137" sldId="279"/>
        </pc:sldMkLst>
        <pc:spChg chg="del">
          <ac:chgData name="Eriksson, Åsa" userId="662ea01e-f703-4f92-bf27-534d4df796e1" providerId="ADAL" clId="{7C6B3A6C-F20A-4CF7-BA7F-6BC623E8DB80}" dt="2024-01-10T15:09:37.278" v="2487" actId="478"/>
          <ac:spMkLst>
            <pc:docMk/>
            <pc:sldMk cId="610016137" sldId="279"/>
            <ac:spMk id="2" creationId="{E21463AB-658F-8C0C-7E76-4F34D6AD0BEC}"/>
          </ac:spMkLst>
        </pc:spChg>
        <pc:spChg chg="mod">
          <ac:chgData name="Eriksson, Åsa" userId="662ea01e-f703-4f92-bf27-534d4df796e1" providerId="ADAL" clId="{7C6B3A6C-F20A-4CF7-BA7F-6BC623E8DB80}" dt="2024-01-10T16:16:14.983" v="2884" actId="20577"/>
          <ac:spMkLst>
            <pc:docMk/>
            <pc:sldMk cId="610016137" sldId="279"/>
            <ac:spMk id="3" creationId="{38F6EEE4-0A52-A8EC-2A5E-B45BF47486D4}"/>
          </ac:spMkLst>
        </pc:spChg>
        <pc:spChg chg="del">
          <ac:chgData name="Eriksson, Åsa" userId="662ea01e-f703-4f92-bf27-534d4df796e1" providerId="ADAL" clId="{7C6B3A6C-F20A-4CF7-BA7F-6BC623E8DB80}" dt="2024-01-10T15:44:05.457" v="2578" actId="478"/>
          <ac:spMkLst>
            <pc:docMk/>
            <pc:sldMk cId="610016137" sldId="279"/>
            <ac:spMk id="4" creationId="{2200735F-14B7-D845-3009-000009852CC8}"/>
          </ac:spMkLst>
        </pc:spChg>
        <pc:spChg chg="add mod">
          <ac:chgData name="Eriksson, Åsa" userId="662ea01e-f703-4f92-bf27-534d4df796e1" providerId="ADAL" clId="{7C6B3A6C-F20A-4CF7-BA7F-6BC623E8DB80}" dt="2024-01-10T15:09:38.331" v="2488"/>
          <ac:spMkLst>
            <pc:docMk/>
            <pc:sldMk cId="610016137" sldId="279"/>
            <ac:spMk id="5" creationId="{58DCF5C9-950A-21EB-5815-94C7CFEE4F8D}"/>
          </ac:spMkLst>
        </pc:spChg>
      </pc:sldChg>
      <pc:sldChg chg="addSp delSp modSp new mod">
        <pc:chgData name="Eriksson, Åsa" userId="662ea01e-f703-4f92-bf27-534d4df796e1" providerId="ADAL" clId="{7C6B3A6C-F20A-4CF7-BA7F-6BC623E8DB80}" dt="2024-01-15T08:48:21" v="2966" actId="1076"/>
        <pc:sldMkLst>
          <pc:docMk/>
          <pc:sldMk cId="3866951994" sldId="280"/>
        </pc:sldMkLst>
        <pc:spChg chg="del">
          <ac:chgData name="Eriksson, Åsa" userId="662ea01e-f703-4f92-bf27-534d4df796e1" providerId="ADAL" clId="{7C6B3A6C-F20A-4CF7-BA7F-6BC623E8DB80}" dt="2024-01-10T15:43:58.413" v="2576" actId="478"/>
          <ac:spMkLst>
            <pc:docMk/>
            <pc:sldMk cId="3866951994" sldId="280"/>
            <ac:spMk id="2" creationId="{6C7FDC97-022E-7418-56DF-8FAE79C51F06}"/>
          </ac:spMkLst>
        </pc:spChg>
        <pc:graphicFrameChg chg="add mod modGraphic">
          <ac:chgData name="Eriksson, Åsa" userId="662ea01e-f703-4f92-bf27-534d4df796e1" providerId="ADAL" clId="{7C6B3A6C-F20A-4CF7-BA7F-6BC623E8DB80}" dt="2024-01-15T08:48:21" v="2966" actId="1076"/>
          <ac:graphicFrameMkLst>
            <pc:docMk/>
            <pc:sldMk cId="3866951994" sldId="280"/>
            <ac:graphicFrameMk id="2" creationId="{8791087F-0097-149E-3BFF-9AC4B26CA731}"/>
          </ac:graphicFrameMkLst>
        </pc:graphicFrameChg>
        <pc:graphicFrameChg chg="add del mod">
          <ac:chgData name="Eriksson, Åsa" userId="662ea01e-f703-4f92-bf27-534d4df796e1" providerId="ADAL" clId="{7C6B3A6C-F20A-4CF7-BA7F-6BC623E8DB80}" dt="2024-01-10T15:25:28.010" v="2535" actId="478"/>
          <ac:graphicFrameMkLst>
            <pc:docMk/>
            <pc:sldMk cId="3866951994" sldId="280"/>
            <ac:graphicFrameMk id="3" creationId="{B90A9DD5-D11B-7798-6B47-93E82C6F01D9}"/>
          </ac:graphicFrameMkLst>
        </pc:graphicFrameChg>
        <pc:graphicFrameChg chg="add del mod">
          <ac:chgData name="Eriksson, Åsa" userId="662ea01e-f703-4f92-bf27-534d4df796e1" providerId="ADAL" clId="{7C6B3A6C-F20A-4CF7-BA7F-6BC623E8DB80}" dt="2024-01-10T15:23:00.607" v="2523" actId="478"/>
          <ac:graphicFrameMkLst>
            <pc:docMk/>
            <pc:sldMk cId="3866951994" sldId="280"/>
            <ac:graphicFrameMk id="4" creationId="{0E654EC4-9B73-799F-6140-C3F0C50154CD}"/>
          </ac:graphicFrameMkLst>
        </pc:graphicFrameChg>
        <pc:graphicFrameChg chg="add del mod">
          <ac:chgData name="Eriksson, Åsa" userId="662ea01e-f703-4f92-bf27-534d4df796e1" providerId="ADAL" clId="{7C6B3A6C-F20A-4CF7-BA7F-6BC623E8DB80}" dt="2024-01-10T15:25:20.180" v="2532" actId="478"/>
          <ac:graphicFrameMkLst>
            <pc:docMk/>
            <pc:sldMk cId="3866951994" sldId="280"/>
            <ac:graphicFrameMk id="5" creationId="{2D4F34AD-5248-92D1-1AD3-5153079F9AEA}"/>
          </ac:graphicFrameMkLst>
        </pc:graphicFrameChg>
        <pc:graphicFrameChg chg="add del mod modGraphic">
          <ac:chgData name="Eriksson, Åsa" userId="662ea01e-f703-4f92-bf27-534d4df796e1" providerId="ADAL" clId="{7C6B3A6C-F20A-4CF7-BA7F-6BC623E8DB80}" dt="2024-01-10T15:25:22.303" v="2533" actId="478"/>
          <ac:graphicFrameMkLst>
            <pc:docMk/>
            <pc:sldMk cId="3866951994" sldId="280"/>
            <ac:graphicFrameMk id="6" creationId="{2162C69D-B208-280C-77DA-2848766ADFB3}"/>
          </ac:graphicFrameMkLst>
        </pc:graphicFrameChg>
        <pc:graphicFrameChg chg="add del mod">
          <ac:chgData name="Eriksson, Åsa" userId="662ea01e-f703-4f92-bf27-534d4df796e1" providerId="ADAL" clId="{7C6B3A6C-F20A-4CF7-BA7F-6BC623E8DB80}" dt="2024-01-10T15:25:25.477" v="2534" actId="478"/>
          <ac:graphicFrameMkLst>
            <pc:docMk/>
            <pc:sldMk cId="3866951994" sldId="280"/>
            <ac:graphicFrameMk id="7" creationId="{6438CE1A-B8D7-C9A7-35E7-B203F1483204}"/>
          </ac:graphicFrameMkLst>
        </pc:graphicFrameChg>
        <pc:graphicFrameChg chg="add del mod modGraphic">
          <ac:chgData name="Eriksson, Åsa" userId="662ea01e-f703-4f92-bf27-534d4df796e1" providerId="ADAL" clId="{7C6B3A6C-F20A-4CF7-BA7F-6BC623E8DB80}" dt="2024-01-10T15:32:40.749" v="2546" actId="478"/>
          <ac:graphicFrameMkLst>
            <pc:docMk/>
            <pc:sldMk cId="3866951994" sldId="280"/>
            <ac:graphicFrameMk id="8" creationId="{02BF495E-C4B6-9AC2-C81A-2C7C61112389}"/>
          </ac:graphicFrameMkLst>
        </pc:graphicFrameChg>
        <pc:graphicFrameChg chg="add del mod modGraphic">
          <ac:chgData name="Eriksson, Åsa" userId="662ea01e-f703-4f92-bf27-534d4df796e1" providerId="ADAL" clId="{7C6B3A6C-F20A-4CF7-BA7F-6BC623E8DB80}" dt="2024-01-15T08:42:16.895" v="2952" actId="478"/>
          <ac:graphicFrameMkLst>
            <pc:docMk/>
            <pc:sldMk cId="3866951994" sldId="280"/>
            <ac:graphicFrameMk id="9" creationId="{E53E98C2-8607-7E19-BEEC-54CCAD162CA4}"/>
          </ac:graphicFrameMkLst>
        </pc:graphicFrameChg>
        <pc:graphicFrameChg chg="add del mod modGraphic">
          <ac:chgData name="Eriksson, Åsa" userId="662ea01e-f703-4f92-bf27-534d4df796e1" providerId="ADAL" clId="{7C6B3A6C-F20A-4CF7-BA7F-6BC623E8DB80}" dt="2024-01-15T08:42:14.712" v="2951" actId="478"/>
          <ac:graphicFrameMkLst>
            <pc:docMk/>
            <pc:sldMk cId="3866951994" sldId="280"/>
            <ac:graphicFrameMk id="10" creationId="{3F122EA3-13C6-8109-6B21-3EC3394F89DA}"/>
          </ac:graphicFrameMkLst>
        </pc:graphicFrameChg>
      </pc:sldChg>
      <pc:sldChg chg="addSp delSp modSp new mod">
        <pc:chgData name="Eriksson, Åsa" userId="662ea01e-f703-4f92-bf27-534d4df796e1" providerId="ADAL" clId="{7C6B3A6C-F20A-4CF7-BA7F-6BC623E8DB80}" dt="2024-01-15T08:50:43.545" v="2989" actId="1076"/>
        <pc:sldMkLst>
          <pc:docMk/>
          <pc:sldMk cId="548713475" sldId="281"/>
        </pc:sldMkLst>
        <pc:spChg chg="del">
          <ac:chgData name="Eriksson, Åsa" userId="662ea01e-f703-4f92-bf27-534d4df796e1" providerId="ADAL" clId="{7C6B3A6C-F20A-4CF7-BA7F-6BC623E8DB80}" dt="2024-01-10T15:43:52.049" v="2575" actId="478"/>
          <ac:spMkLst>
            <pc:docMk/>
            <pc:sldMk cId="548713475" sldId="281"/>
            <ac:spMk id="2" creationId="{3817F05D-5344-A01B-1FCA-5F22C21CC45D}"/>
          </ac:spMkLst>
        </pc:spChg>
        <pc:graphicFrameChg chg="add mod modGraphic">
          <ac:chgData name="Eriksson, Åsa" userId="662ea01e-f703-4f92-bf27-534d4df796e1" providerId="ADAL" clId="{7C6B3A6C-F20A-4CF7-BA7F-6BC623E8DB80}" dt="2024-01-15T08:49:42.993" v="2976" actId="2165"/>
          <ac:graphicFrameMkLst>
            <pc:docMk/>
            <pc:sldMk cId="548713475" sldId="281"/>
            <ac:graphicFrameMk id="2" creationId="{23ED00E7-6A5E-8C76-95F0-F6A4D9CF30BC}"/>
          </ac:graphicFrameMkLst>
        </pc:graphicFrameChg>
        <pc:graphicFrameChg chg="add del mod modGraphic">
          <ac:chgData name="Eriksson, Åsa" userId="662ea01e-f703-4f92-bf27-534d4df796e1" providerId="ADAL" clId="{7C6B3A6C-F20A-4CF7-BA7F-6BC623E8DB80}" dt="2024-01-15T08:42:10.625" v="2948" actId="478"/>
          <ac:graphicFrameMkLst>
            <pc:docMk/>
            <pc:sldMk cId="548713475" sldId="281"/>
            <ac:graphicFrameMk id="3" creationId="{645BE0B0-0E38-6B6E-20A0-DEF85CBD9921}"/>
          </ac:graphicFrameMkLst>
        </pc:graphicFrameChg>
        <pc:graphicFrameChg chg="add mod modGraphic">
          <ac:chgData name="Eriksson, Åsa" userId="662ea01e-f703-4f92-bf27-534d4df796e1" providerId="ADAL" clId="{7C6B3A6C-F20A-4CF7-BA7F-6BC623E8DB80}" dt="2024-01-15T08:50:43.545" v="2989" actId="1076"/>
          <ac:graphicFrameMkLst>
            <pc:docMk/>
            <pc:sldMk cId="548713475" sldId="281"/>
            <ac:graphicFrameMk id="4" creationId="{B352A77C-48F9-4143-1B69-3B39641FEF86}"/>
          </ac:graphicFrameMkLst>
        </pc:graphicFrameChg>
      </pc:sldChg>
      <pc:sldChg chg="addSp delSp modSp new mod">
        <pc:chgData name="Eriksson, Åsa" userId="662ea01e-f703-4f92-bf27-534d4df796e1" providerId="ADAL" clId="{7C6B3A6C-F20A-4CF7-BA7F-6BC623E8DB80}" dt="2024-01-15T08:47:35.114" v="2960" actId="1076"/>
        <pc:sldMkLst>
          <pc:docMk/>
          <pc:sldMk cId="891535515" sldId="282"/>
        </pc:sldMkLst>
        <pc:spChg chg="del">
          <ac:chgData name="Eriksson, Åsa" userId="662ea01e-f703-4f92-bf27-534d4df796e1" providerId="ADAL" clId="{7C6B3A6C-F20A-4CF7-BA7F-6BC623E8DB80}" dt="2024-01-10T16:17:18.002" v="2887" actId="478"/>
          <ac:spMkLst>
            <pc:docMk/>
            <pc:sldMk cId="891535515" sldId="282"/>
            <ac:spMk id="2" creationId="{4D0B84F5-C309-2F97-3090-80FB91B021B9}"/>
          </ac:spMkLst>
        </pc:spChg>
        <pc:graphicFrameChg chg="add mod modGraphic">
          <ac:chgData name="Eriksson, Åsa" userId="662ea01e-f703-4f92-bf27-534d4df796e1" providerId="ADAL" clId="{7C6B3A6C-F20A-4CF7-BA7F-6BC623E8DB80}" dt="2024-01-15T08:47:35.114" v="2960" actId="1076"/>
          <ac:graphicFrameMkLst>
            <pc:docMk/>
            <pc:sldMk cId="891535515" sldId="282"/>
            <ac:graphicFrameMk id="2" creationId="{AD50FF00-7079-F180-70D3-2EB9C82B6003}"/>
          </ac:graphicFrameMkLst>
        </pc:graphicFrameChg>
        <pc:graphicFrameChg chg="add del mod modGraphic">
          <ac:chgData name="Eriksson, Åsa" userId="662ea01e-f703-4f92-bf27-534d4df796e1" providerId="ADAL" clId="{7C6B3A6C-F20A-4CF7-BA7F-6BC623E8DB80}" dt="2024-01-15T08:42:20.007" v="2953" actId="478"/>
          <ac:graphicFrameMkLst>
            <pc:docMk/>
            <pc:sldMk cId="891535515" sldId="282"/>
            <ac:graphicFrameMk id="3" creationId="{D9553AB2-D7B6-7E70-ABFF-D81FDADAD6D2}"/>
          </ac:graphicFrameMkLst>
        </pc:graphicFrameChg>
      </pc:sldChg>
      <pc:sldChg chg="addSp delSp modSp new mod">
        <pc:chgData name="Eriksson, Åsa" userId="662ea01e-f703-4f92-bf27-534d4df796e1" providerId="ADAL" clId="{7C6B3A6C-F20A-4CF7-BA7F-6BC623E8DB80}" dt="2024-01-15T08:52:17.484" v="3003" actId="1076"/>
        <pc:sldMkLst>
          <pc:docMk/>
          <pc:sldMk cId="1697598734" sldId="283"/>
        </pc:sldMkLst>
        <pc:spChg chg="del">
          <ac:chgData name="Eriksson, Åsa" userId="662ea01e-f703-4f92-bf27-534d4df796e1" providerId="ADAL" clId="{7C6B3A6C-F20A-4CF7-BA7F-6BC623E8DB80}" dt="2024-01-15T08:51:29.337" v="2999" actId="478"/>
          <ac:spMkLst>
            <pc:docMk/>
            <pc:sldMk cId="1697598734" sldId="283"/>
            <ac:spMk id="2" creationId="{783792D2-81E8-460D-B160-DEF6CD640D89}"/>
          </ac:spMkLst>
        </pc:spChg>
        <pc:spChg chg="add mod">
          <ac:chgData name="Eriksson, Åsa" userId="662ea01e-f703-4f92-bf27-534d4df796e1" providerId="ADAL" clId="{7C6B3A6C-F20A-4CF7-BA7F-6BC623E8DB80}" dt="2024-01-15T08:51:56.130" v="3001" actId="1076"/>
          <ac:spMkLst>
            <pc:docMk/>
            <pc:sldMk cId="1697598734" sldId="283"/>
            <ac:spMk id="4" creationId="{DFC2011F-79A0-249D-051D-7A1BF7E330DB}"/>
          </ac:spMkLst>
        </pc:spChg>
        <pc:spChg chg="add mod">
          <ac:chgData name="Eriksson, Åsa" userId="662ea01e-f703-4f92-bf27-534d4df796e1" providerId="ADAL" clId="{7C6B3A6C-F20A-4CF7-BA7F-6BC623E8DB80}" dt="2024-01-15T08:52:17.484" v="3003" actId="1076"/>
          <ac:spMkLst>
            <pc:docMk/>
            <pc:sldMk cId="1697598734" sldId="283"/>
            <ac:spMk id="5" creationId="{6C362535-46E1-F70B-62B1-62C64037C9C5}"/>
          </ac:spMkLst>
        </pc:spChg>
        <pc:graphicFrameChg chg="add mod modGraphic">
          <ac:chgData name="Eriksson, Åsa" userId="662ea01e-f703-4f92-bf27-534d4df796e1" providerId="ADAL" clId="{7C6B3A6C-F20A-4CF7-BA7F-6BC623E8DB80}" dt="2024-01-15T08:51:20.983" v="2998" actId="403"/>
          <ac:graphicFrameMkLst>
            <pc:docMk/>
            <pc:sldMk cId="1697598734" sldId="283"/>
            <ac:graphicFrameMk id="3" creationId="{6F963FF3-C36A-905F-9537-3A5F7EB7A9A7}"/>
          </ac:graphicFrameMkLst>
        </pc:graphicFrameChg>
      </pc:sldChg>
      <pc:sldMasterChg chg="modSldLayout">
        <pc:chgData name="Eriksson, Åsa" userId="662ea01e-f703-4f92-bf27-534d4df796e1" providerId="ADAL" clId="{7C6B3A6C-F20A-4CF7-BA7F-6BC623E8DB80}" dt="2024-01-08T18:16:56.358" v="71"/>
        <pc:sldMasterMkLst>
          <pc:docMk/>
          <pc:sldMasterMk cId="180999990" sldId="2147483648"/>
        </pc:sldMasterMkLst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270691292" sldId="2147483729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1971382265" sldId="2147483731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2198317535" sldId="2147483737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1653146245" sldId="2147483751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3708434259" sldId="2147483763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2655314993" sldId="2147483764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3881413955" sldId="2147483765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3347665173" sldId="2147483766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1161461628" sldId="2147483767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2204180679" sldId="2147483772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4020832656" sldId="2147483773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2443245724" sldId="2147483774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2938242081" sldId="2147483783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2528820813" sldId="2147483784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373018516" sldId="2147483785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3464028693" sldId="2147483787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2937777235" sldId="2147483788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3661949297" sldId="2147483789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1606294155" sldId="2147483790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371986547" sldId="2147483791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2610964775" sldId="2147483792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3964384496" sldId="2147483793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4187716632" sldId="2147483794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1962213020" sldId="2147483795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2253101199" sldId="2147483796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3979160566" sldId="2147483797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251727099" sldId="2147483798"/>
          </pc:sldLayoutMkLst>
        </pc:sldLayoutChg>
        <pc:sldLayoutChg chg="setBg">
          <pc:chgData name="Eriksson, Åsa" userId="662ea01e-f703-4f92-bf27-534d4df796e1" providerId="ADAL" clId="{7C6B3A6C-F20A-4CF7-BA7F-6BC623E8DB80}" dt="2024-01-08T18:16:56.358" v="71"/>
          <pc:sldLayoutMkLst>
            <pc:docMk/>
            <pc:sldMasterMk cId="180999990" sldId="2147483648"/>
            <pc:sldLayoutMk cId="3982280328" sldId="214748379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AE845206-9D4B-4268-8A29-9556DF4E2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15 January 2024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F349B49-B9DF-4BAC-A781-810C4D36F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4B53B10D-D604-4E2D-B18E-A2B8163CC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0225AF11-4B47-41F0-B130-3DC91DD63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633F08-F507-460F-9D27-2F659DDD4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7741" y="360000"/>
            <a:ext cx="905388" cy="2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8EBAC05E-8F24-4752-8343-003B6B511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15 January 2024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1D693BA3-BE27-457C-84EF-2CE89AE4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F71DC945-9758-4703-A041-B00CC9059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9AA08409-7D69-4F6B-8F0E-3BF399AD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9CDBCA-8972-4EBD-9FAA-639E756D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2612" y="360000"/>
            <a:ext cx="905388" cy="2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AF14680-7A7E-4379-8764-BB8B2A4C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8E247043-C489-4096-BF75-05F3BA15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1B48656-43F6-4751-AF76-D756D212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C7E9F5BD-6151-439B-A7C3-C97281E0EC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B9E047D3-7512-430E-BCB6-41EB65B73DD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F8574BAD-E84D-421E-A240-F36DB0345E16}"/>
              </a:ext>
            </a:extLst>
          </p:cNvPr>
          <p:cNvSpPr/>
          <p:nvPr userDrawn="1"/>
        </p:nvSpPr>
        <p:spPr bwMode="black"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01732822-FFB2-4E61-8128-5F297FE68ADC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8EEFA0EB-9A5C-4F8B-A1C5-385FEF9A11CA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9499601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breaker title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44358F-5F4C-43F3-8C34-5A19F0560FE2}"/>
              </a:ext>
            </a:extLst>
          </p:cNvPr>
          <p:cNvSpPr txBox="1">
            <a:spLocks/>
          </p:cNvSpPr>
          <p:nvPr userDrawn="1"/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056C585-1B85-4FCF-8CB7-EB057D3E1D45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D766979-17F1-7FA5-68F4-F67EE7040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8EEFA0EB-9A5C-4F8B-A1C5-385FEF9A11CA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9499601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breaker title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44358F-5F4C-43F3-8C34-5A19F0560FE2}"/>
              </a:ext>
            </a:extLst>
          </p:cNvPr>
          <p:cNvSpPr txBox="1">
            <a:spLocks/>
          </p:cNvSpPr>
          <p:nvPr userDrawn="1"/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056C585-1B85-4FCF-8CB7-EB057D3E1D45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CA0920-7083-7DB9-BEC4-C5B789F17B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13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68FE11DF-5D8D-4045-A301-EF006678CBB9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7524000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breaker title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44358F-5F4C-43F3-8C34-5A19F0560FE2}"/>
              </a:ext>
            </a:extLst>
          </p:cNvPr>
          <p:cNvSpPr txBox="1">
            <a:spLocks/>
          </p:cNvSpPr>
          <p:nvPr userDrawn="1"/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1AAB547A-018E-4F0F-A517-8D0872F04594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64BCBD-3805-6FF8-BAFA-EDBB826866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45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68FE11DF-5D8D-4045-A301-EF006678CBB9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7524000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breaker title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44358F-5F4C-43F3-8C34-5A19F0560FE2}"/>
              </a:ext>
            </a:extLst>
          </p:cNvPr>
          <p:cNvSpPr txBox="1">
            <a:spLocks/>
          </p:cNvSpPr>
          <p:nvPr userDrawn="1"/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1AAB547A-018E-4F0F-A517-8D0872F04594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DC64DF6-A95A-CEF9-2717-0CC9824B1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122DDE0-C30C-4FC2-A483-1DADE324D32E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451" y="719138"/>
            <a:ext cx="9501188" cy="1080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0447" y="2159000"/>
            <a:ext cx="9501189" cy="397986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18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B3BB7AE9-051A-4813-9095-A0EB7657787D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5556250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2159000"/>
            <a:ext cx="5556249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EE5B25AD-1F7A-4D98-A00F-0E69A8BFCC1D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2598738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2159000"/>
            <a:ext cx="8513761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49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1B582EFA-60C8-43F4-9656-D624DC1CBD03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4" y="2159000"/>
            <a:ext cx="8513763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32900" y="2159000"/>
            <a:ext cx="2598736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38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 and ca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05F2CBD5-6B54-4620-A7D1-03F360F1B3BA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2900" y="2159000"/>
            <a:ext cx="2598737" cy="3978276"/>
          </a:xfrm>
        </p:spPr>
        <p:txBody>
          <a:bodyPr tIns="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here and insert picture </a:t>
            </a:r>
            <a:br>
              <a:rPr lang="en-GB" dirty="0"/>
            </a:br>
            <a:r>
              <a:rPr lang="en-GB" dirty="0"/>
              <a:t>via Sweco PickIt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450" y="719138"/>
            <a:ext cx="9501188" cy="1080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0450" y="2159000"/>
            <a:ext cx="4570414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4AF3B42-B46E-4E37-9811-3B8B805CA56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7261225" y="2159000"/>
            <a:ext cx="1611314" cy="3978276"/>
          </a:xfrm>
        </p:spPr>
        <p:txBody>
          <a:bodyPr vert="horz"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 marL="270000" indent="-270000">
              <a:spcAft>
                <a:spcPts val="600"/>
              </a:spcAft>
              <a:buFont typeface="Sweco Sans" panose="00000500000000000000" pitchFamily="2" charset="0"/>
              <a:buChar char="•"/>
              <a:defRPr b="0"/>
            </a:lvl4pPr>
            <a:lvl5pPr marL="540000" indent="-270000">
              <a:buFont typeface="Sweco Sans" panose="00000500000000000000" pitchFamily="2" charset="0"/>
              <a:buChar char="•"/>
              <a:defRPr/>
            </a:lvl5pPr>
            <a:lvl6pPr marL="810000" indent="-270000"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spcAft>
                <a:spcPts val="1200"/>
              </a:spcAft>
              <a:defRPr sz="1600"/>
            </a:lvl7pPr>
            <a:lvl8pPr>
              <a:lnSpc>
                <a:spcPct val="100000"/>
              </a:lnSpc>
              <a:spcAft>
                <a:spcPts val="1200"/>
              </a:spcAft>
              <a:defRPr sz="1600"/>
            </a:lvl8pPr>
          </a:lstStyle>
          <a:p>
            <a:pPr lvl="0"/>
            <a:r>
              <a:rPr lang="en-GB" dirty="0"/>
              <a:t>Click to add caption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 and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3460604-947A-4737-A666-20E0661C9C1D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358775"/>
            <a:ext cx="5734800" cy="6138863"/>
          </a:xfrm>
          <a:solidFill>
            <a:schemeClr val="bg1">
              <a:lumMod val="95000"/>
            </a:schemeClr>
          </a:solidFill>
        </p:spPr>
        <p:txBody>
          <a:bodyPr tIns="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here and insert picture via Sweco PickIt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719138"/>
            <a:ext cx="5374800" cy="1080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2159000"/>
            <a:ext cx="5374800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4AF3B42-B46E-4E37-9811-3B8B805CA56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9232900" y="719138"/>
            <a:ext cx="2235199" cy="5418138"/>
          </a:xfrm>
        </p:spPr>
        <p:txBody>
          <a:bodyPr vert="horz"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>
                <a:solidFill>
                  <a:schemeClr val="bg1"/>
                </a:solidFill>
              </a:defRPr>
            </a:lvl2pPr>
            <a:lvl3pPr marL="180000" indent="-180000">
              <a:lnSpc>
                <a:spcPct val="120000"/>
              </a:lnSpc>
              <a:buClrTx/>
              <a:buFont typeface="Sweco Sans" panose="00000500000000000000" pitchFamily="2" charset="0"/>
              <a:buChar char="•"/>
              <a:defRPr sz="1000">
                <a:solidFill>
                  <a:schemeClr val="bg1"/>
                </a:solidFill>
              </a:defRPr>
            </a:lvl3pPr>
            <a:lvl4pPr marL="270000" indent="-270000">
              <a:spcAft>
                <a:spcPts val="600"/>
              </a:spcAft>
              <a:buFont typeface="Sweco Sans" panose="00000500000000000000" pitchFamily="2" charset="0"/>
              <a:buChar char="•"/>
              <a:defRPr b="0"/>
            </a:lvl4pPr>
            <a:lvl5pPr marL="540000" indent="-270000">
              <a:buFont typeface="Sweco Sans" panose="00000500000000000000" pitchFamily="2" charset="0"/>
              <a:buChar char="•"/>
              <a:defRPr/>
            </a:lvl5pPr>
            <a:lvl6pPr marL="810000" indent="-270000"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spcAft>
                <a:spcPts val="1200"/>
              </a:spcAft>
              <a:defRPr sz="1600"/>
            </a:lvl7pPr>
            <a:lvl8pPr>
              <a:lnSpc>
                <a:spcPct val="100000"/>
              </a:lnSpc>
              <a:spcAft>
                <a:spcPts val="1200"/>
              </a:spcAft>
              <a:defRPr sz="1600"/>
            </a:lvl8pPr>
          </a:lstStyle>
          <a:p>
            <a:pPr lvl="0"/>
            <a:r>
              <a:rPr lang="en-GB" dirty="0"/>
              <a:t>Click to add caption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B57B1331-54BF-4646-A2FB-E045B86D985F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31655F18-894C-497C-BB4F-3E9A1F34877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82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0E75943B-4360-4861-9B61-EA2D179B18C1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4530CC-870B-4CCA-A53A-7A6834AF9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11472862" cy="397986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2B0324C-A039-4DA9-A64C-21861C576F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D223DB88-96E7-4BFC-A08C-3110EF06FA9A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1361D7-EFEF-4D5A-A85B-569EBF46AC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83CB77-7128-4C5C-89ED-0DD17904CB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1"/>
            <a:ext cx="5556250" cy="397827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799" y="2159000"/>
            <a:ext cx="2598738" cy="397827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32900" y="2159001"/>
            <a:ext cx="2598738" cy="397827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C5BE49-EFEB-4248-8EEA-4E4B153269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31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C1C9F01-07D6-4B83-881C-30B8B9B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73443B04-46A8-47D9-871F-5C917F45AAAF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E10CDE2-8DF0-4CA6-BB82-965B73B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761A4F-B19F-47CB-9255-4EB8A61D19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2" y="2160000"/>
            <a:ext cx="5556253" cy="3978275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1 via Sweco PickIt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BF1A6A6-361E-4090-8FB5-9EDB87567D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61222" y="2160000"/>
            <a:ext cx="4570415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2 via Sweco PickIt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DA0C-F09B-416F-809F-19785969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296C21-AAC0-40E4-9836-2E2A7D42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4498181"/>
            <a:ext cx="1611312" cy="1639093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>
              <a:lnSpc>
                <a:spcPct val="120000"/>
              </a:lnSpc>
              <a:defRPr sz="1000"/>
            </a:lvl4pPr>
            <a:lvl5pPr>
              <a:lnSpc>
                <a:spcPct val="120000"/>
              </a:lnSpc>
              <a:defRPr sz="1000"/>
            </a:lvl5pPr>
          </a:lstStyle>
          <a:p>
            <a:pPr lvl="0"/>
            <a:r>
              <a:rPr lang="en-GB" dirty="0"/>
              <a:t>Click to add text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0BA831-512D-4CAC-9CDB-98CF2BAC3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0324" y="4498181"/>
            <a:ext cx="1611313" cy="1640094"/>
          </a:xfrm>
        </p:spPr>
        <p:txBody>
          <a:bodyPr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2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6D47-0346-4B19-801D-C9C087E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937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C1C9F01-07D6-4B83-881C-30B8B9B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086B-090D-4629-BD77-C06BBC552CD0}" type="datetime4">
              <a:rPr lang="en-GB" smtClean="0"/>
              <a:t>15 January 2024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E10CDE2-8DF0-4CA6-BB82-965B73B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761A4F-B19F-47CB-9255-4EB8A61D19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2160000"/>
            <a:ext cx="3580938" cy="3978275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1 via Sweco PickIt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BF1A6A6-361E-4090-8FB5-9EDB87567D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04174" y="2160000"/>
            <a:ext cx="3581401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2 via Sweco PickIt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D4B1F798-EF3C-45A1-A4C5-7D5A422CCD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32438" y="4498181"/>
            <a:ext cx="2599200" cy="1639094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</a:t>
            </a:r>
            <a:r>
              <a:rPr lang="en-GB" dirty="0" err="1"/>
              <a:t>hereand</a:t>
            </a:r>
            <a:r>
              <a:rPr lang="en-GB" dirty="0"/>
              <a:t> insert picture 3 via Sweco PickIt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DA0C-F09B-416F-809F-19785969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296C21-AAC0-40E4-9836-2E2A7D42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714" y="4498181"/>
            <a:ext cx="1611312" cy="1639093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>
              <a:lnSpc>
                <a:spcPct val="120000"/>
              </a:lnSpc>
              <a:defRPr sz="1000"/>
            </a:lvl4pPr>
            <a:lvl5pPr>
              <a:lnSpc>
                <a:spcPct val="120000"/>
              </a:lnSpc>
              <a:defRPr sz="1000"/>
            </a:lvl5pPr>
          </a:lstStyle>
          <a:p>
            <a:pPr lvl="0"/>
            <a:r>
              <a:rPr lang="en-GB" dirty="0"/>
              <a:t>Click to add text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0BA831-512D-4CAC-9CDB-98CF2BAC3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7063" y="2160000"/>
            <a:ext cx="1612900" cy="1979180"/>
          </a:xfrm>
        </p:spPr>
        <p:txBody>
          <a:bodyPr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2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B23D00-6CEF-46C2-93FE-6AB06C0B6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18738" y="2160000"/>
            <a:ext cx="1612899" cy="1979180"/>
          </a:xfrm>
        </p:spPr>
        <p:txBody>
          <a:bodyPr anchor="b" anchorCtr="0"/>
          <a:lstStyle>
            <a:lvl1pPr marL="0" indent="0" algn="r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 algn="r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3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6D47-0346-4B19-801D-C9C087E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18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C1C9F01-07D6-4B83-881C-30B8B9B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EF2E-8559-4E83-9836-5B16CF3DFD6B}" type="datetime4">
              <a:rPr lang="en-GB" smtClean="0"/>
              <a:t>15 January 2024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E10CDE2-8DF0-4CA6-BB82-965B73B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761A4F-B19F-47CB-9255-4EB8A61D19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2160000"/>
            <a:ext cx="2599200" cy="3978275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1 via Sweco PickIt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BF1A6A6-361E-4090-8FB5-9EDB87567D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17876" y="2160000"/>
            <a:ext cx="2599200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2 via Sweco PickIt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D4B1F798-EF3C-45A1-A4C5-7D5A422CCD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75388" y="4498181"/>
            <a:ext cx="2599200" cy="1639094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3 via Sweco PickIt</a:t>
            </a:r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A227C9BD-FF6B-4CCA-8596-4FE45CD09E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218274" y="2160000"/>
            <a:ext cx="1613363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4 via Sweco PickIt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DA0C-F09B-416F-809F-19785969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296C21-AAC0-40E4-9836-2E2A7D42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75" y="4498181"/>
            <a:ext cx="1611313" cy="1639093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>
              <a:lnSpc>
                <a:spcPct val="120000"/>
              </a:lnSpc>
              <a:defRPr sz="1000"/>
            </a:lvl4pPr>
            <a:lvl5pPr>
              <a:lnSpc>
                <a:spcPct val="120000"/>
              </a:lnSpc>
              <a:defRPr sz="1000"/>
            </a:lvl5pPr>
          </a:lstStyle>
          <a:p>
            <a:pPr lvl="0"/>
            <a:r>
              <a:rPr lang="en-GB" dirty="0"/>
              <a:t>Click to add text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0BA831-512D-4CAC-9CDB-98CF2BAC3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2160000"/>
            <a:ext cx="1611312" cy="1979180"/>
          </a:xfrm>
        </p:spPr>
        <p:txBody>
          <a:bodyPr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2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B23D00-6CEF-46C2-93FE-6AB06C0B6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1224" y="2160000"/>
            <a:ext cx="1613363" cy="1979180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3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FC167E-A4E6-4FBE-B417-194E5E11F1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18274" y="4498181"/>
            <a:ext cx="1613364" cy="1639094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spcAft>
                <a:spcPts val="600"/>
              </a:spcAft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spcAft>
                <a:spcPts val="600"/>
              </a:spcAft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4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6D47-0346-4B19-801D-C9C087E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88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843A11D-764B-4303-856E-94E26B37402D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0DCE3-F1DA-4CC1-BB76-F356C957EE5C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719138"/>
            <a:ext cx="11472863" cy="10874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noProof="0" dirty="0"/>
              <a:t>Click to add title, three lines optional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2159000"/>
            <a:ext cx="2598738" cy="39782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2159001"/>
            <a:ext cx="2598738" cy="39782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5388" y="2159000"/>
            <a:ext cx="5556249" cy="1810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075391-72C2-46AD-A34B-A677ADEAE2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387" y="4321613"/>
            <a:ext cx="5556251" cy="1810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00A77AEB-1276-4DBD-BDCA-02E4075F3C3A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A32D35A0-121E-4E55-99B2-4FF85335801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070372-376A-9E44-0F24-E9A0D296E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DAC7B038-5818-440B-80D9-603D41B1FC36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561FD5-F043-4AD1-B1D4-5A402A36ED6E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1696E-E78E-4BE5-80E0-DFA812C79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720000"/>
            <a:ext cx="5556251" cy="108167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add </a:t>
            </a:r>
            <a:r>
              <a:rPr lang="en-GB" sz="2800" dirty="0">
                <a:solidFill>
                  <a:schemeClr val="tx1"/>
                </a:solidFill>
              </a:rPr>
              <a:t>title, three lines optional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2159000"/>
            <a:ext cx="2599200" cy="39782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2159000"/>
            <a:ext cx="2598737" cy="39782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5388" y="719138"/>
            <a:ext cx="2599200" cy="270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388" y="3787200"/>
            <a:ext cx="2599200" cy="2350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0BF4E0-B153-411A-B8D8-A592C7C565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232900" y="719137"/>
            <a:ext cx="2598738" cy="270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2111F8-D026-4080-A7D1-2BD64D26F3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32899" y="3787200"/>
            <a:ext cx="2600325" cy="2350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001E9351-76A8-4E29-9CD2-F44CA2DC3A71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CAC926B-6737-4CB4-A3D8-3A1029D445C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B590BDA-2E95-7B3E-B94C-B0564EF61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0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.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7CC-9A84-4266-9DEB-631105967688}" type="datetime4">
              <a:rPr lang="en-GB" smtClean="0"/>
              <a:t>15 January 2024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7EB98B78-341C-46CB-B5C7-0A423B460D9F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0" y="0"/>
            <a:ext cx="12192000" cy="6861600"/>
          </a:xfrm>
          <a:prstGeom prst="rect">
            <a:avLst/>
          </a:prstGeom>
          <a:solidFill>
            <a:schemeClr val="accent6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8"/>
            <a:ext cx="8506800" cy="2700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 dirty="0"/>
              <a:t>Click to add title, </a:t>
            </a:r>
            <a:r>
              <a:rPr lang="en-GB" sz="6000" dirty="0">
                <a:solidFill>
                  <a:schemeClr val="tx1"/>
                </a:solidFill>
              </a:rPr>
              <a:t>three lines optional 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3780000"/>
            <a:ext cx="2598738" cy="23572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5pPr>
              <a:defRPr/>
            </a:lvl5pPr>
            <a:lvl6pPr>
              <a:buClrTx/>
              <a:defRPr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7A77435-8EB4-466C-A42A-7A5E1BB4EF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3780000"/>
            <a:ext cx="2598738" cy="23572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5pPr>
              <a:defRPr/>
            </a:lvl5pPr>
            <a:lvl6pPr>
              <a:buClrTx/>
              <a:defRPr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959CF49-883A-4558-829C-FC54C14FFD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32900" y="3780000"/>
            <a:ext cx="2598738" cy="23572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5pPr>
              <a:defRPr/>
            </a:lvl5pPr>
            <a:lvl6pPr>
              <a:buClrTx/>
              <a:defRPr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56851218-307E-419C-B851-D3A637CEA661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2E4BD329-C063-449B-A007-31421A92C4D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C55B5F3-98AF-9492-6457-60B1DAF34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4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E3D-A5F5-4742-93A3-FD8FE798FBB3}" type="datetime4">
              <a:rPr lang="en-GB" smtClean="0"/>
              <a:t>15 January 2024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7EB98B78-341C-46CB-B5C7-0A423B460D9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7"/>
            <a:ext cx="5554800" cy="54181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 dirty="0"/>
              <a:t>Click to add title in several lines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2900" y="719998"/>
            <a:ext cx="2598738" cy="270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7A77435-8EB4-466C-A42A-7A5E1BB4EF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32900" y="3779999"/>
            <a:ext cx="2598738" cy="2357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0ED3F853-9A80-4574-91F5-F5AFC6C252A1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2E4BD329-C063-449B-A007-31421A92C4D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E2B6A6E-5362-FEC6-8EA7-9436D4D68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20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. Picture with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1567-315E-40E9-BCE1-CC8194A893FF}" type="datetime4">
              <a:rPr lang="en-GB" smtClean="0"/>
              <a:t>15 January 2024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6F296A-5213-4F68-B8BF-1FDB968582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background picture via Sweco PickIt. All text is white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7"/>
            <a:ext cx="5554800" cy="5418137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 in several lines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2900" y="3780000"/>
            <a:ext cx="2598738" cy="23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18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. Picture with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320B-FA5F-4FB8-9348-06EF2127B249}" type="datetime4">
              <a:rPr lang="en-GB" smtClean="0"/>
              <a:t>15 January 2024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6F296A-5213-4F68-B8BF-1FDB968582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background picture via Sweco PickIt. All text is black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7"/>
            <a:ext cx="5554800" cy="5418137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 in several lines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2900" y="719137"/>
            <a:ext cx="2598738" cy="27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56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0AA6023-6CD1-4891-89E9-F9C4A081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EEF0D03-91DB-462E-AD1F-950B52E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A624CDD2-4841-40FF-9CEF-DC647FC1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C7E9F5BD-6151-439B-A7C3-C97281E0EC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B7F3250-FEBB-4019-9FF7-7191F316CB5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8569E888-4641-45C8-ABE0-FB54DEBFCD23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80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5EB77DB-1113-43CC-9494-E63E9FE9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FB583163-A7A2-46DD-8954-C641F489EE69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0D4E9E40-D75F-4816-8D37-FA4F873E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21532D-3B11-4547-83F3-18849C202C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1CEEF-AACC-44B6-BACB-BB91686526B7}"/>
              </a:ext>
            </a:extLst>
          </p:cNvPr>
          <p:cNvSpPr/>
          <p:nvPr userDrawn="1"/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719138"/>
            <a:ext cx="5375275" cy="5419724"/>
          </a:xfrm>
        </p:spPr>
        <p:txBody>
          <a:bodyPr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CB84B84-CC9A-4DB6-81CA-225F34A66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4775" y="719138"/>
            <a:ext cx="2417763" cy="5419724"/>
          </a:xfrm>
        </p:spPr>
        <p:txBody>
          <a:bodyPr/>
          <a:lstStyle>
            <a:lvl1pPr>
              <a:lnSpc>
                <a:spcPct val="120000"/>
              </a:lnSpc>
              <a:buClrTx/>
              <a:defRPr/>
            </a:lvl1pPr>
            <a:lvl2pPr>
              <a:lnSpc>
                <a:spcPct val="120000"/>
              </a:lnSpc>
              <a:buClrTx/>
              <a:defRPr/>
            </a:lvl2pPr>
            <a:lvl3pPr>
              <a:lnSpc>
                <a:spcPct val="120000"/>
              </a:lnSpc>
              <a:buClrTx/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  <a:lvl6pPr>
              <a:buClrTx/>
              <a:defRPr/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1248A5-AC23-44C1-8CCF-3D4E6CA4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7729915B-EBC1-4B9C-A7AB-A0FE27AABADD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313EAC08-E95A-439A-8D8F-237126EA0ACB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0B32E5-E10C-74F9-21A7-DF47B9480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34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6" userDrawn="1">
          <p15:clr>
            <a:srgbClr val="F26B43"/>
          </p15:clr>
        </p15:guide>
        <p15:guide id="2" pos="3612" userDrawn="1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B6FC43D1-0E3D-4D1E-B124-F4479ADA216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0450" y="1440000"/>
            <a:ext cx="5556250" cy="4697275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Sweco Sans" panose="00000500000000000000" pitchFamily="2" charset="0"/>
              <a:buNone/>
              <a:defRPr sz="6000"/>
            </a:lvl1pPr>
            <a:lvl2pPr marL="0" indent="0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400"/>
            </a:lvl2pPr>
            <a:lvl3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40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6pPr>
            <a:lvl7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7pPr>
            <a:lvl8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8pPr>
            <a:lvl9pPr>
              <a:lnSpc>
                <a:spcPct val="12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quote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43AD43-C600-4496-A3A5-605A75D1C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450" y="5342400"/>
            <a:ext cx="5556250" cy="432000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70000" indent="0">
              <a:buNone/>
              <a:defRPr/>
            </a:lvl2pPr>
          </a:lstStyle>
          <a:p>
            <a:pPr lvl="0"/>
            <a:r>
              <a:rPr lang="en-GB" dirty="0"/>
              <a:t>Click to add name, source etc…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728B5-98D3-450F-BE79-D3771948FD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A4BD563-012F-48EA-B381-9DD6758D31BE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1B2EB-4C69-4214-B603-16A6AEEFF9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52DEDE60-B59F-4B86-892E-D666078617C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30B6370-2531-4640-A313-BA199C16650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3690F4-9868-015B-08AC-93B8F3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13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B6FC43D1-0E3D-4D1E-B124-F4479ADA216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0450" y="1440000"/>
            <a:ext cx="5556250" cy="4697275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Sweco Sans" panose="00000500000000000000" pitchFamily="2" charset="0"/>
              <a:buNone/>
              <a:defRPr sz="6000"/>
            </a:lvl1pPr>
            <a:lvl2pPr marL="0" indent="0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400"/>
            </a:lvl2pPr>
            <a:lvl3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40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6pPr>
            <a:lvl7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7pPr>
            <a:lvl8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8pPr>
            <a:lvl9pPr>
              <a:lnSpc>
                <a:spcPct val="12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quote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43AD43-C600-4496-A3A5-605A75D1C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450" y="5342400"/>
            <a:ext cx="5556250" cy="432000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70000" indent="0">
              <a:buNone/>
              <a:defRPr/>
            </a:lvl2pPr>
          </a:lstStyle>
          <a:p>
            <a:pPr lvl="0"/>
            <a:r>
              <a:rPr lang="en-GB" dirty="0"/>
              <a:t>Click to add name, source etc…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728B5-98D3-450F-BE79-D3771948FD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A4BD563-012F-48EA-B381-9DD6758D31BE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1B2EB-4C69-4214-B603-16A6AEEFF9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52DEDE60-B59F-4B86-892E-D666078617C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30B6370-2531-4640-A313-BA199C16650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3690F4-9868-015B-08AC-93B8F3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0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755D-1BE9-42A9-929E-A63DEEC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4D1A927-0083-4F75-83FB-9A5732AC695F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A880-3CF6-4E67-B5D8-E059AC34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1F475-DC90-4C02-9CBD-60E13987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8DBC4-5AB4-4F00-952D-E8E5FAAC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AF1D687-E4AA-47E0-9DD8-C555D0F61576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91983-00E8-424B-B389-7DE321CA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2598A-5D87-4FE6-97FE-6C2F2295F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2F6-D25A-4B45-B2DC-2E55BC3C22C2}" type="datetime4">
              <a:rPr lang="en-GB" smtClean="0"/>
              <a:t>15 January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0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1C37C7C8-0F4F-4351-8175-D9747ED3D8FF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39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5F248C98-7421-425B-AF9D-4E0B225CF9CF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77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2598A-5D87-4FE6-97FE-6C2F2295F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2F6-D25A-4B45-B2DC-2E55BC3C22C2}" type="datetime4">
              <a:rPr lang="en-GB" smtClean="0"/>
              <a:t>15 January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0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1C37C7C8-0F4F-4351-8175-D9747ED3D8FF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39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5F248C98-7421-425B-AF9D-4E0B225CF9CF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50F7A21D-1D6B-44B5-AC7B-33377337F14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1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6B3F-6B52-4EB8-9842-067E2523EF2B}" type="datetime4">
              <a:rPr lang="en-GB" smtClean="0"/>
              <a:t>15 January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 bwMode="white"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9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58A62313-F682-47BE-8B35-5A644062027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40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C78264B9-3E62-4FAE-8845-16895CE013D8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28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B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50F7A21D-1D6B-44B5-AC7B-33377337F14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6B3F-6B52-4EB8-9842-067E2523EF2B}" type="datetime4">
              <a:rPr lang="en-GB" smtClean="0"/>
              <a:t>15 January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 bwMode="white"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9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58A62313-F682-47BE-8B35-5A644062027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40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C78264B9-3E62-4FAE-8845-16895CE013D8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60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D58645DB-E5D6-4409-9D66-E52223F38A1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1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1600" y="2848658"/>
            <a:ext cx="3988800" cy="1160685"/>
          </a:xfrm>
          <a:prstGeom prst="rect">
            <a:avLst/>
          </a:prstGeom>
        </p:spPr>
      </p:pic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6023-6CD1-4891-89E9-F9C4A081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F0D03-91DB-462E-AD1F-950B52E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4CDD2-4841-40FF-9CEF-DC647FC1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B7F3250-FEBB-4019-9FF7-7191F316CB5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8569E888-4641-45C8-ABE0-FB54DEBFCD23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6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B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0AA6023-6CD1-4891-89E9-F9C4A081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EEF0D03-91DB-462E-AD1F-950B52E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A624CDD2-4841-40FF-9CEF-DC647FC1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C7E9F5BD-6151-439B-A7C3-C97281E0EC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B7F3250-FEBB-4019-9FF7-7191F316CB5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8569E888-4641-45C8-ABE0-FB54DEBFCD23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6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08988" y="2489304"/>
            <a:ext cx="2700000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PICTURES</a:t>
            </a:r>
            <a:br>
              <a:rPr lang="en-GB" sz="900" dirty="0">
                <a:latin typeface="+mn-lt"/>
                <a:cs typeface="Sweco Sans" panose="00000500000000000000" pitchFamily="2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Sweco PickIt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in the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Templafy pane on the right side of the screen</a:t>
            </a:r>
            <a:endParaRPr lang="en-GB" altLang="da-DK" sz="90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to browse for a picture 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on the frame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and insert from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Sweco PickIt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to change size or focus of the picture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Send to Back</a:t>
            </a:r>
          </a:p>
        </p:txBody>
      </p: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779" y="4709997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090645"/>
            <a:ext cx="2700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from the dropdown menu or from the buttons in the Templafy pane on the right side of the screen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GUIDES</a:t>
            </a:r>
            <a:endParaRPr lang="en-GB" sz="16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Sweco Sans"/>
              </a:rPr>
              <a:t>⌘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+ option + ctrl + G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719139" y="370464"/>
            <a:ext cx="10748962" cy="6635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en-GB" sz="3200" b="0" noProof="1">
                <a:solidFill>
                  <a:schemeClr val="tx1"/>
                </a:solidFill>
                <a:latin typeface="+mj-lt"/>
                <a:cs typeface="Sweco Sans" panose="00000500000000000000" pitchFamily="2" charset="0"/>
              </a:rPr>
              <a:t>TIPS &amp; TRICKS - YOUR USER GUIDE</a:t>
            </a:r>
          </a:p>
        </p:txBody>
      </p:sp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33B0CDC-0181-4786-A414-249C073F3466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21" name="Footer Placeholder 8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10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7032278" y="3864098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21" y="137943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03712" y="1090645"/>
            <a:ext cx="25005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Sweco Sans" panose="00000500000000000000" pitchFamily="2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Sweco Sans" panose="00000500000000000000" pitchFamily="2" charset="0"/>
              </a:rPr>
              <a:t>Layout </a:t>
            </a:r>
            <a:r>
              <a:rPr lang="en-GB" sz="900" dirty="0">
                <a:solidFill>
                  <a:srgbClr val="000000"/>
                </a:solidFill>
                <a:latin typeface="+mn-lt"/>
                <a:ea typeface="Sweco Sans" panose="00000500000000000000" pitchFamily="2" charset="0"/>
              </a:rPr>
              <a:t>to view a dropdown menu of possible slide layouts</a:t>
            </a:r>
            <a:endParaRPr lang="en-GB" sz="900" dirty="0">
              <a:latin typeface="+mn-lt"/>
              <a:ea typeface="Sweco Sans" panose="000005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8922" y="2018546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08922" y="1201551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18304" y="5271023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15606" y="1954734"/>
            <a:ext cx="457143" cy="257143"/>
          </a:xfrm>
          <a:prstGeom prst="rect">
            <a:avLst/>
          </a:prstGeom>
        </p:spPr>
      </p:pic>
      <p:sp>
        <p:nvSpPr>
          <p:cNvPr id="33" name="Text Box 2">
            <a:extLst>
              <a:ext uri="{FF2B5EF4-FFF2-40B4-BE49-F238E27FC236}">
                <a16:creationId xmlns:a16="http://schemas.microsoft.com/office/drawing/2014/main" id="{339602C1-3D95-4C7F-A52B-E86E789B72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2631" y="1090645"/>
            <a:ext cx="2569926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TEXT STYLES / </a:t>
            </a:r>
            <a:r>
              <a:rPr lang="en-GB" sz="1600" cap="all" baseline="0" dirty="0">
                <a:latin typeface="+mn-lt"/>
                <a:cs typeface="Sweco Sans" panose="00000500000000000000" pitchFamily="2" charset="0"/>
              </a:rPr>
              <a:t>levels</a:t>
            </a:r>
            <a:endParaRPr lang="en-GB" altLang="da-DK" sz="1600" b="0" cap="all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Decrease list level </a:t>
            </a:r>
            <a:br>
              <a:rPr lang="en-GB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can be used to jump through text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These are the levels / text styles in placeholders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menu to reset position, size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and formatting of the slide placeholders to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their default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75911-EB36-4EC7-B3F6-4DF5EF4D202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9140" y="2513770"/>
            <a:ext cx="2078382" cy="23638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735D0-5634-413C-85F8-B1AA64D4CE8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21" y="2719500"/>
            <a:ext cx="1749342" cy="6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61633" y="2234044"/>
            <a:ext cx="10152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0" b="0" i="1" noProof="0" dirty="0">
                <a:solidFill>
                  <a:schemeClr val="bg1"/>
                </a:solidFill>
              </a:rPr>
              <a:t>Do not use </a:t>
            </a:r>
            <a:endParaRPr lang="en-GB" sz="18000" b="0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466813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0FCD250-89DC-44ED-9CE4-A7E7C1BE0177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9C1B143B-E9ED-4A96-97FE-BBE214623D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0180F20-B20C-4048-800D-8AB7E167450C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342A9791-2129-4A8C-9EA9-889951FA65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2294966" y="2085631"/>
            <a:ext cx="9539410" cy="369332"/>
            <a:chOff x="1797664" y="2085631"/>
            <a:chExt cx="9539409" cy="369332"/>
          </a:xfrm>
          <a:noFill/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GB" sz="1600" dirty="0"/>
                <a:t>&lt;TEXT&gt;</a:t>
              </a:r>
            </a:p>
          </p:txBody>
        </p:sp>
        <p:sp>
          <p:nvSpPr>
            <p:cNvPr id="21" name="Section Number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600" dirty="0"/>
                <a:t>&lt;N&gt;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0700079" y="2085631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600" dirty="0"/>
                <a:t>&lt;P&gt;</a:t>
              </a:r>
            </a:p>
          </p:txBody>
        </p:sp>
        <p:sp>
          <p:nvSpPr>
            <p:cNvPr id="24" name="Timeslot"/>
            <p:cNvSpPr txBox="1">
              <a:spLocks/>
            </p:cNvSpPr>
            <p:nvPr userDrawn="1"/>
          </p:nvSpPr>
          <p:spPr>
            <a:xfrm>
              <a:off x="8578295" y="2085631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&lt;TIMESLOT&gt;</a:t>
              </a:r>
            </a:p>
          </p:txBody>
        </p:sp>
        <p:sp>
          <p:nvSpPr>
            <p:cNvPr id="28" name="Responsible"/>
            <p:cNvSpPr txBox="1">
              <a:spLocks/>
            </p:cNvSpPr>
            <p:nvPr userDrawn="1"/>
          </p:nvSpPr>
          <p:spPr>
            <a:xfrm>
              <a:off x="7091465" y="2085631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&lt;RESPONSIBLE&gt;</a:t>
              </a:r>
            </a:p>
          </p:txBody>
        </p:sp>
        <p:sp>
          <p:nvSpPr>
            <p:cNvPr id="29" name="Duration"/>
            <p:cNvSpPr txBox="1">
              <a:spLocks/>
            </p:cNvSpPr>
            <p:nvPr userDrawn="1"/>
          </p:nvSpPr>
          <p:spPr>
            <a:xfrm>
              <a:off x="9925356" y="2085631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2294966" y="2616963"/>
            <a:ext cx="9539406" cy="369332"/>
            <a:chOff x="1797664" y="2616963"/>
            <a:chExt cx="9539406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GB" sz="1600" b="1" dirty="0"/>
                <a:t>&lt;TEXT&gt;</a:t>
              </a:r>
            </a:p>
          </p:txBody>
        </p:sp>
        <p:sp>
          <p:nvSpPr>
            <p:cNvPr id="33" name="Section Number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600" b="1" dirty="0"/>
                <a:t>&lt;N&gt;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0700076" y="2616963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600" b="1" dirty="0"/>
                <a:t>&lt;P&gt;</a:t>
              </a:r>
            </a:p>
          </p:txBody>
        </p:sp>
        <p:sp>
          <p:nvSpPr>
            <p:cNvPr id="35" name="Timeslot"/>
            <p:cNvSpPr txBox="1">
              <a:spLocks/>
            </p:cNvSpPr>
            <p:nvPr userDrawn="1"/>
          </p:nvSpPr>
          <p:spPr>
            <a:xfrm>
              <a:off x="8578292" y="2616963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&lt;TIMESLOT&gt;</a:t>
              </a:r>
            </a:p>
          </p:txBody>
        </p:sp>
        <p:sp>
          <p:nvSpPr>
            <p:cNvPr id="36" name="Responsible"/>
            <p:cNvSpPr txBox="1">
              <a:spLocks/>
            </p:cNvSpPr>
            <p:nvPr userDrawn="1"/>
          </p:nvSpPr>
          <p:spPr>
            <a:xfrm>
              <a:off x="7091462" y="2616963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&lt;RESPONSIBLE&gt;</a:t>
              </a:r>
            </a:p>
          </p:txBody>
        </p:sp>
        <p:sp>
          <p:nvSpPr>
            <p:cNvPr id="37" name="Duration"/>
            <p:cNvSpPr txBox="1">
              <a:spLocks/>
            </p:cNvSpPr>
            <p:nvPr userDrawn="1"/>
          </p:nvSpPr>
          <p:spPr>
            <a:xfrm>
              <a:off x="9925353" y="2616963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2763107" y="3148295"/>
            <a:ext cx="9071268" cy="369332"/>
            <a:chOff x="2265804" y="3155687"/>
            <a:chExt cx="9071267" cy="369332"/>
          </a:xfrm>
          <a:noFill/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GB" sz="1600" dirty="0"/>
                <a:t>&lt;TEXT&gt;</a:t>
              </a:r>
            </a:p>
          </p:txBody>
        </p:sp>
        <p:sp>
          <p:nvSpPr>
            <p:cNvPr id="40" name="Section Number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600" dirty="0"/>
                <a:t>&lt;N&gt;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0700077" y="3155687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600" dirty="0"/>
                <a:t>&lt;P&gt;</a:t>
              </a:r>
            </a:p>
          </p:txBody>
        </p:sp>
        <p:sp>
          <p:nvSpPr>
            <p:cNvPr id="42" name="Timeslot"/>
            <p:cNvSpPr txBox="1">
              <a:spLocks/>
            </p:cNvSpPr>
            <p:nvPr userDrawn="1"/>
          </p:nvSpPr>
          <p:spPr>
            <a:xfrm>
              <a:off x="8578293" y="3155687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&lt;TIMESLOT&gt;</a:t>
              </a:r>
            </a:p>
          </p:txBody>
        </p:sp>
        <p:sp>
          <p:nvSpPr>
            <p:cNvPr id="43" name="Responsible"/>
            <p:cNvSpPr txBox="1">
              <a:spLocks/>
            </p:cNvSpPr>
            <p:nvPr userDrawn="1"/>
          </p:nvSpPr>
          <p:spPr>
            <a:xfrm>
              <a:off x="7091462" y="3155687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&lt;RESPONSIBLE&gt;</a:t>
              </a:r>
            </a:p>
          </p:txBody>
        </p:sp>
        <p:sp>
          <p:nvSpPr>
            <p:cNvPr id="44" name="Duration"/>
            <p:cNvSpPr txBox="1">
              <a:spLocks/>
            </p:cNvSpPr>
            <p:nvPr userDrawn="1"/>
          </p:nvSpPr>
          <p:spPr>
            <a:xfrm>
              <a:off x="9925354" y="3155687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2763106" y="3679627"/>
            <a:ext cx="9071265" cy="369332"/>
            <a:chOff x="2265804" y="3694411"/>
            <a:chExt cx="9071265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GB" sz="1600" b="1" dirty="0"/>
                <a:t>&lt;TEXT&gt;</a:t>
              </a:r>
            </a:p>
          </p:txBody>
        </p:sp>
        <p:sp>
          <p:nvSpPr>
            <p:cNvPr id="47" name="Section Number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600" b="1" dirty="0"/>
                <a:t>&lt;N&gt;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0700075" y="3694411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600" b="1" dirty="0"/>
                <a:t>&lt;P&gt;</a:t>
              </a:r>
            </a:p>
          </p:txBody>
        </p:sp>
        <p:sp>
          <p:nvSpPr>
            <p:cNvPr id="49" name="Timeslot"/>
            <p:cNvSpPr txBox="1">
              <a:spLocks/>
            </p:cNvSpPr>
            <p:nvPr userDrawn="1"/>
          </p:nvSpPr>
          <p:spPr>
            <a:xfrm>
              <a:off x="8578291" y="3694411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&lt;TIMESLOT&gt;</a:t>
              </a:r>
            </a:p>
          </p:txBody>
        </p:sp>
        <p:sp>
          <p:nvSpPr>
            <p:cNvPr id="50" name="Responsible"/>
            <p:cNvSpPr txBox="1">
              <a:spLocks/>
            </p:cNvSpPr>
            <p:nvPr userDrawn="1"/>
          </p:nvSpPr>
          <p:spPr>
            <a:xfrm>
              <a:off x="7091461" y="3694411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&lt;RESPONSIBLE&gt;</a:t>
              </a:r>
            </a:p>
          </p:txBody>
        </p:sp>
        <p:sp>
          <p:nvSpPr>
            <p:cNvPr id="51" name="Duration"/>
            <p:cNvSpPr txBox="1">
              <a:spLocks/>
            </p:cNvSpPr>
            <p:nvPr userDrawn="1"/>
          </p:nvSpPr>
          <p:spPr>
            <a:xfrm>
              <a:off x="9925352" y="3694411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&lt;DURATION&gt;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543002-6DB0-464A-A397-AE98E8505112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2329200" y="1440000"/>
            <a:ext cx="9500400" cy="720000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12245-AA04-4C2A-82AD-95B8B22D93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94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4A129EA-5958-4519-BBC1-7CB132E5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0F20-B20C-4048-800D-8AB7E167450C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076BBFAC-5C79-4771-8875-6E35A3B0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432000" y="1440000"/>
            <a:ext cx="11401201" cy="4683600"/>
            <a:chOff x="1295081" y="-570461"/>
            <a:chExt cx="6719407" cy="4683600"/>
          </a:xfrm>
        </p:grpSpPr>
        <p:sp>
          <p:nvSpPr>
            <p:cNvPr id="72" name="Section Title" hidden="1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413214" y="-570461"/>
              <a:ext cx="5601274" cy="46836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9334267">
                <a:lnSpc>
                  <a:spcPct val="83000"/>
                </a:lnSpc>
                <a:tabLst>
                  <a:tab pos="9512062" algn="l"/>
                </a:tabLst>
              </a:pPr>
              <a:r>
                <a:rPr lang="en-GB" sz="8000" b="0" dirty="0">
                  <a:solidFill>
                    <a:schemeClr val="tx1"/>
                  </a:solidFill>
                  <a:latin typeface="+mj-lt"/>
                </a:rPr>
                <a:t>&lt;TEXT&gt;</a:t>
              </a:r>
            </a:p>
          </p:txBody>
        </p:sp>
        <p:sp>
          <p:nvSpPr>
            <p:cNvPr id="73" name="Section Number" hidden="1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95081" y="-570461"/>
              <a:ext cx="1012048" cy="92880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r">
                <a:lnSpc>
                  <a:spcPct val="83000"/>
                </a:lnSpc>
              </a:pPr>
              <a:r>
                <a:rPr lang="en-GB" sz="8000" b="0" dirty="0">
                  <a:solidFill>
                    <a:schemeClr val="tx1"/>
                  </a:solidFill>
                  <a:latin typeface="+mj-lt"/>
                </a:rPr>
                <a:t>&lt;N&gt;</a:t>
              </a:r>
            </a:p>
          </p:txBody>
        </p:sp>
        <p:sp>
          <p:nvSpPr>
            <p:cNvPr id="74" name="Slide Number" hidden="1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10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 hidden="1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 hidden="1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 hidden="1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432000" y="1440000"/>
            <a:ext cx="11399644" cy="4683600"/>
            <a:chOff x="679534" y="2085631"/>
            <a:chExt cx="6718483" cy="4683600"/>
          </a:xfrm>
        </p:grpSpPr>
        <p:sp>
          <p:nvSpPr>
            <p:cNvPr id="79" name="Section Title" hidden="1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5600353" cy="46836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9334267">
                <a:lnSpc>
                  <a:spcPct val="83000"/>
                </a:lnSpc>
                <a:tabLst>
                  <a:tab pos="9512062" algn="l"/>
                </a:tabLst>
              </a:pPr>
              <a:r>
                <a:rPr lang="en-GB" sz="8000" b="0" dirty="0">
                  <a:solidFill>
                    <a:schemeClr val="tx1"/>
                  </a:solidFill>
                  <a:latin typeface="+mj-lt"/>
                </a:rPr>
                <a:t>&lt;TEXT&gt;</a:t>
              </a:r>
            </a:p>
          </p:txBody>
        </p:sp>
        <p:sp>
          <p:nvSpPr>
            <p:cNvPr id="80" name="Section Number" hidden="1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534" y="2085631"/>
              <a:ext cx="1011534" cy="92966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r">
                <a:lnSpc>
                  <a:spcPct val="83000"/>
                </a:lnSpc>
              </a:pPr>
              <a:r>
                <a:rPr lang="en-GB" sz="8000" b="0" dirty="0">
                  <a:solidFill>
                    <a:schemeClr val="tx1"/>
                  </a:solidFill>
                  <a:latin typeface="+mj-lt"/>
                </a:rPr>
                <a:t>&lt;N&gt;</a:t>
              </a:r>
            </a:p>
          </p:txBody>
        </p:sp>
        <p:sp>
          <p:nvSpPr>
            <p:cNvPr id="81" name="Slide Number" hidden="1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1000" b="1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 hidden="1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b="1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 hidden="1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b="1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 hidden="1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b="1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5A444-0CD2-4E7A-9436-E5ECB352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9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31D3FB4-0F92-4657-B18D-50345A56BE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E7D3FC19-6D98-4E66-BD7D-27AC127472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C07AF99-45C6-424A-934A-469EB1BFC1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5F86745-A26F-4FF5-B01C-A98DE921B3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</p:spPr>
        <p:txBody>
          <a:bodyPr lIns="144000" tIns="10800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here and insert picture via Sweco PickIt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C544180-6680-4A38-BC6B-C798692B7D1B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1" name="text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CB56E1EE-65AC-4CB4-BB65-5F631D15AA12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24" name="Logo on top">
            <a:extLst>
              <a:ext uri="{FF2B5EF4-FFF2-40B4-BE49-F238E27FC236}">
                <a16:creationId xmlns:a16="http://schemas.microsoft.com/office/drawing/2014/main" id="{F44F6126-0CBE-414C-8423-AD1264CA45AF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10023560" y="360000"/>
            <a:ext cx="1806482" cy="525661"/>
          </a:xfrm>
          <a:custGeom>
            <a:avLst/>
            <a:gdLst>
              <a:gd name="connsiteX0" fmla="*/ 7513220 w 12146905"/>
              <a:gd name="connsiteY0" fmla="*/ 2291559 h 3532848"/>
              <a:gd name="connsiteX1" fmla="*/ 7170136 w 12146905"/>
              <a:gd name="connsiteY1" fmla="*/ 2765246 h 3532848"/>
              <a:gd name="connsiteX2" fmla="*/ 7513220 w 12146905"/>
              <a:gd name="connsiteY2" fmla="*/ 3238566 h 3532848"/>
              <a:gd name="connsiteX3" fmla="*/ 7513220 w 12146905"/>
              <a:gd name="connsiteY3" fmla="*/ 3238860 h 3532848"/>
              <a:gd name="connsiteX4" fmla="*/ 7839840 w 12146905"/>
              <a:gd name="connsiteY4" fmla="*/ 2765540 h 3532848"/>
              <a:gd name="connsiteX5" fmla="*/ 7513220 w 12146905"/>
              <a:gd name="connsiteY5" fmla="*/ 2291559 h 3532848"/>
              <a:gd name="connsiteX6" fmla="*/ 3804649 w 12146905"/>
              <a:gd name="connsiteY6" fmla="*/ 2013583 h 3532848"/>
              <a:gd name="connsiteX7" fmla="*/ 4849922 w 12146905"/>
              <a:gd name="connsiteY7" fmla="*/ 2013583 h 3532848"/>
              <a:gd name="connsiteX8" fmla="*/ 4849922 w 12146905"/>
              <a:gd name="connsiteY8" fmla="*/ 2291401 h 3532848"/>
              <a:gd name="connsiteX9" fmla="*/ 4180439 w 12146905"/>
              <a:gd name="connsiteY9" fmla="*/ 2291401 h 3532848"/>
              <a:gd name="connsiteX10" fmla="*/ 4180439 w 12146905"/>
              <a:gd name="connsiteY10" fmla="*/ 2602146 h 3532848"/>
              <a:gd name="connsiteX11" fmla="*/ 4800899 w 12146905"/>
              <a:gd name="connsiteY11" fmla="*/ 2602146 h 3532848"/>
              <a:gd name="connsiteX12" fmla="*/ 4800899 w 12146905"/>
              <a:gd name="connsiteY12" fmla="*/ 2896207 h 3532848"/>
              <a:gd name="connsiteX13" fmla="*/ 4180439 w 12146905"/>
              <a:gd name="connsiteY13" fmla="*/ 2896207 h 3532848"/>
              <a:gd name="connsiteX14" fmla="*/ 4180439 w 12146905"/>
              <a:gd name="connsiteY14" fmla="*/ 3222607 h 3532848"/>
              <a:gd name="connsiteX15" fmla="*/ 4866312 w 12146905"/>
              <a:gd name="connsiteY15" fmla="*/ 3222607 h 3532848"/>
              <a:gd name="connsiteX16" fmla="*/ 4866312 w 12146905"/>
              <a:gd name="connsiteY16" fmla="*/ 3516153 h 3532848"/>
              <a:gd name="connsiteX17" fmla="*/ 3804649 w 12146905"/>
              <a:gd name="connsiteY17" fmla="*/ 3516153 h 3532848"/>
              <a:gd name="connsiteX18" fmla="*/ 1387556 w 12146905"/>
              <a:gd name="connsiteY18" fmla="*/ 2013583 h 3532848"/>
              <a:gd name="connsiteX19" fmla="*/ 1795758 w 12146905"/>
              <a:gd name="connsiteY19" fmla="*/ 2013583 h 3532848"/>
              <a:gd name="connsiteX20" fmla="*/ 1975090 w 12146905"/>
              <a:gd name="connsiteY20" fmla="*/ 3157341 h 3532848"/>
              <a:gd name="connsiteX21" fmla="*/ 1991774 w 12146905"/>
              <a:gd name="connsiteY21" fmla="*/ 3157341 h 3532848"/>
              <a:gd name="connsiteX22" fmla="*/ 2187864 w 12146905"/>
              <a:gd name="connsiteY22" fmla="*/ 2013583 h 3532848"/>
              <a:gd name="connsiteX23" fmla="*/ 2694111 w 12146905"/>
              <a:gd name="connsiteY23" fmla="*/ 2013583 h 3532848"/>
              <a:gd name="connsiteX24" fmla="*/ 2906296 w 12146905"/>
              <a:gd name="connsiteY24" fmla="*/ 3157341 h 3532848"/>
              <a:gd name="connsiteX25" fmla="*/ 3102312 w 12146905"/>
              <a:gd name="connsiteY25" fmla="*/ 2013583 h 3532848"/>
              <a:gd name="connsiteX26" fmla="*/ 3494345 w 12146905"/>
              <a:gd name="connsiteY26" fmla="*/ 2013583 h 3532848"/>
              <a:gd name="connsiteX27" fmla="*/ 3151261 w 12146905"/>
              <a:gd name="connsiteY27" fmla="*/ 3516153 h 3532848"/>
              <a:gd name="connsiteX28" fmla="*/ 2645088 w 12146905"/>
              <a:gd name="connsiteY28" fmla="*/ 3516153 h 3532848"/>
              <a:gd name="connsiteX29" fmla="*/ 2432903 w 12146905"/>
              <a:gd name="connsiteY29" fmla="*/ 2356593 h 3532848"/>
              <a:gd name="connsiteX30" fmla="*/ 2236886 w 12146905"/>
              <a:gd name="connsiteY30" fmla="*/ 3516153 h 3532848"/>
              <a:gd name="connsiteX31" fmla="*/ 1714397 w 12146905"/>
              <a:gd name="connsiteY31" fmla="*/ 3516153 h 3532848"/>
              <a:gd name="connsiteX32" fmla="*/ 6043709 w 12146905"/>
              <a:gd name="connsiteY32" fmla="*/ 1997656 h 3532848"/>
              <a:gd name="connsiteX33" fmla="*/ 6153557 w 12146905"/>
              <a:gd name="connsiteY33" fmla="*/ 2003222 h 3532848"/>
              <a:gd name="connsiteX34" fmla="*/ 6484117 w 12146905"/>
              <a:gd name="connsiteY34" fmla="*/ 2062836 h 3532848"/>
              <a:gd name="connsiteX35" fmla="*/ 6451264 w 12146905"/>
              <a:gd name="connsiteY35" fmla="*/ 2389383 h 3532848"/>
              <a:gd name="connsiteX36" fmla="*/ 6059011 w 12146905"/>
              <a:gd name="connsiteY36" fmla="*/ 2291265 h 3532848"/>
              <a:gd name="connsiteX37" fmla="*/ 5585764 w 12146905"/>
              <a:gd name="connsiteY37" fmla="*/ 2765246 h 3532848"/>
              <a:gd name="connsiteX38" fmla="*/ 6092011 w 12146905"/>
              <a:gd name="connsiteY38" fmla="*/ 3238566 h 3532848"/>
              <a:gd name="connsiteX39" fmla="*/ 6467727 w 12146905"/>
              <a:gd name="connsiteY39" fmla="*/ 3157205 h 3532848"/>
              <a:gd name="connsiteX40" fmla="*/ 6484117 w 12146905"/>
              <a:gd name="connsiteY40" fmla="*/ 3467362 h 3532848"/>
              <a:gd name="connsiteX41" fmla="*/ 6043503 w 12146905"/>
              <a:gd name="connsiteY41" fmla="*/ 3532848 h 3532848"/>
              <a:gd name="connsiteX42" fmla="*/ 5177709 w 12146905"/>
              <a:gd name="connsiteY42" fmla="*/ 2765246 h 3532848"/>
              <a:gd name="connsiteX43" fmla="*/ 5865883 w 12146905"/>
              <a:gd name="connsiteY43" fmla="*/ 2009177 h 3532848"/>
              <a:gd name="connsiteX44" fmla="*/ 7513220 w 12146905"/>
              <a:gd name="connsiteY44" fmla="*/ 1997645 h 3532848"/>
              <a:gd name="connsiteX45" fmla="*/ 8264285 w 12146905"/>
              <a:gd name="connsiteY45" fmla="*/ 2765246 h 3532848"/>
              <a:gd name="connsiteX46" fmla="*/ 7513220 w 12146905"/>
              <a:gd name="connsiteY46" fmla="*/ 3532848 h 3532848"/>
              <a:gd name="connsiteX47" fmla="*/ 6761934 w 12146905"/>
              <a:gd name="connsiteY47" fmla="*/ 2765540 h 3532848"/>
              <a:gd name="connsiteX48" fmla="*/ 7513220 w 12146905"/>
              <a:gd name="connsiteY48" fmla="*/ 1997939 h 3532848"/>
              <a:gd name="connsiteX49" fmla="*/ 6043503 w 12146905"/>
              <a:gd name="connsiteY49" fmla="*/ 1997645 h 3532848"/>
              <a:gd name="connsiteX50" fmla="*/ 6043870 w 12146905"/>
              <a:gd name="connsiteY50" fmla="*/ 1997645 h 3532848"/>
              <a:gd name="connsiteX51" fmla="*/ 6043709 w 12146905"/>
              <a:gd name="connsiteY51" fmla="*/ 1997656 h 3532848"/>
              <a:gd name="connsiteX52" fmla="*/ 653020 w 12146905"/>
              <a:gd name="connsiteY52" fmla="*/ 1997571 h 3532848"/>
              <a:gd name="connsiteX53" fmla="*/ 653020 w 12146905"/>
              <a:gd name="connsiteY53" fmla="*/ 1997644 h 3532848"/>
              <a:gd name="connsiteX54" fmla="*/ 1045126 w 12146905"/>
              <a:gd name="connsiteY54" fmla="*/ 2046667 h 3532848"/>
              <a:gd name="connsiteX55" fmla="*/ 1012273 w 12146905"/>
              <a:gd name="connsiteY55" fmla="*/ 2356456 h 3532848"/>
              <a:gd name="connsiteX56" fmla="*/ 685873 w 12146905"/>
              <a:gd name="connsiteY56" fmla="*/ 2291264 h 3532848"/>
              <a:gd name="connsiteX57" fmla="*/ 407982 w 12146905"/>
              <a:gd name="connsiteY57" fmla="*/ 2422162 h 3532848"/>
              <a:gd name="connsiteX58" fmla="*/ 1126928 w 12146905"/>
              <a:gd name="connsiteY58" fmla="*/ 3042182 h 3532848"/>
              <a:gd name="connsiteX59" fmla="*/ 456931 w 12146905"/>
              <a:gd name="connsiteY59" fmla="*/ 3532553 h 3532848"/>
              <a:gd name="connsiteX60" fmla="*/ 16390 w 12146905"/>
              <a:gd name="connsiteY60" fmla="*/ 3467362 h 3532848"/>
              <a:gd name="connsiteX61" fmla="*/ 49170 w 12146905"/>
              <a:gd name="connsiteY61" fmla="*/ 3140594 h 3532848"/>
              <a:gd name="connsiteX62" fmla="*/ 456931 w 12146905"/>
              <a:gd name="connsiteY62" fmla="*/ 3238566 h 3532848"/>
              <a:gd name="connsiteX63" fmla="*/ 702043 w 12146905"/>
              <a:gd name="connsiteY63" fmla="*/ 3091572 h 3532848"/>
              <a:gd name="connsiteX64" fmla="*/ 0 w 12146905"/>
              <a:gd name="connsiteY64" fmla="*/ 2454501 h 3532848"/>
              <a:gd name="connsiteX65" fmla="*/ 653020 w 12146905"/>
              <a:gd name="connsiteY65" fmla="*/ 1997571 h 3532848"/>
              <a:gd name="connsiteX66" fmla="*/ 10571500 w 12146905"/>
              <a:gd name="connsiteY66" fmla="*/ 1908566 h 3532848"/>
              <a:gd name="connsiteX67" fmla="*/ 9638971 w 12146905"/>
              <a:gd name="connsiteY67" fmla="*/ 2840580 h 3532848"/>
              <a:gd name="connsiteX68" fmla="*/ 9638971 w 12146905"/>
              <a:gd name="connsiteY68" fmla="*/ 3149782 h 3532848"/>
              <a:gd name="connsiteX69" fmla="*/ 11513729 w 12146905"/>
              <a:gd name="connsiteY69" fmla="*/ 3149782 h 3532848"/>
              <a:gd name="connsiteX70" fmla="*/ 11513729 w 12146905"/>
              <a:gd name="connsiteY70" fmla="*/ 2840580 h 3532848"/>
              <a:gd name="connsiteX71" fmla="*/ 9659109 w 12146905"/>
              <a:gd name="connsiteY71" fmla="*/ 467440 h 3532848"/>
              <a:gd name="connsiteX72" fmla="*/ 10571500 w 12146905"/>
              <a:gd name="connsiteY72" fmla="*/ 1389752 h 3532848"/>
              <a:gd name="connsiteX73" fmla="*/ 11478821 w 12146905"/>
              <a:gd name="connsiteY73" fmla="*/ 482727 h 3532848"/>
              <a:gd name="connsiteX74" fmla="*/ 11742969 w 12146905"/>
              <a:gd name="connsiteY74" fmla="*/ 741509 h 3532848"/>
              <a:gd name="connsiteX75" fmla="*/ 11006822 w 12146905"/>
              <a:gd name="connsiteY75" fmla="*/ 1477728 h 3532848"/>
              <a:gd name="connsiteX76" fmla="*/ 12146905 w 12146905"/>
              <a:gd name="connsiteY76" fmla="*/ 1479565 h 3532848"/>
              <a:gd name="connsiteX77" fmla="*/ 12146905 w 12146905"/>
              <a:gd name="connsiteY77" fmla="*/ 1823384 h 3532848"/>
              <a:gd name="connsiteX78" fmla="*/ 11010276 w 12146905"/>
              <a:gd name="connsiteY78" fmla="*/ 1823384 h 3532848"/>
              <a:gd name="connsiteX79" fmla="*/ 11882685 w 12146905"/>
              <a:gd name="connsiteY79" fmla="*/ 2686090 h 3532848"/>
              <a:gd name="connsiteX80" fmla="*/ 11882685 w 12146905"/>
              <a:gd name="connsiteY80" fmla="*/ 3518810 h 3532848"/>
              <a:gd name="connsiteX81" fmla="*/ 9270090 w 12146905"/>
              <a:gd name="connsiteY81" fmla="*/ 3518810 h 3532848"/>
              <a:gd name="connsiteX82" fmla="*/ 9270090 w 12146905"/>
              <a:gd name="connsiteY82" fmla="*/ 2686090 h 3532848"/>
              <a:gd name="connsiteX83" fmla="*/ 10142572 w 12146905"/>
              <a:gd name="connsiteY83" fmla="*/ 1823384 h 3532848"/>
              <a:gd name="connsiteX84" fmla="*/ 9010719 w 12146905"/>
              <a:gd name="connsiteY84" fmla="*/ 1823384 h 3532848"/>
              <a:gd name="connsiteX85" fmla="*/ 9010719 w 12146905"/>
              <a:gd name="connsiteY85" fmla="*/ 1479565 h 3532848"/>
              <a:gd name="connsiteX86" fmla="*/ 10148010 w 12146905"/>
              <a:gd name="connsiteY86" fmla="*/ 1479565 h 3532848"/>
              <a:gd name="connsiteX87" fmla="*/ 9399739 w 12146905"/>
              <a:gd name="connsiteY87" fmla="*/ 732028 h 3532848"/>
              <a:gd name="connsiteX88" fmla="*/ 10577674 w 12146905"/>
              <a:gd name="connsiteY88" fmla="*/ 0 h 3532848"/>
              <a:gd name="connsiteX89" fmla="*/ 10577968 w 12146905"/>
              <a:gd name="connsiteY89" fmla="*/ 0 h 3532848"/>
              <a:gd name="connsiteX90" fmla="*/ 10948098 w 12146905"/>
              <a:gd name="connsiteY90" fmla="*/ 369836 h 3532848"/>
              <a:gd name="connsiteX91" fmla="*/ 10578262 w 12146905"/>
              <a:gd name="connsiteY91" fmla="*/ 740260 h 3532848"/>
              <a:gd name="connsiteX92" fmla="*/ 10207838 w 12146905"/>
              <a:gd name="connsiteY92" fmla="*/ 370424 h 3532848"/>
              <a:gd name="connsiteX93" fmla="*/ 10577674 w 12146905"/>
              <a:gd name="connsiteY93" fmla="*/ 0 h 35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2146905" h="3532848">
                <a:moveTo>
                  <a:pt x="7513220" y="2291559"/>
                </a:moveTo>
                <a:cubicBezTo>
                  <a:pt x="7268402" y="2291559"/>
                  <a:pt x="7170136" y="2503891"/>
                  <a:pt x="7170136" y="2765246"/>
                </a:cubicBezTo>
                <a:cubicBezTo>
                  <a:pt x="7170136" y="3010211"/>
                  <a:pt x="7267961" y="3238566"/>
                  <a:pt x="7513220" y="3238566"/>
                </a:cubicBezTo>
                <a:lnTo>
                  <a:pt x="7513220" y="3238860"/>
                </a:lnTo>
                <a:cubicBezTo>
                  <a:pt x="7758038" y="3238860"/>
                  <a:pt x="7839840" y="3010505"/>
                  <a:pt x="7839840" y="2765540"/>
                </a:cubicBezTo>
                <a:cubicBezTo>
                  <a:pt x="7839840" y="2503891"/>
                  <a:pt x="7758038" y="2291559"/>
                  <a:pt x="7513220" y="2291559"/>
                </a:cubicBezTo>
                <a:close/>
                <a:moveTo>
                  <a:pt x="3804649" y="2013583"/>
                </a:moveTo>
                <a:lnTo>
                  <a:pt x="4849922" y="2013583"/>
                </a:lnTo>
                <a:lnTo>
                  <a:pt x="4849922" y="2291401"/>
                </a:lnTo>
                <a:lnTo>
                  <a:pt x="4180439" y="2291401"/>
                </a:lnTo>
                <a:lnTo>
                  <a:pt x="4180439" y="2602146"/>
                </a:lnTo>
                <a:lnTo>
                  <a:pt x="4800899" y="2602146"/>
                </a:lnTo>
                <a:lnTo>
                  <a:pt x="4800899" y="2896207"/>
                </a:lnTo>
                <a:lnTo>
                  <a:pt x="4180439" y="2896207"/>
                </a:lnTo>
                <a:lnTo>
                  <a:pt x="4180439" y="3222607"/>
                </a:lnTo>
                <a:lnTo>
                  <a:pt x="4866312" y="3222607"/>
                </a:lnTo>
                <a:lnTo>
                  <a:pt x="4866312" y="3516153"/>
                </a:lnTo>
                <a:lnTo>
                  <a:pt x="3804649" y="3516153"/>
                </a:lnTo>
                <a:close/>
                <a:moveTo>
                  <a:pt x="1387556" y="2013583"/>
                </a:moveTo>
                <a:lnTo>
                  <a:pt x="1795758" y="2013583"/>
                </a:lnTo>
                <a:lnTo>
                  <a:pt x="1975090" y="3157341"/>
                </a:lnTo>
                <a:lnTo>
                  <a:pt x="1991774" y="3157341"/>
                </a:lnTo>
                <a:lnTo>
                  <a:pt x="2187864" y="2013583"/>
                </a:lnTo>
                <a:lnTo>
                  <a:pt x="2694111" y="2013583"/>
                </a:lnTo>
                <a:lnTo>
                  <a:pt x="2906296" y="3157341"/>
                </a:lnTo>
                <a:lnTo>
                  <a:pt x="3102312" y="2013583"/>
                </a:lnTo>
                <a:lnTo>
                  <a:pt x="3494345" y="2013583"/>
                </a:lnTo>
                <a:lnTo>
                  <a:pt x="3151261" y="3516153"/>
                </a:lnTo>
                <a:lnTo>
                  <a:pt x="2645088" y="3516153"/>
                </a:lnTo>
                <a:lnTo>
                  <a:pt x="2432903" y="2356593"/>
                </a:lnTo>
                <a:lnTo>
                  <a:pt x="2236886" y="3516153"/>
                </a:lnTo>
                <a:lnTo>
                  <a:pt x="1714397" y="3516153"/>
                </a:lnTo>
                <a:close/>
                <a:moveTo>
                  <a:pt x="6043709" y="1997656"/>
                </a:moveTo>
                <a:lnTo>
                  <a:pt x="6153557" y="2003222"/>
                </a:lnTo>
                <a:cubicBezTo>
                  <a:pt x="6263723" y="2013874"/>
                  <a:pt x="6374147" y="2038252"/>
                  <a:pt x="6484117" y="2062836"/>
                </a:cubicBezTo>
                <a:lnTo>
                  <a:pt x="6451264" y="2389383"/>
                </a:lnTo>
                <a:cubicBezTo>
                  <a:pt x="6320682" y="2324213"/>
                  <a:pt x="6189931" y="2291508"/>
                  <a:pt x="6059011" y="2291265"/>
                </a:cubicBezTo>
                <a:cubicBezTo>
                  <a:pt x="5781854" y="2291265"/>
                  <a:pt x="5585764" y="2487354"/>
                  <a:pt x="5585764" y="2765246"/>
                </a:cubicBezTo>
                <a:cubicBezTo>
                  <a:pt x="5585764" y="3059234"/>
                  <a:pt x="5798244" y="3238566"/>
                  <a:pt x="6092011" y="3238566"/>
                </a:cubicBezTo>
                <a:cubicBezTo>
                  <a:pt x="6222909" y="3238566"/>
                  <a:pt x="6353513" y="3205787"/>
                  <a:pt x="6467727" y="3157205"/>
                </a:cubicBezTo>
                <a:lnTo>
                  <a:pt x="6484117" y="3467362"/>
                </a:lnTo>
                <a:cubicBezTo>
                  <a:pt x="6369682" y="3499774"/>
                  <a:pt x="6239078" y="3532848"/>
                  <a:pt x="6043503" y="3532848"/>
                </a:cubicBezTo>
                <a:cubicBezTo>
                  <a:pt x="5634787" y="3532848"/>
                  <a:pt x="5177709" y="3336611"/>
                  <a:pt x="5177709" y="2765246"/>
                </a:cubicBezTo>
                <a:cubicBezTo>
                  <a:pt x="5177709" y="2307619"/>
                  <a:pt x="5465480" y="2063145"/>
                  <a:pt x="5865883" y="2009177"/>
                </a:cubicBezTo>
                <a:close/>
                <a:moveTo>
                  <a:pt x="7513220" y="1997645"/>
                </a:moveTo>
                <a:cubicBezTo>
                  <a:pt x="8003077" y="1997645"/>
                  <a:pt x="8264285" y="2275169"/>
                  <a:pt x="8264285" y="2765246"/>
                </a:cubicBezTo>
                <a:cubicBezTo>
                  <a:pt x="8264579" y="3238860"/>
                  <a:pt x="8003077" y="3532848"/>
                  <a:pt x="7513220" y="3532848"/>
                </a:cubicBezTo>
                <a:cubicBezTo>
                  <a:pt x="7023363" y="3532848"/>
                  <a:pt x="6761934" y="3238860"/>
                  <a:pt x="6761934" y="2765540"/>
                </a:cubicBezTo>
                <a:cubicBezTo>
                  <a:pt x="6761934" y="2275463"/>
                  <a:pt x="7023143" y="1997939"/>
                  <a:pt x="7513220" y="1997939"/>
                </a:cubicBezTo>
                <a:close/>
                <a:moveTo>
                  <a:pt x="6043503" y="1997645"/>
                </a:moveTo>
                <a:lnTo>
                  <a:pt x="6043870" y="1997645"/>
                </a:lnTo>
                <a:lnTo>
                  <a:pt x="6043709" y="1997656"/>
                </a:lnTo>
                <a:close/>
                <a:moveTo>
                  <a:pt x="653020" y="1997571"/>
                </a:moveTo>
                <a:lnTo>
                  <a:pt x="653020" y="1997644"/>
                </a:lnTo>
                <a:cubicBezTo>
                  <a:pt x="800014" y="1997644"/>
                  <a:pt x="930913" y="2013446"/>
                  <a:pt x="1045126" y="2046667"/>
                </a:cubicBezTo>
                <a:lnTo>
                  <a:pt x="1012273" y="2356456"/>
                </a:lnTo>
                <a:cubicBezTo>
                  <a:pt x="914449" y="2308021"/>
                  <a:pt x="800014" y="2291264"/>
                  <a:pt x="685873" y="2291264"/>
                </a:cubicBezTo>
                <a:cubicBezTo>
                  <a:pt x="587829" y="2291264"/>
                  <a:pt x="407982" y="2291264"/>
                  <a:pt x="407982" y="2422162"/>
                </a:cubicBezTo>
                <a:cubicBezTo>
                  <a:pt x="407982" y="2666760"/>
                  <a:pt x="1126928" y="2503597"/>
                  <a:pt x="1126928" y="3042182"/>
                </a:cubicBezTo>
                <a:cubicBezTo>
                  <a:pt x="1126928" y="3435096"/>
                  <a:pt x="800014" y="3532553"/>
                  <a:pt x="456931" y="3532553"/>
                </a:cubicBezTo>
                <a:cubicBezTo>
                  <a:pt x="326621" y="3532553"/>
                  <a:pt x="146774" y="3515943"/>
                  <a:pt x="16390" y="3467362"/>
                </a:cubicBezTo>
                <a:lnTo>
                  <a:pt x="49170" y="3140594"/>
                </a:lnTo>
                <a:cubicBezTo>
                  <a:pt x="163385" y="3189543"/>
                  <a:pt x="293767" y="3238566"/>
                  <a:pt x="456931" y="3238566"/>
                </a:cubicBezTo>
                <a:cubicBezTo>
                  <a:pt x="587829" y="3238566"/>
                  <a:pt x="702043" y="3205786"/>
                  <a:pt x="702043" y="3091572"/>
                </a:cubicBezTo>
                <a:cubicBezTo>
                  <a:pt x="702043" y="2813680"/>
                  <a:pt x="0" y="2993968"/>
                  <a:pt x="0" y="2454501"/>
                </a:cubicBezTo>
                <a:cubicBezTo>
                  <a:pt x="0" y="2095175"/>
                  <a:pt x="358959" y="1997571"/>
                  <a:pt x="653020" y="1997571"/>
                </a:cubicBezTo>
                <a:close/>
                <a:moveTo>
                  <a:pt x="10571500" y="1908566"/>
                </a:moveTo>
                <a:lnTo>
                  <a:pt x="9638971" y="2840580"/>
                </a:lnTo>
                <a:lnTo>
                  <a:pt x="9638971" y="3149782"/>
                </a:lnTo>
                <a:lnTo>
                  <a:pt x="11513729" y="3149782"/>
                </a:lnTo>
                <a:lnTo>
                  <a:pt x="11513729" y="2840580"/>
                </a:lnTo>
                <a:close/>
                <a:moveTo>
                  <a:pt x="9659109" y="467440"/>
                </a:moveTo>
                <a:lnTo>
                  <a:pt x="10571500" y="1389752"/>
                </a:lnTo>
                <a:lnTo>
                  <a:pt x="11478821" y="482727"/>
                </a:lnTo>
                <a:lnTo>
                  <a:pt x="11742969" y="741509"/>
                </a:lnTo>
                <a:lnTo>
                  <a:pt x="11006822" y="1477728"/>
                </a:lnTo>
                <a:lnTo>
                  <a:pt x="12146905" y="1479565"/>
                </a:lnTo>
                <a:lnTo>
                  <a:pt x="12146905" y="1823384"/>
                </a:lnTo>
                <a:lnTo>
                  <a:pt x="11010276" y="1823384"/>
                </a:lnTo>
                <a:lnTo>
                  <a:pt x="11882685" y="2686090"/>
                </a:lnTo>
                <a:lnTo>
                  <a:pt x="11882685" y="3518810"/>
                </a:lnTo>
                <a:lnTo>
                  <a:pt x="9270090" y="3518810"/>
                </a:lnTo>
                <a:lnTo>
                  <a:pt x="9270090" y="2686090"/>
                </a:lnTo>
                <a:lnTo>
                  <a:pt x="10142572" y="1823384"/>
                </a:lnTo>
                <a:lnTo>
                  <a:pt x="9010719" y="1823384"/>
                </a:lnTo>
                <a:lnTo>
                  <a:pt x="9010719" y="1479565"/>
                </a:lnTo>
                <a:lnTo>
                  <a:pt x="10148010" y="1479565"/>
                </a:lnTo>
                <a:lnTo>
                  <a:pt x="9399739" y="732028"/>
                </a:lnTo>
                <a:close/>
                <a:moveTo>
                  <a:pt x="10577674" y="0"/>
                </a:moveTo>
                <a:lnTo>
                  <a:pt x="10577968" y="0"/>
                </a:lnTo>
                <a:cubicBezTo>
                  <a:pt x="10782267" y="0"/>
                  <a:pt x="10947937" y="165537"/>
                  <a:pt x="10948098" y="369836"/>
                </a:cubicBezTo>
                <a:cubicBezTo>
                  <a:pt x="10948260" y="574253"/>
                  <a:pt x="10782679" y="740099"/>
                  <a:pt x="10578262" y="740260"/>
                </a:cubicBezTo>
                <a:cubicBezTo>
                  <a:pt x="10373845" y="740422"/>
                  <a:pt x="10207999" y="574841"/>
                  <a:pt x="10207838" y="370424"/>
                </a:cubicBezTo>
                <a:cubicBezTo>
                  <a:pt x="10207676" y="166007"/>
                  <a:pt x="10373257" y="161"/>
                  <a:pt x="1057767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rgbClr val="000000">
                    <a:alpha val="0"/>
                  </a:srgbClr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20832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. Non automat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A346DBDA-9CC6-463E-8F3E-3EB3DDFEED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001B4918-0A25-4C43-9A13-67DC0A658A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76485DA-79AB-4BAB-A077-5D619BBAF002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12325CF0-1AB5-4455-BA18-F9E9B412151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" b="0" dirty="0" err="1">
                <a:solidFill>
                  <a:schemeClr val="bg2"/>
                </a:solidFill>
              </a:rPr>
              <a:t>kjlkjlkjl</a:t>
            </a:r>
            <a:endParaRPr lang="en-GB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8411" y="1440000"/>
            <a:ext cx="9501189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28411" y="2159999"/>
            <a:ext cx="9503227" cy="3977275"/>
          </a:xfrm>
        </p:spPr>
        <p:txBody>
          <a:bodyPr/>
          <a:lstStyle>
            <a:lvl1pPr marL="0" indent="0">
              <a:buFont typeface="Sweco Sans" panose="00000500000000000000" pitchFamily="2" charset="0"/>
              <a:buChar char="​"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01 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3DE30-8BDC-4207-B7E9-72EA063685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EB8D86A-C1EB-46A3-B294-98FA930DE3CB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5244A48B-E439-42BB-811C-88BEF0C534C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C92C06E-9D3D-40BF-662C-64A3807DE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. Non automatic A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A346DBDA-9CC6-463E-8F3E-3EB3DDFEED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001B4918-0A25-4C43-9A13-67DC0A658A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76485DA-79AB-4BAB-A077-5D619BBAF002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12325CF0-1AB5-4455-BA18-F9E9B412151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" b="0" dirty="0" err="1">
                <a:solidFill>
                  <a:schemeClr val="bg2"/>
                </a:solidFill>
              </a:rPr>
              <a:t>kjlkjlkjl</a:t>
            </a:r>
            <a:endParaRPr lang="en-GB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8411" y="1440000"/>
            <a:ext cx="9501189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28411" y="2159999"/>
            <a:ext cx="9503227" cy="3977275"/>
          </a:xfrm>
        </p:spPr>
        <p:txBody>
          <a:bodyPr/>
          <a:lstStyle>
            <a:lvl1pPr marL="0" indent="0">
              <a:buFont typeface="Sweco Sans" panose="00000500000000000000" pitchFamily="2" charset="0"/>
              <a:buChar char="​"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01 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3DE30-8BDC-4207-B7E9-72EA063685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EB8D86A-C1EB-46A3-B294-98FA930DE3CB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5244A48B-E439-42BB-811C-88BEF0C534C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87DD94B-A4AC-2928-BEE6-218FF1D5D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84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. Non automat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9DF46AE-4033-4DDF-B903-9DFF43A0ED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336A0177-6670-4110-BC0A-5D9D7E4F8B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0C52D22-9AF1-4D67-AEE1-A1BAB44EC21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" b="0" dirty="0" err="1">
                <a:solidFill>
                  <a:schemeClr val="bg2"/>
                </a:solidFill>
              </a:rPr>
              <a:t>kjlkjlkjl</a:t>
            </a:r>
            <a:endParaRPr lang="en-GB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086" y="1440000"/>
            <a:ext cx="9499514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02000" y="2160000"/>
            <a:ext cx="8431200" cy="3963600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7pPr>
            <a:lvl8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8pPr>
            <a:lvl9pPr marL="0" indent="0">
              <a:lnSpc>
                <a:spcPts val="195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086" y="2159999"/>
            <a:ext cx="1071914" cy="3977275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>
              <a:lnSpc>
                <a:spcPts val="1950"/>
              </a:lnSpc>
              <a:spcAft>
                <a:spcPts val="0"/>
              </a:spcAft>
              <a:defRPr sz="1600" b="0"/>
            </a:lvl7pPr>
            <a:lvl8pPr>
              <a:lnSpc>
                <a:spcPts val="1950"/>
              </a:lnSpc>
              <a:spcAft>
                <a:spcPts val="0"/>
              </a:spcAft>
              <a:defRPr sz="1600" b="0"/>
            </a:lvl8pPr>
            <a:lvl9pPr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0000-0000</a:t>
            </a:r>
          </a:p>
          <a:p>
            <a:pPr lvl="1"/>
            <a:r>
              <a:rPr lang="en-GB" dirty="0"/>
              <a:t>0000-0000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79FE8-DBEF-4092-B437-58288433B1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C236CF2A-B6B8-4FF9-B333-33BDE47CF073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9F47D30-BC51-4DB6-BB3A-9C45DD7A19DA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6CF5BC9-8778-0F29-27B2-2AC8DB091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. Non automatic B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9DF46AE-4033-4DDF-B903-9DFF43A0ED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336A0177-6670-4110-BC0A-5D9D7E4F8B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0C52D22-9AF1-4D67-AEE1-A1BAB44EC21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" b="0" dirty="0" err="1">
                <a:solidFill>
                  <a:schemeClr val="bg2"/>
                </a:solidFill>
              </a:rPr>
              <a:t>kjlkjlkjl</a:t>
            </a:r>
            <a:endParaRPr lang="en-GB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086" y="1440000"/>
            <a:ext cx="9499514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02000" y="2160000"/>
            <a:ext cx="8431200" cy="3963600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7pPr>
            <a:lvl8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8pPr>
            <a:lvl9pPr marL="0" indent="0">
              <a:lnSpc>
                <a:spcPts val="195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086" y="2159999"/>
            <a:ext cx="1071914" cy="3977275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>
              <a:lnSpc>
                <a:spcPts val="1950"/>
              </a:lnSpc>
              <a:spcAft>
                <a:spcPts val="0"/>
              </a:spcAft>
              <a:defRPr sz="1600" b="0"/>
            </a:lvl7pPr>
            <a:lvl8pPr>
              <a:lnSpc>
                <a:spcPts val="1950"/>
              </a:lnSpc>
              <a:spcAft>
                <a:spcPts val="0"/>
              </a:spcAft>
              <a:defRPr sz="1600" b="0"/>
            </a:lvl8pPr>
            <a:lvl9pPr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0000-0000</a:t>
            </a:r>
          </a:p>
          <a:p>
            <a:pPr lvl="1"/>
            <a:r>
              <a:rPr lang="en-GB" dirty="0"/>
              <a:t>0000-0000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79FE8-DBEF-4092-B437-58288433B1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C236CF2A-B6B8-4FF9-B333-33BDE47CF073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9F47D30-BC51-4DB6-BB3A-9C45DD7A19DA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2514A76-1FA2-0620-99FB-0AFF42E0A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1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tags" Target="../tags/tag74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tags" Target="../tags/tag20.xml"/><Relationship Id="rId84" Type="http://schemas.openxmlformats.org/officeDocument/2006/relationships/tags" Target="../tags/tag41.xml"/><Relationship Id="rId138" Type="http://schemas.openxmlformats.org/officeDocument/2006/relationships/tags" Target="../tags/tag95.xml"/><Relationship Id="rId159" Type="http://schemas.openxmlformats.org/officeDocument/2006/relationships/tags" Target="../tags/tag116.xml"/><Relationship Id="rId107" Type="http://schemas.openxmlformats.org/officeDocument/2006/relationships/tags" Target="../tags/tag64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tags" Target="../tags/tag10.xml"/><Relationship Id="rId74" Type="http://schemas.openxmlformats.org/officeDocument/2006/relationships/tags" Target="../tags/tag31.xml"/><Relationship Id="rId128" Type="http://schemas.openxmlformats.org/officeDocument/2006/relationships/tags" Target="../tags/tag85.xml"/><Relationship Id="rId149" Type="http://schemas.openxmlformats.org/officeDocument/2006/relationships/tags" Target="../tags/tag106.xml"/><Relationship Id="rId5" Type="http://schemas.openxmlformats.org/officeDocument/2006/relationships/slideLayout" Target="../slideLayouts/slideLayout5.xml"/><Relationship Id="rId95" Type="http://schemas.openxmlformats.org/officeDocument/2006/relationships/tags" Target="../tags/tag52.xml"/><Relationship Id="rId160" Type="http://schemas.openxmlformats.org/officeDocument/2006/relationships/tags" Target="../tags/tag117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tags" Target="../tags/tag21.xml"/><Relationship Id="rId118" Type="http://schemas.openxmlformats.org/officeDocument/2006/relationships/tags" Target="../tags/tag75.xml"/><Relationship Id="rId139" Type="http://schemas.openxmlformats.org/officeDocument/2006/relationships/tags" Target="../tags/tag96.xml"/><Relationship Id="rId85" Type="http://schemas.openxmlformats.org/officeDocument/2006/relationships/tags" Target="../tags/tag42.xml"/><Relationship Id="rId150" Type="http://schemas.openxmlformats.org/officeDocument/2006/relationships/tags" Target="../tags/tag107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tags" Target="../tags/tag65.xml"/><Relationship Id="rId129" Type="http://schemas.openxmlformats.org/officeDocument/2006/relationships/tags" Target="../tags/tag86.xml"/><Relationship Id="rId54" Type="http://schemas.openxmlformats.org/officeDocument/2006/relationships/tags" Target="../tags/tag11.xml"/><Relationship Id="rId70" Type="http://schemas.openxmlformats.org/officeDocument/2006/relationships/tags" Target="../tags/tag27.xml"/><Relationship Id="rId75" Type="http://schemas.openxmlformats.org/officeDocument/2006/relationships/tags" Target="../tags/tag32.xml"/><Relationship Id="rId91" Type="http://schemas.openxmlformats.org/officeDocument/2006/relationships/tags" Target="../tags/tag48.xml"/><Relationship Id="rId96" Type="http://schemas.openxmlformats.org/officeDocument/2006/relationships/tags" Target="../tags/tag53.xml"/><Relationship Id="rId140" Type="http://schemas.openxmlformats.org/officeDocument/2006/relationships/tags" Target="../tags/tag97.xml"/><Relationship Id="rId145" Type="http://schemas.openxmlformats.org/officeDocument/2006/relationships/tags" Target="../tags/tag102.xml"/><Relationship Id="rId161" Type="http://schemas.openxmlformats.org/officeDocument/2006/relationships/tags" Target="../tags/tag118.xml"/><Relationship Id="rId166" Type="http://schemas.openxmlformats.org/officeDocument/2006/relationships/tags" Target="../tags/tag12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tags" Target="../tags/tag6.xml"/><Relationship Id="rId114" Type="http://schemas.openxmlformats.org/officeDocument/2006/relationships/tags" Target="../tags/tag71.xml"/><Relationship Id="rId119" Type="http://schemas.openxmlformats.org/officeDocument/2006/relationships/tags" Target="../tags/tag76.xml"/><Relationship Id="rId44" Type="http://schemas.openxmlformats.org/officeDocument/2006/relationships/theme" Target="../theme/theme1.xml"/><Relationship Id="rId60" Type="http://schemas.openxmlformats.org/officeDocument/2006/relationships/tags" Target="../tags/tag17.xml"/><Relationship Id="rId65" Type="http://schemas.openxmlformats.org/officeDocument/2006/relationships/tags" Target="../tags/tag22.xml"/><Relationship Id="rId81" Type="http://schemas.openxmlformats.org/officeDocument/2006/relationships/tags" Target="../tags/tag38.xml"/><Relationship Id="rId86" Type="http://schemas.openxmlformats.org/officeDocument/2006/relationships/tags" Target="../tags/tag43.xml"/><Relationship Id="rId130" Type="http://schemas.openxmlformats.org/officeDocument/2006/relationships/tags" Target="../tags/tag87.xml"/><Relationship Id="rId135" Type="http://schemas.openxmlformats.org/officeDocument/2006/relationships/tags" Target="../tags/tag92.xml"/><Relationship Id="rId151" Type="http://schemas.openxmlformats.org/officeDocument/2006/relationships/tags" Target="../tags/tag108.xml"/><Relationship Id="rId156" Type="http://schemas.openxmlformats.org/officeDocument/2006/relationships/tags" Target="../tags/tag113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ags" Target="../tags/tag66.xml"/><Relationship Id="rId34" Type="http://schemas.openxmlformats.org/officeDocument/2006/relationships/slideLayout" Target="../slideLayouts/slideLayout34.xml"/><Relationship Id="rId50" Type="http://schemas.openxmlformats.org/officeDocument/2006/relationships/tags" Target="../tags/tag7.xml"/><Relationship Id="rId55" Type="http://schemas.openxmlformats.org/officeDocument/2006/relationships/tags" Target="../tags/tag12.xml"/><Relationship Id="rId76" Type="http://schemas.openxmlformats.org/officeDocument/2006/relationships/tags" Target="../tags/tag33.xml"/><Relationship Id="rId97" Type="http://schemas.openxmlformats.org/officeDocument/2006/relationships/tags" Target="../tags/tag54.xml"/><Relationship Id="rId104" Type="http://schemas.openxmlformats.org/officeDocument/2006/relationships/tags" Target="../tags/tag61.xml"/><Relationship Id="rId120" Type="http://schemas.openxmlformats.org/officeDocument/2006/relationships/tags" Target="../tags/tag77.xml"/><Relationship Id="rId125" Type="http://schemas.openxmlformats.org/officeDocument/2006/relationships/tags" Target="../tags/tag82.xml"/><Relationship Id="rId141" Type="http://schemas.openxmlformats.org/officeDocument/2006/relationships/tags" Target="../tags/tag98.xml"/><Relationship Id="rId146" Type="http://schemas.openxmlformats.org/officeDocument/2006/relationships/tags" Target="../tags/tag103.xml"/><Relationship Id="rId167" Type="http://schemas.openxmlformats.org/officeDocument/2006/relationships/tags" Target="../tags/tag124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8.xml"/><Relationship Id="rId92" Type="http://schemas.openxmlformats.org/officeDocument/2006/relationships/tags" Target="../tags/tag49.xml"/><Relationship Id="rId162" Type="http://schemas.openxmlformats.org/officeDocument/2006/relationships/tags" Target="../tags/tag11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66" Type="http://schemas.openxmlformats.org/officeDocument/2006/relationships/tags" Target="../tags/tag23.xml"/><Relationship Id="rId87" Type="http://schemas.openxmlformats.org/officeDocument/2006/relationships/tags" Target="../tags/tag44.xml"/><Relationship Id="rId110" Type="http://schemas.openxmlformats.org/officeDocument/2006/relationships/tags" Target="../tags/tag67.xml"/><Relationship Id="rId115" Type="http://schemas.openxmlformats.org/officeDocument/2006/relationships/tags" Target="../tags/tag72.xml"/><Relationship Id="rId131" Type="http://schemas.openxmlformats.org/officeDocument/2006/relationships/tags" Target="../tags/tag88.xml"/><Relationship Id="rId136" Type="http://schemas.openxmlformats.org/officeDocument/2006/relationships/tags" Target="../tags/tag93.xml"/><Relationship Id="rId157" Type="http://schemas.openxmlformats.org/officeDocument/2006/relationships/tags" Target="../tags/tag114.xml"/><Relationship Id="rId61" Type="http://schemas.openxmlformats.org/officeDocument/2006/relationships/tags" Target="../tags/tag18.xml"/><Relationship Id="rId82" Type="http://schemas.openxmlformats.org/officeDocument/2006/relationships/tags" Target="../tags/tag39.xml"/><Relationship Id="rId152" Type="http://schemas.openxmlformats.org/officeDocument/2006/relationships/tags" Target="../tags/tag109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tags" Target="../tags/tag13.xml"/><Relationship Id="rId77" Type="http://schemas.openxmlformats.org/officeDocument/2006/relationships/tags" Target="../tags/tag34.xml"/><Relationship Id="rId100" Type="http://schemas.openxmlformats.org/officeDocument/2006/relationships/tags" Target="../tags/tag57.xml"/><Relationship Id="rId105" Type="http://schemas.openxmlformats.org/officeDocument/2006/relationships/tags" Target="../tags/tag62.xml"/><Relationship Id="rId126" Type="http://schemas.openxmlformats.org/officeDocument/2006/relationships/tags" Target="../tags/tag83.xml"/><Relationship Id="rId147" Type="http://schemas.openxmlformats.org/officeDocument/2006/relationships/tags" Target="../tags/tag104.xml"/><Relationship Id="rId16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8.xml"/><Relationship Id="rId72" Type="http://schemas.openxmlformats.org/officeDocument/2006/relationships/tags" Target="../tags/tag29.xml"/><Relationship Id="rId93" Type="http://schemas.openxmlformats.org/officeDocument/2006/relationships/tags" Target="../tags/tag50.xml"/><Relationship Id="rId98" Type="http://schemas.openxmlformats.org/officeDocument/2006/relationships/tags" Target="../tags/tag55.xml"/><Relationship Id="rId121" Type="http://schemas.openxmlformats.org/officeDocument/2006/relationships/tags" Target="../tags/tag78.xml"/><Relationship Id="rId142" Type="http://schemas.openxmlformats.org/officeDocument/2006/relationships/tags" Target="../tags/tag99.xml"/><Relationship Id="rId163" Type="http://schemas.openxmlformats.org/officeDocument/2006/relationships/tags" Target="../tags/tag120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tags" Target="../tags/tag3.xml"/><Relationship Id="rId67" Type="http://schemas.openxmlformats.org/officeDocument/2006/relationships/tags" Target="../tags/tag24.xml"/><Relationship Id="rId116" Type="http://schemas.openxmlformats.org/officeDocument/2006/relationships/tags" Target="../tags/tag73.xml"/><Relationship Id="rId137" Type="http://schemas.openxmlformats.org/officeDocument/2006/relationships/tags" Target="../tags/tag94.xml"/><Relationship Id="rId158" Type="http://schemas.openxmlformats.org/officeDocument/2006/relationships/tags" Target="../tags/tag115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tags" Target="../tags/tag19.xml"/><Relationship Id="rId83" Type="http://schemas.openxmlformats.org/officeDocument/2006/relationships/tags" Target="../tags/tag40.xml"/><Relationship Id="rId88" Type="http://schemas.openxmlformats.org/officeDocument/2006/relationships/tags" Target="../tags/tag45.xml"/><Relationship Id="rId111" Type="http://schemas.openxmlformats.org/officeDocument/2006/relationships/tags" Target="../tags/tag68.xml"/><Relationship Id="rId132" Type="http://schemas.openxmlformats.org/officeDocument/2006/relationships/tags" Target="../tags/tag89.xml"/><Relationship Id="rId153" Type="http://schemas.openxmlformats.org/officeDocument/2006/relationships/tags" Target="../tags/tag11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tags" Target="../tags/tag14.xml"/><Relationship Id="rId106" Type="http://schemas.openxmlformats.org/officeDocument/2006/relationships/tags" Target="../tags/tag63.xml"/><Relationship Id="rId127" Type="http://schemas.openxmlformats.org/officeDocument/2006/relationships/tags" Target="../tags/tag8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tags" Target="../tags/tag9.xml"/><Relationship Id="rId73" Type="http://schemas.openxmlformats.org/officeDocument/2006/relationships/tags" Target="../tags/tag30.xml"/><Relationship Id="rId78" Type="http://schemas.openxmlformats.org/officeDocument/2006/relationships/tags" Target="../tags/tag35.xml"/><Relationship Id="rId94" Type="http://schemas.openxmlformats.org/officeDocument/2006/relationships/tags" Target="../tags/tag51.xml"/><Relationship Id="rId99" Type="http://schemas.openxmlformats.org/officeDocument/2006/relationships/tags" Target="../tags/tag56.xml"/><Relationship Id="rId101" Type="http://schemas.openxmlformats.org/officeDocument/2006/relationships/tags" Target="../tags/tag58.xml"/><Relationship Id="rId122" Type="http://schemas.openxmlformats.org/officeDocument/2006/relationships/tags" Target="../tags/tag79.xml"/><Relationship Id="rId143" Type="http://schemas.openxmlformats.org/officeDocument/2006/relationships/tags" Target="../tags/tag100.xml"/><Relationship Id="rId148" Type="http://schemas.openxmlformats.org/officeDocument/2006/relationships/tags" Target="../tags/tag105.xml"/><Relationship Id="rId164" Type="http://schemas.openxmlformats.org/officeDocument/2006/relationships/tags" Target="../tags/tag121.xml"/><Relationship Id="rId16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tags" Target="../tags/tag4.xml"/><Relationship Id="rId68" Type="http://schemas.openxmlformats.org/officeDocument/2006/relationships/tags" Target="../tags/tag25.xml"/><Relationship Id="rId89" Type="http://schemas.openxmlformats.org/officeDocument/2006/relationships/tags" Target="../tags/tag46.xml"/><Relationship Id="rId112" Type="http://schemas.openxmlformats.org/officeDocument/2006/relationships/tags" Target="../tags/tag69.xml"/><Relationship Id="rId133" Type="http://schemas.openxmlformats.org/officeDocument/2006/relationships/tags" Target="../tags/tag90.xml"/><Relationship Id="rId154" Type="http://schemas.openxmlformats.org/officeDocument/2006/relationships/tags" Target="../tags/tag111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tags" Target="../tags/tag15.xml"/><Relationship Id="rId79" Type="http://schemas.openxmlformats.org/officeDocument/2006/relationships/tags" Target="../tags/tag36.xml"/><Relationship Id="rId102" Type="http://schemas.openxmlformats.org/officeDocument/2006/relationships/tags" Target="../tags/tag59.xml"/><Relationship Id="rId123" Type="http://schemas.openxmlformats.org/officeDocument/2006/relationships/tags" Target="../tags/tag80.xml"/><Relationship Id="rId144" Type="http://schemas.openxmlformats.org/officeDocument/2006/relationships/tags" Target="../tags/tag101.xml"/><Relationship Id="rId90" Type="http://schemas.openxmlformats.org/officeDocument/2006/relationships/tags" Target="../tags/tag47.xml"/><Relationship Id="rId165" Type="http://schemas.openxmlformats.org/officeDocument/2006/relationships/tags" Target="../tags/tag122.xml"/><Relationship Id="rId27" Type="http://schemas.openxmlformats.org/officeDocument/2006/relationships/slideLayout" Target="../slideLayouts/slideLayout27.xml"/><Relationship Id="rId48" Type="http://schemas.openxmlformats.org/officeDocument/2006/relationships/tags" Target="../tags/tag5.xml"/><Relationship Id="rId69" Type="http://schemas.openxmlformats.org/officeDocument/2006/relationships/tags" Target="../tags/tag26.xml"/><Relationship Id="rId113" Type="http://schemas.openxmlformats.org/officeDocument/2006/relationships/tags" Target="../tags/tag70.xml"/><Relationship Id="rId134" Type="http://schemas.openxmlformats.org/officeDocument/2006/relationships/tags" Target="../tags/tag91.xml"/><Relationship Id="rId80" Type="http://schemas.openxmlformats.org/officeDocument/2006/relationships/tags" Target="../tags/tag37.xml"/><Relationship Id="rId155" Type="http://schemas.openxmlformats.org/officeDocument/2006/relationships/tags" Target="../tags/tag112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tags" Target="../tags/tag16.xml"/><Relationship Id="rId103" Type="http://schemas.openxmlformats.org/officeDocument/2006/relationships/tags" Target="../tags/tag60.xml"/><Relationship Id="rId124" Type="http://schemas.openxmlformats.org/officeDocument/2006/relationships/tags" Target="../tags/tag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note [Placeholder]" hidden="1">
            <a:extLst>
              <a:ext uri="{FF2B5EF4-FFF2-40B4-BE49-F238E27FC236}">
                <a16:creationId xmlns:a16="http://schemas.microsoft.com/office/drawing/2014/main" id="{62F07873-52CC-4B57-B4B5-3F92F6166E62}"/>
              </a:ext>
            </a:extLst>
          </p:cNvPr>
          <p:cNvSpPr>
            <a:spLocks/>
          </p:cNvSpPr>
          <p:nvPr userDrawn="1"/>
        </p:nvSpPr>
        <p:spPr>
          <a:xfrm>
            <a:off x="358775" y="5958000"/>
            <a:ext cx="11472862" cy="18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lumMod val="100000"/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r>
              <a:rPr lang="en-GB" sz="700" dirty="0">
                <a:solidFill>
                  <a:schemeClr val="tx1">
                    <a:lumMod val="100000"/>
                  </a:schemeClr>
                </a:solidFill>
              </a:rPr>
              <a:t>(n)  </a:t>
            </a:r>
          </a:p>
        </p:txBody>
      </p:sp>
      <p:sp>
        <p:nvSpPr>
          <p:cNvPr id="11" name="Content [Comment]" hidden="1">
            <a:extLst>
              <a:ext uri="{FF2B5EF4-FFF2-40B4-BE49-F238E27FC236}">
                <a16:creationId xmlns:a16="http://schemas.microsoft.com/office/drawing/2014/main" id="{5C30B002-3160-41FD-BBA2-063486BECB91}"/>
              </a:ext>
            </a:extLst>
          </p:cNvPr>
          <p:cNvSpPr/>
          <p:nvPr userDrawn="1"/>
        </p:nvSpPr>
        <p:spPr>
          <a:xfrm>
            <a:off x="12281979" y="116541"/>
            <a:ext cx="2259105" cy="914400"/>
          </a:xfrm>
          <a:prstGeom prst="wedgeRectCallout">
            <a:avLst/>
          </a:prstGeom>
          <a:solidFill>
            <a:srgbClr val="DEC55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dirty="0">
                <a:solidFill>
                  <a:schemeClr val="tx1"/>
                </a:solidFill>
              </a:rPr>
              <a:t>&lt;initials&gt; &lt;date&gt;</a:t>
            </a:r>
            <a:r>
              <a:rPr lang="en-GB" sz="1100" dirty="0" err="1">
                <a:solidFill>
                  <a:schemeClr val="tx1"/>
                </a:solidFill>
              </a:rPr>
              <a:t>yyyy</a:t>
            </a:r>
            <a:r>
              <a:rPr lang="en-GB" sz="1100" dirty="0">
                <a:solidFill>
                  <a:schemeClr val="tx1"/>
                </a:solidFill>
              </a:rPr>
              <a:t>-MM-dd </a:t>
            </a:r>
            <a:r>
              <a:rPr lang="en-GB" sz="1100" dirty="0" err="1">
                <a:solidFill>
                  <a:schemeClr val="tx1"/>
                </a:solidFill>
              </a:rPr>
              <a:t>hh:mm</a:t>
            </a:r>
            <a:r>
              <a:rPr lang="en-GB" sz="1100" dirty="0">
                <a:solidFill>
                  <a:schemeClr val="tx1"/>
                </a:solidFill>
              </a:rPr>
              <a:t>&lt;/date&gt;:</a:t>
            </a:r>
          </a:p>
        </p:txBody>
      </p:sp>
      <p:sp>
        <p:nvSpPr>
          <p:cNvPr id="12" name="Formatting [Comment]" hidden="1">
            <a:extLst>
              <a:ext uri="{FF2B5EF4-FFF2-40B4-BE49-F238E27FC236}">
                <a16:creationId xmlns:a16="http://schemas.microsoft.com/office/drawing/2014/main" id="{B47DAC1A-E109-498B-83E1-4B9D313B7F04}"/>
              </a:ext>
            </a:extLst>
          </p:cNvPr>
          <p:cNvSpPr/>
          <p:nvPr userDrawn="1"/>
        </p:nvSpPr>
        <p:spPr>
          <a:xfrm>
            <a:off x="12281979" y="116541"/>
            <a:ext cx="2259105" cy="914400"/>
          </a:xfrm>
          <a:prstGeom prst="wedgeRectCallout">
            <a:avLst/>
          </a:prstGeom>
          <a:solidFill>
            <a:srgbClr val="A4873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00" dirty="0">
                <a:solidFill>
                  <a:schemeClr val="bg1"/>
                </a:solidFill>
              </a:rPr>
              <a:t>&lt;initials&gt; &lt;date&gt;</a:t>
            </a:r>
            <a:r>
              <a:rPr lang="en-GB" sz="1000" dirty="0" err="1">
                <a:solidFill>
                  <a:schemeClr val="bg1"/>
                </a:solidFill>
              </a:rPr>
              <a:t>yyyy</a:t>
            </a:r>
            <a:r>
              <a:rPr lang="en-GB" sz="1000" dirty="0">
                <a:solidFill>
                  <a:schemeClr val="bg1"/>
                </a:solidFill>
              </a:rPr>
              <a:t>-MM-dd </a:t>
            </a:r>
            <a:r>
              <a:rPr lang="en-GB" sz="1000" dirty="0" err="1">
                <a:solidFill>
                  <a:schemeClr val="bg1"/>
                </a:solidFill>
              </a:rPr>
              <a:t>hh:mm</a:t>
            </a:r>
            <a:r>
              <a:rPr lang="en-GB" sz="1000" dirty="0">
                <a:solidFill>
                  <a:schemeClr val="bg1"/>
                </a:solidFill>
              </a:rPr>
              <a:t>&lt;/date&gt;:</a:t>
            </a:r>
          </a:p>
        </p:txBody>
      </p:sp>
      <p:sp>
        <p:nvSpPr>
          <p:cNvPr id="13" name="Dummy [Sticker]" hidden="1">
            <a:extLst>
              <a:ext uri="{FF2B5EF4-FFF2-40B4-BE49-F238E27FC236}">
                <a16:creationId xmlns:a16="http://schemas.microsoft.com/office/drawing/2014/main" id="{7CC062C0-16BC-4514-8591-C54E15BA4DF3}"/>
              </a:ext>
            </a:extLst>
          </p:cNvPr>
          <p:cNvSpPr/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Dummy data</a:t>
            </a:r>
          </a:p>
        </p:txBody>
      </p:sp>
      <p:sp>
        <p:nvSpPr>
          <p:cNvPr id="14" name="Update [Sticker]" hidden="1">
            <a:extLst>
              <a:ext uri="{FF2B5EF4-FFF2-40B4-BE49-F238E27FC236}">
                <a16:creationId xmlns:a16="http://schemas.microsoft.com/office/drawing/2014/main" id="{E530F465-E645-45F2-9757-DC008F23C99A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Update data</a:t>
            </a:r>
          </a:p>
        </p:txBody>
      </p:sp>
      <p:sp>
        <p:nvSpPr>
          <p:cNvPr id="15" name="Responsible [Sticker]" hidden="1">
            <a:extLst>
              <a:ext uri="{FF2B5EF4-FFF2-40B4-BE49-F238E27FC236}">
                <a16:creationId xmlns:a16="http://schemas.microsoft.com/office/drawing/2014/main" id="{59F78F85-1B25-4CEA-8F39-3A8B73244B0E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Responsible:</a:t>
            </a:r>
          </a:p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6" name="Final [Sticker]" hidden="1">
            <a:extLst>
              <a:ext uri="{FF2B5EF4-FFF2-40B4-BE49-F238E27FC236}">
                <a16:creationId xmlns:a16="http://schemas.microsoft.com/office/drawing/2014/main" id="{10AE8B98-2936-4FB4-B983-1C6B7A7E52F2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Final</a:t>
            </a:r>
          </a:p>
        </p:txBody>
      </p:sp>
      <p:sp>
        <p:nvSpPr>
          <p:cNvPr id="17" name="Draft [Sticker]" hidden="1">
            <a:extLst>
              <a:ext uri="{FF2B5EF4-FFF2-40B4-BE49-F238E27FC236}">
                <a16:creationId xmlns:a16="http://schemas.microsoft.com/office/drawing/2014/main" id="{691B5B2B-D5F3-4F01-8EB5-F9609D139DAF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18" name="Discussion [Sticker]" hidden="1">
            <a:extLst>
              <a:ext uri="{FF2B5EF4-FFF2-40B4-BE49-F238E27FC236}">
                <a16:creationId xmlns:a16="http://schemas.microsoft.com/office/drawing/2014/main" id="{6AD357DF-9084-420D-BD7C-48E846E6C8B1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For discussion</a:t>
            </a:r>
          </a:p>
        </p:txBody>
      </p:sp>
      <p:sp>
        <p:nvSpPr>
          <p:cNvPr id="19" name="Internal [Sticker]" hidden="1">
            <a:extLst>
              <a:ext uri="{FF2B5EF4-FFF2-40B4-BE49-F238E27FC236}">
                <a16:creationId xmlns:a16="http://schemas.microsoft.com/office/drawing/2014/main" id="{F7E3B5BF-16A7-4055-BBC9-5AFA3D8042A9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Internal use only</a:t>
            </a:r>
          </a:p>
        </p:txBody>
      </p:sp>
      <p:sp>
        <p:nvSpPr>
          <p:cNvPr id="20" name="Backup [Sticker]" hidden="1">
            <a:extLst>
              <a:ext uri="{FF2B5EF4-FFF2-40B4-BE49-F238E27FC236}">
                <a16:creationId xmlns:a16="http://schemas.microsoft.com/office/drawing/2014/main" id="{C88C52D1-A70D-43F2-AE36-7354BBC6612E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Backup</a:t>
            </a:r>
          </a:p>
        </p:txBody>
      </p:sp>
      <p:grpSp>
        <p:nvGrpSpPr>
          <p:cNvPr id="270" name="Harvey 3" hidden="1">
            <a:extLst>
              <a:ext uri="{FF2B5EF4-FFF2-40B4-BE49-F238E27FC236}">
                <a16:creationId xmlns:a16="http://schemas.microsoft.com/office/drawing/2014/main" id="{B3AE826A-9697-450B-A8B3-040196C38FB9}"/>
              </a:ext>
            </a:extLst>
          </p:cNvPr>
          <p:cNvGrpSpPr>
            <a:grpSpLocks/>
          </p:cNvGrpSpPr>
          <p:nvPr userDrawn="1">
            <p:custDataLst>
              <p:tags r:id="rId45"/>
            </p:custDataLst>
          </p:nvPr>
        </p:nvGrpSpPr>
        <p:grpSpPr>
          <a:xfrm>
            <a:off x="4916698" y="3282696"/>
            <a:ext cx="292608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271" name="Harvey 0/3 [0]" hidden="1">
              <a:extLst>
                <a:ext uri="{FF2B5EF4-FFF2-40B4-BE49-F238E27FC236}">
                  <a16:creationId xmlns:a16="http://schemas.microsoft.com/office/drawing/2014/main" id="{109D25FB-44C0-463A-88E9-7E8FAC87F4BA}"/>
                </a:ext>
              </a:extLst>
            </p:cNvPr>
            <p:cNvSpPr>
              <a:spLocks noChangeAspect="1"/>
            </p:cNvSpPr>
            <p:nvPr>
              <p:custDataLst>
                <p:tags r:id="rId16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2" name="Harvey 1/3 [1]">
              <a:extLst>
                <a:ext uri="{FF2B5EF4-FFF2-40B4-BE49-F238E27FC236}">
                  <a16:creationId xmlns:a16="http://schemas.microsoft.com/office/drawing/2014/main" id="{46BB2B3E-8845-495B-BF82-C241590A1963}"/>
                </a:ext>
              </a:extLst>
            </p:cNvPr>
            <p:cNvSpPr>
              <a:spLocks noChangeAspect="1"/>
            </p:cNvSpPr>
            <p:nvPr>
              <p:custDataLst>
                <p:tags r:id="rId16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3" name="Harvey 2/3 [2]" hidden="1">
              <a:extLst>
                <a:ext uri="{FF2B5EF4-FFF2-40B4-BE49-F238E27FC236}">
                  <a16:creationId xmlns:a16="http://schemas.microsoft.com/office/drawing/2014/main" id="{4D8859F0-94E7-4A0E-9D1F-62955B83BD41}"/>
                </a:ext>
              </a:extLst>
            </p:cNvPr>
            <p:cNvSpPr>
              <a:spLocks noChangeAspect="1"/>
            </p:cNvSpPr>
            <p:nvPr>
              <p:custDataLst>
                <p:tags r:id="rId16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4" name="Harvey 3/3 [3]" hidden="1">
              <a:extLst>
                <a:ext uri="{FF2B5EF4-FFF2-40B4-BE49-F238E27FC236}">
                  <a16:creationId xmlns:a16="http://schemas.microsoft.com/office/drawing/2014/main" id="{A5C2CF57-4315-4E45-BD15-44DDF926238E}"/>
                </a:ext>
              </a:extLst>
            </p:cNvPr>
            <p:cNvSpPr>
              <a:spLocks noChangeAspect="1"/>
            </p:cNvSpPr>
            <p:nvPr>
              <p:custDataLst>
                <p:tags r:id="rId16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Harvey 4" hidden="1">
            <a:extLst>
              <a:ext uri="{FF2B5EF4-FFF2-40B4-BE49-F238E27FC236}">
                <a16:creationId xmlns:a16="http://schemas.microsoft.com/office/drawing/2014/main" id="{B780F265-C100-4958-B75E-5B7BAA574BC4}"/>
              </a:ext>
            </a:extLst>
          </p:cNvPr>
          <p:cNvGrpSpPr>
            <a:grpSpLocks/>
          </p:cNvGrpSpPr>
          <p:nvPr userDrawn="1">
            <p:custDataLst>
              <p:tags r:id="rId46"/>
            </p:custDataLst>
          </p:nvPr>
        </p:nvGrpSpPr>
        <p:grpSpPr>
          <a:xfrm>
            <a:off x="5569306" y="3282696"/>
            <a:ext cx="292608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276" name="Harvey 0/4 [0]" hidden="1">
              <a:extLst>
                <a:ext uri="{FF2B5EF4-FFF2-40B4-BE49-F238E27FC236}">
                  <a16:creationId xmlns:a16="http://schemas.microsoft.com/office/drawing/2014/main" id="{AD2594FE-C039-4813-978E-6B32559CDB3B}"/>
                </a:ext>
              </a:extLst>
            </p:cNvPr>
            <p:cNvSpPr>
              <a:spLocks noChangeAspect="1"/>
            </p:cNvSpPr>
            <p:nvPr>
              <p:custDataLst>
                <p:tags r:id="rId15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7" name="Harvey 1/4 [1]">
              <a:extLst>
                <a:ext uri="{FF2B5EF4-FFF2-40B4-BE49-F238E27FC236}">
                  <a16:creationId xmlns:a16="http://schemas.microsoft.com/office/drawing/2014/main" id="{9EC81581-8C32-403E-B6F9-E5589B2DA3F0}"/>
                </a:ext>
              </a:extLst>
            </p:cNvPr>
            <p:cNvSpPr>
              <a:spLocks noChangeAspect="1"/>
            </p:cNvSpPr>
            <p:nvPr>
              <p:custDataLst>
                <p:tags r:id="rId16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8" name="Harvey 2/4 [2]" hidden="1">
              <a:extLst>
                <a:ext uri="{FF2B5EF4-FFF2-40B4-BE49-F238E27FC236}">
                  <a16:creationId xmlns:a16="http://schemas.microsoft.com/office/drawing/2014/main" id="{8A201747-8E52-4C96-BF2A-3ED53787B228}"/>
                </a:ext>
              </a:extLst>
            </p:cNvPr>
            <p:cNvSpPr>
              <a:spLocks noChangeAspect="1"/>
            </p:cNvSpPr>
            <p:nvPr>
              <p:custDataLst>
                <p:tags r:id="rId16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9" name="Harvey 3/4 [3]" hidden="1">
              <a:extLst>
                <a:ext uri="{FF2B5EF4-FFF2-40B4-BE49-F238E27FC236}">
                  <a16:creationId xmlns:a16="http://schemas.microsoft.com/office/drawing/2014/main" id="{958B42D3-C0EE-4429-AFCB-4AEF309FBDA6}"/>
                </a:ext>
              </a:extLst>
            </p:cNvPr>
            <p:cNvSpPr>
              <a:spLocks noChangeAspect="1"/>
            </p:cNvSpPr>
            <p:nvPr>
              <p:custDataLst>
                <p:tags r:id="rId16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0" name="Harvey 4/4 [4]" hidden="1">
              <a:extLst>
                <a:ext uri="{FF2B5EF4-FFF2-40B4-BE49-F238E27FC236}">
                  <a16:creationId xmlns:a16="http://schemas.microsoft.com/office/drawing/2014/main" id="{A3742514-7044-49A6-81B2-EB6EE5108100}"/>
                </a:ext>
              </a:extLst>
            </p:cNvPr>
            <p:cNvSpPr>
              <a:spLocks noChangeAspect="1"/>
            </p:cNvSpPr>
            <p:nvPr>
              <p:custDataLst>
                <p:tags r:id="rId16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1" name="Harvey 8" hidden="1">
            <a:extLst>
              <a:ext uri="{FF2B5EF4-FFF2-40B4-BE49-F238E27FC236}">
                <a16:creationId xmlns:a16="http://schemas.microsoft.com/office/drawing/2014/main" id="{3E0ABEEA-F0E5-48BE-9956-E8FAD6237A90}"/>
              </a:ext>
            </a:extLst>
          </p:cNvPr>
          <p:cNvGrpSpPr>
            <a:grpSpLocks/>
          </p:cNvGrpSpPr>
          <p:nvPr userDrawn="1">
            <p:custDataLst>
              <p:tags r:id="rId47"/>
            </p:custDataLst>
          </p:nvPr>
        </p:nvGrpSpPr>
        <p:grpSpPr>
          <a:xfrm>
            <a:off x="6221914" y="3282696"/>
            <a:ext cx="292608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282" name="Harvey 0/8 [0]" hidden="1">
              <a:extLst>
                <a:ext uri="{FF2B5EF4-FFF2-40B4-BE49-F238E27FC236}">
                  <a16:creationId xmlns:a16="http://schemas.microsoft.com/office/drawing/2014/main" id="{248A8E4B-F4A7-43B3-8561-3367758DD14F}"/>
                </a:ext>
              </a:extLst>
            </p:cNvPr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3" name="Harvey 1/8 [1]">
              <a:extLst>
                <a:ext uri="{FF2B5EF4-FFF2-40B4-BE49-F238E27FC236}">
                  <a16:creationId xmlns:a16="http://schemas.microsoft.com/office/drawing/2014/main" id="{21E174CD-E790-4F8E-B465-F4CAE9D73915}"/>
                </a:ext>
              </a:extLst>
            </p:cNvPr>
            <p:cNvSpPr>
              <a:spLocks noChangeAspect="1"/>
            </p:cNvSpPr>
            <p:nvPr>
              <p:custDataLst>
                <p:tags r:id="rId15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4" name="Harvey 2/8 [2]" hidden="1">
              <a:extLst>
                <a:ext uri="{FF2B5EF4-FFF2-40B4-BE49-F238E27FC236}">
                  <a16:creationId xmlns:a16="http://schemas.microsoft.com/office/drawing/2014/main" id="{C209F662-0850-47DB-9607-86173ABEA448}"/>
                </a:ext>
              </a:extLst>
            </p:cNvPr>
            <p:cNvSpPr>
              <a:spLocks noChangeAspect="1"/>
            </p:cNvSpPr>
            <p:nvPr>
              <p:custDataLst>
                <p:tags r:id="rId15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5" name="Harvey 3/8 [3]" hidden="1">
              <a:extLst>
                <a:ext uri="{FF2B5EF4-FFF2-40B4-BE49-F238E27FC236}">
                  <a16:creationId xmlns:a16="http://schemas.microsoft.com/office/drawing/2014/main" id="{2E3DB032-024B-485E-9712-0A1BB994D8F8}"/>
                </a:ext>
              </a:extLst>
            </p:cNvPr>
            <p:cNvSpPr>
              <a:spLocks noChangeAspect="1"/>
            </p:cNvSpPr>
            <p:nvPr>
              <p:custDataLst>
                <p:tags r:id="rId15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6" name="Harvey 4/8 [4]" hidden="1">
              <a:extLst>
                <a:ext uri="{FF2B5EF4-FFF2-40B4-BE49-F238E27FC236}">
                  <a16:creationId xmlns:a16="http://schemas.microsoft.com/office/drawing/2014/main" id="{A2921D3F-FE1B-44A0-8506-C5DFDE6C4670}"/>
                </a:ext>
              </a:extLst>
            </p:cNvPr>
            <p:cNvSpPr>
              <a:spLocks noChangeAspect="1"/>
            </p:cNvSpPr>
            <p:nvPr>
              <p:custDataLst>
                <p:tags r:id="rId15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7" name="Harvey 5/8 [5]" hidden="1">
              <a:extLst>
                <a:ext uri="{FF2B5EF4-FFF2-40B4-BE49-F238E27FC236}">
                  <a16:creationId xmlns:a16="http://schemas.microsoft.com/office/drawing/2014/main" id="{BD9D5E7B-CF87-40CE-97B7-BABCB57B3CFB}"/>
                </a:ext>
              </a:extLst>
            </p:cNvPr>
            <p:cNvSpPr>
              <a:spLocks noChangeAspect="1"/>
            </p:cNvSpPr>
            <p:nvPr>
              <p:custDataLst>
                <p:tags r:id="rId15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8" name="Harvey 6/8 [6]" hidden="1">
              <a:extLst>
                <a:ext uri="{FF2B5EF4-FFF2-40B4-BE49-F238E27FC236}">
                  <a16:creationId xmlns:a16="http://schemas.microsoft.com/office/drawing/2014/main" id="{E19471E6-D66D-4178-AFD3-9D4C38E2EEE7}"/>
                </a:ext>
              </a:extLst>
            </p:cNvPr>
            <p:cNvSpPr>
              <a:spLocks noChangeAspect="1"/>
            </p:cNvSpPr>
            <p:nvPr>
              <p:custDataLst>
                <p:tags r:id="rId15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9" name="Harvey 7/8 [7]" hidden="1">
              <a:extLst>
                <a:ext uri="{FF2B5EF4-FFF2-40B4-BE49-F238E27FC236}">
                  <a16:creationId xmlns:a16="http://schemas.microsoft.com/office/drawing/2014/main" id="{B95C4A5D-2087-4701-BD43-1F4EDE27F8BF}"/>
                </a:ext>
              </a:extLst>
            </p:cNvPr>
            <p:cNvSpPr>
              <a:spLocks noChangeAspect="1"/>
            </p:cNvSpPr>
            <p:nvPr>
              <p:custDataLst>
                <p:tags r:id="rId15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0" name="Harvey 8/8 [8]" hidden="1">
              <a:extLst>
                <a:ext uri="{FF2B5EF4-FFF2-40B4-BE49-F238E27FC236}">
                  <a16:creationId xmlns:a16="http://schemas.microsoft.com/office/drawing/2014/main" id="{803CE55B-B90E-468E-A52E-9DA97207E5EB}"/>
                </a:ext>
              </a:extLst>
            </p:cNvPr>
            <p:cNvSpPr>
              <a:spLocks noChangeAspect="1"/>
            </p:cNvSpPr>
            <p:nvPr>
              <p:custDataLst>
                <p:tags r:id="rId15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1" name="Harvey 100" hidden="1">
            <a:extLst>
              <a:ext uri="{FF2B5EF4-FFF2-40B4-BE49-F238E27FC236}">
                <a16:creationId xmlns:a16="http://schemas.microsoft.com/office/drawing/2014/main" id="{D430720D-79C8-4B98-9118-964BFE7C3616}"/>
              </a:ext>
            </a:extLst>
          </p:cNvPr>
          <p:cNvGrpSpPr/>
          <p:nvPr userDrawn="1">
            <p:custDataLst>
              <p:tags r:id="rId48"/>
            </p:custDataLst>
          </p:nvPr>
        </p:nvGrpSpPr>
        <p:grpSpPr>
          <a:xfrm>
            <a:off x="6874522" y="3282696"/>
            <a:ext cx="292608" cy="292608"/>
            <a:chOff x="4334905" y="3282696"/>
            <a:chExt cx="292608" cy="292608"/>
          </a:xfrm>
        </p:grpSpPr>
        <p:sp>
          <p:nvSpPr>
            <p:cNvPr id="292" name="Harvey 0/100 [0]" hidden="1">
              <a:extLst>
                <a:ext uri="{FF2B5EF4-FFF2-40B4-BE49-F238E27FC236}">
                  <a16:creationId xmlns:a16="http://schemas.microsoft.com/office/drawing/2014/main" id="{F52A2CB1-ED2B-43AC-8EF5-5241022E8365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3" name="Harvey 1/100 [1]">
              <a:extLst>
                <a:ext uri="{FF2B5EF4-FFF2-40B4-BE49-F238E27FC236}">
                  <a16:creationId xmlns:a16="http://schemas.microsoft.com/office/drawing/2014/main" id="{71310D83-586A-4DB3-930A-4A7EC5B215EB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4" name="Harvey 2/100 [2]" hidden="1">
              <a:extLst>
                <a:ext uri="{FF2B5EF4-FFF2-40B4-BE49-F238E27FC236}">
                  <a16:creationId xmlns:a16="http://schemas.microsoft.com/office/drawing/2014/main" id="{3A139F5D-C9FA-47EC-B7FD-A50469BF408E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5" name="Harvey 3/100 [3]" hidden="1">
              <a:extLst>
                <a:ext uri="{FF2B5EF4-FFF2-40B4-BE49-F238E27FC236}">
                  <a16:creationId xmlns:a16="http://schemas.microsoft.com/office/drawing/2014/main" id="{53504485-C183-40EA-AC1F-1645A563F33D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6" name="Harvey 4/100 [4]" hidden="1">
              <a:extLst>
                <a:ext uri="{FF2B5EF4-FFF2-40B4-BE49-F238E27FC236}">
                  <a16:creationId xmlns:a16="http://schemas.microsoft.com/office/drawing/2014/main" id="{96818FD6-37BF-4AC4-A800-E56264461BBC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7" name="Harvey 5/100 [5]" hidden="1">
              <a:extLst>
                <a:ext uri="{FF2B5EF4-FFF2-40B4-BE49-F238E27FC236}">
                  <a16:creationId xmlns:a16="http://schemas.microsoft.com/office/drawing/2014/main" id="{9A5F8584-1A59-48AD-B7A0-C404F0B8FF7F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8" name="Harvey 6/100 [6]" hidden="1">
              <a:extLst>
                <a:ext uri="{FF2B5EF4-FFF2-40B4-BE49-F238E27FC236}">
                  <a16:creationId xmlns:a16="http://schemas.microsoft.com/office/drawing/2014/main" id="{0AFF541A-9EF1-40D8-8B54-9ADC5F3FF2EE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9" name="Harvey 7/100 [7]" hidden="1">
              <a:extLst>
                <a:ext uri="{FF2B5EF4-FFF2-40B4-BE49-F238E27FC236}">
                  <a16:creationId xmlns:a16="http://schemas.microsoft.com/office/drawing/2014/main" id="{CC8409B4-9FD8-4DFD-B4CB-E7E9DFD540ED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0" name="Harvey 8/100 [8]" hidden="1">
              <a:extLst>
                <a:ext uri="{FF2B5EF4-FFF2-40B4-BE49-F238E27FC236}">
                  <a16:creationId xmlns:a16="http://schemas.microsoft.com/office/drawing/2014/main" id="{68FB8840-0B74-4F88-88D1-E880E4771627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1" name="Harvey 9/100 [9]" hidden="1">
              <a:extLst>
                <a:ext uri="{FF2B5EF4-FFF2-40B4-BE49-F238E27FC236}">
                  <a16:creationId xmlns:a16="http://schemas.microsoft.com/office/drawing/2014/main" id="{A144D70A-C83C-4299-9CCF-00215DBB7999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2" name="Harvey 10/100 [10]" hidden="1">
              <a:extLst>
                <a:ext uri="{FF2B5EF4-FFF2-40B4-BE49-F238E27FC236}">
                  <a16:creationId xmlns:a16="http://schemas.microsoft.com/office/drawing/2014/main" id="{E4C613DD-70AB-43BF-935B-D771D23A9AD9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3" name="Harvey 11/100 [11]" hidden="1">
              <a:extLst>
                <a:ext uri="{FF2B5EF4-FFF2-40B4-BE49-F238E27FC236}">
                  <a16:creationId xmlns:a16="http://schemas.microsoft.com/office/drawing/2014/main" id="{DB1C596B-FA04-4DC2-BE38-7AD1690A13CD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4" name="Harvey 12/100 [12]" hidden="1">
              <a:extLst>
                <a:ext uri="{FF2B5EF4-FFF2-40B4-BE49-F238E27FC236}">
                  <a16:creationId xmlns:a16="http://schemas.microsoft.com/office/drawing/2014/main" id="{0CFD3453-DAE0-4DCE-B527-581970707912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5" name="Harvey 13/100 [13]" hidden="1">
              <a:extLst>
                <a:ext uri="{FF2B5EF4-FFF2-40B4-BE49-F238E27FC236}">
                  <a16:creationId xmlns:a16="http://schemas.microsoft.com/office/drawing/2014/main" id="{F43C9B58-2494-45A5-ADF7-028C418A2783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6" name="Harvey 14/100 [14]" hidden="1">
              <a:extLst>
                <a:ext uri="{FF2B5EF4-FFF2-40B4-BE49-F238E27FC236}">
                  <a16:creationId xmlns:a16="http://schemas.microsoft.com/office/drawing/2014/main" id="{E20C5BCE-BFEA-4359-92EB-10212B9EC1B0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" name="Harvey 15/100 [15]" hidden="1">
              <a:extLst>
                <a:ext uri="{FF2B5EF4-FFF2-40B4-BE49-F238E27FC236}">
                  <a16:creationId xmlns:a16="http://schemas.microsoft.com/office/drawing/2014/main" id="{86AD5B1D-D352-4D9D-8774-532512EBC680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" name="Harvey 16/100 [16]" hidden="1">
              <a:extLst>
                <a:ext uri="{FF2B5EF4-FFF2-40B4-BE49-F238E27FC236}">
                  <a16:creationId xmlns:a16="http://schemas.microsoft.com/office/drawing/2014/main" id="{9E23339A-5E11-4B9F-BEEE-BD95117DA861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9" name="Harvey 17/100 [17]" hidden="1">
              <a:extLst>
                <a:ext uri="{FF2B5EF4-FFF2-40B4-BE49-F238E27FC236}">
                  <a16:creationId xmlns:a16="http://schemas.microsoft.com/office/drawing/2014/main" id="{0E6AF68F-CFA4-4554-BFD5-3DA25928B6B3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0" name="Harvey 18/100 [18]" hidden="1">
              <a:extLst>
                <a:ext uri="{FF2B5EF4-FFF2-40B4-BE49-F238E27FC236}">
                  <a16:creationId xmlns:a16="http://schemas.microsoft.com/office/drawing/2014/main" id="{88F78F98-65BE-416C-AE9B-EF3DD701EA4D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1" name="Harvey 19/100 [19]" hidden="1">
              <a:extLst>
                <a:ext uri="{FF2B5EF4-FFF2-40B4-BE49-F238E27FC236}">
                  <a16:creationId xmlns:a16="http://schemas.microsoft.com/office/drawing/2014/main" id="{E0C4F381-148F-47DC-B24C-8E932D6C4EB3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2" name="Harvey 20/100 [20]" hidden="1">
              <a:extLst>
                <a:ext uri="{FF2B5EF4-FFF2-40B4-BE49-F238E27FC236}">
                  <a16:creationId xmlns:a16="http://schemas.microsoft.com/office/drawing/2014/main" id="{F2941FD4-0479-49FA-BEDF-E39D66498263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3" name="Harvey 21/100 [21]" hidden="1">
              <a:extLst>
                <a:ext uri="{FF2B5EF4-FFF2-40B4-BE49-F238E27FC236}">
                  <a16:creationId xmlns:a16="http://schemas.microsoft.com/office/drawing/2014/main" id="{9F344EB8-321D-4630-ABF1-0D5C3EC9724C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4" name="Harvey 22/100 [22]" hidden="1">
              <a:extLst>
                <a:ext uri="{FF2B5EF4-FFF2-40B4-BE49-F238E27FC236}">
                  <a16:creationId xmlns:a16="http://schemas.microsoft.com/office/drawing/2014/main" id="{59E55378-561D-49E9-8670-BE0DBA4E6CA4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5" name="Harvey 23/100 [23]" hidden="1">
              <a:extLst>
                <a:ext uri="{FF2B5EF4-FFF2-40B4-BE49-F238E27FC236}">
                  <a16:creationId xmlns:a16="http://schemas.microsoft.com/office/drawing/2014/main" id="{4258A706-BA5D-409B-ADC6-03A95754D314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6" name="Harvey 24/100 [24]" hidden="1">
              <a:extLst>
                <a:ext uri="{FF2B5EF4-FFF2-40B4-BE49-F238E27FC236}">
                  <a16:creationId xmlns:a16="http://schemas.microsoft.com/office/drawing/2014/main" id="{F019C254-E3E6-4CEA-BA8F-66BE360F9C8B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7" name="Harvey 25/100 [25]" hidden="1">
              <a:extLst>
                <a:ext uri="{FF2B5EF4-FFF2-40B4-BE49-F238E27FC236}">
                  <a16:creationId xmlns:a16="http://schemas.microsoft.com/office/drawing/2014/main" id="{B587472B-D179-4632-BDD7-D3958C3EADC9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8" name="Harvey 26/100 [26]" hidden="1">
              <a:extLst>
                <a:ext uri="{FF2B5EF4-FFF2-40B4-BE49-F238E27FC236}">
                  <a16:creationId xmlns:a16="http://schemas.microsoft.com/office/drawing/2014/main" id="{5A24C38C-4B36-4DFC-BB36-5DBD743BAECA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9" name="Harvey 27/100 [27]" hidden="1">
              <a:extLst>
                <a:ext uri="{FF2B5EF4-FFF2-40B4-BE49-F238E27FC236}">
                  <a16:creationId xmlns:a16="http://schemas.microsoft.com/office/drawing/2014/main" id="{C23534F6-B79D-422F-B37C-143C0A2E1D00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0" name="Harvey 28/100 [28]" hidden="1">
              <a:extLst>
                <a:ext uri="{FF2B5EF4-FFF2-40B4-BE49-F238E27FC236}">
                  <a16:creationId xmlns:a16="http://schemas.microsoft.com/office/drawing/2014/main" id="{A9FBB2D6-27DC-4E12-86B0-F44AD506FA0C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1" name="Harvey 29/100 [29]" hidden="1">
              <a:extLst>
                <a:ext uri="{FF2B5EF4-FFF2-40B4-BE49-F238E27FC236}">
                  <a16:creationId xmlns:a16="http://schemas.microsoft.com/office/drawing/2014/main" id="{584E4892-4E80-4392-B942-ED5DACB17390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2" name="Harvey 30/100 [30]" hidden="1">
              <a:extLst>
                <a:ext uri="{FF2B5EF4-FFF2-40B4-BE49-F238E27FC236}">
                  <a16:creationId xmlns:a16="http://schemas.microsoft.com/office/drawing/2014/main" id="{C5EEF394-0885-4424-A3AC-EE604A44C5E1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3" name="Harvey 31/100 [31]" hidden="1">
              <a:extLst>
                <a:ext uri="{FF2B5EF4-FFF2-40B4-BE49-F238E27FC236}">
                  <a16:creationId xmlns:a16="http://schemas.microsoft.com/office/drawing/2014/main" id="{337048B8-31E8-4023-8B3C-37CDE0228C45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4" name="Harvey 32/100 [32]" hidden="1">
              <a:extLst>
                <a:ext uri="{FF2B5EF4-FFF2-40B4-BE49-F238E27FC236}">
                  <a16:creationId xmlns:a16="http://schemas.microsoft.com/office/drawing/2014/main" id="{6C56736C-9B68-4AED-B237-E93937D8CB9D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5" name="Harvey 33/100 [33]" hidden="1">
              <a:extLst>
                <a:ext uri="{FF2B5EF4-FFF2-40B4-BE49-F238E27FC236}">
                  <a16:creationId xmlns:a16="http://schemas.microsoft.com/office/drawing/2014/main" id="{EA73672D-AD5F-4BE8-B8FA-8912297E2F15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6" name="Harvey 34/100 [34]" hidden="1">
              <a:extLst>
                <a:ext uri="{FF2B5EF4-FFF2-40B4-BE49-F238E27FC236}">
                  <a16:creationId xmlns:a16="http://schemas.microsoft.com/office/drawing/2014/main" id="{A5C753B1-6CF8-46FA-B9D7-FBF2EBB7913C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7" name="Harvey 35/100 [35]" hidden="1">
              <a:extLst>
                <a:ext uri="{FF2B5EF4-FFF2-40B4-BE49-F238E27FC236}">
                  <a16:creationId xmlns:a16="http://schemas.microsoft.com/office/drawing/2014/main" id="{035A85C1-8930-419C-A10B-F097E4489609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8" name="Harvey 36/100 [36]" hidden="1">
              <a:extLst>
                <a:ext uri="{FF2B5EF4-FFF2-40B4-BE49-F238E27FC236}">
                  <a16:creationId xmlns:a16="http://schemas.microsoft.com/office/drawing/2014/main" id="{CC391E91-5413-4AC1-89D1-EE7B10CF863D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9" name="Harvey 37/100 [37]" hidden="1">
              <a:extLst>
                <a:ext uri="{FF2B5EF4-FFF2-40B4-BE49-F238E27FC236}">
                  <a16:creationId xmlns:a16="http://schemas.microsoft.com/office/drawing/2014/main" id="{710866A3-C99F-4A63-AD29-5B2A44366C29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0" name="Harvey 38/100 [38]" hidden="1">
              <a:extLst>
                <a:ext uri="{FF2B5EF4-FFF2-40B4-BE49-F238E27FC236}">
                  <a16:creationId xmlns:a16="http://schemas.microsoft.com/office/drawing/2014/main" id="{20425AAB-F872-4957-9F94-CFF01BD2BA4F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1" name="Harvey 39/100 [39]" hidden="1">
              <a:extLst>
                <a:ext uri="{FF2B5EF4-FFF2-40B4-BE49-F238E27FC236}">
                  <a16:creationId xmlns:a16="http://schemas.microsoft.com/office/drawing/2014/main" id="{7A22DAF0-2522-43BC-AD09-F13ACB98ADC0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2" name="Harvey 40/100 [40]" hidden="1">
              <a:extLst>
                <a:ext uri="{FF2B5EF4-FFF2-40B4-BE49-F238E27FC236}">
                  <a16:creationId xmlns:a16="http://schemas.microsoft.com/office/drawing/2014/main" id="{64EFE8A8-A536-47B4-958E-1913D4AF86DD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3" name="Harvey 41/100 [41]" hidden="1">
              <a:extLst>
                <a:ext uri="{FF2B5EF4-FFF2-40B4-BE49-F238E27FC236}">
                  <a16:creationId xmlns:a16="http://schemas.microsoft.com/office/drawing/2014/main" id="{130325F0-0DDF-4400-9E42-C63E80BC2C7E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4" name="Harvey 42/100 [42]" hidden="1">
              <a:extLst>
                <a:ext uri="{FF2B5EF4-FFF2-40B4-BE49-F238E27FC236}">
                  <a16:creationId xmlns:a16="http://schemas.microsoft.com/office/drawing/2014/main" id="{299F7FDA-C670-4539-A346-F50FACF65E73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5" name="Harvey 43/100 [43]" hidden="1">
              <a:extLst>
                <a:ext uri="{FF2B5EF4-FFF2-40B4-BE49-F238E27FC236}">
                  <a16:creationId xmlns:a16="http://schemas.microsoft.com/office/drawing/2014/main" id="{824E93D9-304F-4841-9276-1FE3285B0496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6" name="Harvey 44/100 [44]" hidden="1">
              <a:extLst>
                <a:ext uri="{FF2B5EF4-FFF2-40B4-BE49-F238E27FC236}">
                  <a16:creationId xmlns:a16="http://schemas.microsoft.com/office/drawing/2014/main" id="{0D908F39-65FB-40D1-A3CC-66CB11430638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7" name="Harvey 45/100 [45]" hidden="1">
              <a:extLst>
                <a:ext uri="{FF2B5EF4-FFF2-40B4-BE49-F238E27FC236}">
                  <a16:creationId xmlns:a16="http://schemas.microsoft.com/office/drawing/2014/main" id="{D43C0B51-EC73-444F-8CB6-4C2D0CEEB1AA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" name="Harvey 46/100 [46]" hidden="1">
              <a:extLst>
                <a:ext uri="{FF2B5EF4-FFF2-40B4-BE49-F238E27FC236}">
                  <a16:creationId xmlns:a16="http://schemas.microsoft.com/office/drawing/2014/main" id="{3370FC44-206C-47E5-A05F-24332CEF79AF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9" name="Harvey 47/100 [47]" hidden="1">
              <a:extLst>
                <a:ext uri="{FF2B5EF4-FFF2-40B4-BE49-F238E27FC236}">
                  <a16:creationId xmlns:a16="http://schemas.microsoft.com/office/drawing/2014/main" id="{FE4DBDB7-87A0-4806-BE06-9362E0AA9C4D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0" name="Harvey 48/100 [48]" hidden="1">
              <a:extLst>
                <a:ext uri="{FF2B5EF4-FFF2-40B4-BE49-F238E27FC236}">
                  <a16:creationId xmlns:a16="http://schemas.microsoft.com/office/drawing/2014/main" id="{152B0271-B30F-40B2-A448-28EF82B64428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1" name="Harvey 49/100 [49]" hidden="1">
              <a:extLst>
                <a:ext uri="{FF2B5EF4-FFF2-40B4-BE49-F238E27FC236}">
                  <a16:creationId xmlns:a16="http://schemas.microsoft.com/office/drawing/2014/main" id="{F2237832-E2AF-4A93-8E3C-50FF140FB22F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2" name="Harvey 50/100 [50]" hidden="1">
              <a:extLst>
                <a:ext uri="{FF2B5EF4-FFF2-40B4-BE49-F238E27FC236}">
                  <a16:creationId xmlns:a16="http://schemas.microsoft.com/office/drawing/2014/main" id="{986D2127-FE7C-48D9-8355-8FB348C6B4EE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3" name="Harvey 51/100 [51]" hidden="1">
              <a:extLst>
                <a:ext uri="{FF2B5EF4-FFF2-40B4-BE49-F238E27FC236}">
                  <a16:creationId xmlns:a16="http://schemas.microsoft.com/office/drawing/2014/main" id="{DD9F3C33-741F-4C09-BB0E-ED489D34926A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4" name="Harvey 52/100 [52]" hidden="1">
              <a:extLst>
                <a:ext uri="{FF2B5EF4-FFF2-40B4-BE49-F238E27FC236}">
                  <a16:creationId xmlns:a16="http://schemas.microsoft.com/office/drawing/2014/main" id="{278CF5F8-40DA-406F-B4F1-40CF0ADA4F3D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5" name="Harvey 53/100 [53]" hidden="1">
              <a:extLst>
                <a:ext uri="{FF2B5EF4-FFF2-40B4-BE49-F238E27FC236}">
                  <a16:creationId xmlns:a16="http://schemas.microsoft.com/office/drawing/2014/main" id="{2D607038-62DC-4C82-93D7-1DB119987C4D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6" name="Harvey 54/100 [54]" hidden="1">
              <a:extLst>
                <a:ext uri="{FF2B5EF4-FFF2-40B4-BE49-F238E27FC236}">
                  <a16:creationId xmlns:a16="http://schemas.microsoft.com/office/drawing/2014/main" id="{7AC247C0-2181-4D5F-94C8-4AD28F44AA71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7" name="Harvey 55/100 [55]" hidden="1">
              <a:extLst>
                <a:ext uri="{FF2B5EF4-FFF2-40B4-BE49-F238E27FC236}">
                  <a16:creationId xmlns:a16="http://schemas.microsoft.com/office/drawing/2014/main" id="{CCE1F252-5B96-4AE0-B4A8-743AF9401229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8" name="Harvey 56/100 [56]" hidden="1">
              <a:extLst>
                <a:ext uri="{FF2B5EF4-FFF2-40B4-BE49-F238E27FC236}">
                  <a16:creationId xmlns:a16="http://schemas.microsoft.com/office/drawing/2014/main" id="{47F9272C-BB4F-4E5C-BAFB-C49DE2920E61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9" name="Harvey 57/100 [57]" hidden="1">
              <a:extLst>
                <a:ext uri="{FF2B5EF4-FFF2-40B4-BE49-F238E27FC236}">
                  <a16:creationId xmlns:a16="http://schemas.microsoft.com/office/drawing/2014/main" id="{2CB49FC8-AE5D-4AFC-A16C-DDB1A02AA11F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0" name="Harvey 58/100 [58]" hidden="1">
              <a:extLst>
                <a:ext uri="{FF2B5EF4-FFF2-40B4-BE49-F238E27FC236}">
                  <a16:creationId xmlns:a16="http://schemas.microsoft.com/office/drawing/2014/main" id="{DC67C3DB-505E-420E-9AE9-EE016BD647D2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1" name="Harvey 59/100 [59]" hidden="1">
              <a:extLst>
                <a:ext uri="{FF2B5EF4-FFF2-40B4-BE49-F238E27FC236}">
                  <a16:creationId xmlns:a16="http://schemas.microsoft.com/office/drawing/2014/main" id="{42EAEA11-A20F-446C-81F2-55E97AB8578A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2" name="Harvey 60/100 [60]" hidden="1">
              <a:extLst>
                <a:ext uri="{FF2B5EF4-FFF2-40B4-BE49-F238E27FC236}">
                  <a16:creationId xmlns:a16="http://schemas.microsoft.com/office/drawing/2014/main" id="{963F22A2-67F5-479F-A267-00B7E589211E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3" name="Harvey 61/100 [61]" hidden="1">
              <a:extLst>
                <a:ext uri="{FF2B5EF4-FFF2-40B4-BE49-F238E27FC236}">
                  <a16:creationId xmlns:a16="http://schemas.microsoft.com/office/drawing/2014/main" id="{AE1F8010-20B1-46DF-A10B-7E9A934F43AD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4" name="Harvey 62/100 [62]" hidden="1">
              <a:extLst>
                <a:ext uri="{FF2B5EF4-FFF2-40B4-BE49-F238E27FC236}">
                  <a16:creationId xmlns:a16="http://schemas.microsoft.com/office/drawing/2014/main" id="{FA6FFA92-1294-45EA-86D9-69F7ABCD1A94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5" name="Harvey 63/100 [63]" hidden="1">
              <a:extLst>
                <a:ext uri="{FF2B5EF4-FFF2-40B4-BE49-F238E27FC236}">
                  <a16:creationId xmlns:a16="http://schemas.microsoft.com/office/drawing/2014/main" id="{11C29F4C-09F2-4212-B3B6-0966423BDA08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6" name="Harvey 64/100 [64]" hidden="1">
              <a:extLst>
                <a:ext uri="{FF2B5EF4-FFF2-40B4-BE49-F238E27FC236}">
                  <a16:creationId xmlns:a16="http://schemas.microsoft.com/office/drawing/2014/main" id="{1C35CE35-9C66-41EC-80D0-E70A65D1170A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7" name="Harvey 65/100 [65]" hidden="1">
              <a:extLst>
                <a:ext uri="{FF2B5EF4-FFF2-40B4-BE49-F238E27FC236}">
                  <a16:creationId xmlns:a16="http://schemas.microsoft.com/office/drawing/2014/main" id="{F91F3EC2-3C40-4355-93F9-84BD41E57D20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8" name="Harvey 66/100 [66]" hidden="1">
              <a:extLst>
                <a:ext uri="{FF2B5EF4-FFF2-40B4-BE49-F238E27FC236}">
                  <a16:creationId xmlns:a16="http://schemas.microsoft.com/office/drawing/2014/main" id="{FB456F64-CF4E-4FDD-B126-AA9F4DEE1EE4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9" name="Harvey 67/100 [67]" hidden="1">
              <a:extLst>
                <a:ext uri="{FF2B5EF4-FFF2-40B4-BE49-F238E27FC236}">
                  <a16:creationId xmlns:a16="http://schemas.microsoft.com/office/drawing/2014/main" id="{65DEA3F0-55FD-4C95-B1E5-5D79419AE547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0" name="Harvey 68/100 [68]" hidden="1">
              <a:extLst>
                <a:ext uri="{FF2B5EF4-FFF2-40B4-BE49-F238E27FC236}">
                  <a16:creationId xmlns:a16="http://schemas.microsoft.com/office/drawing/2014/main" id="{D25FC1F1-E279-4BAA-9F30-C1BA6C14B223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1" name="Harvey 69/100 [69]" hidden="1">
              <a:extLst>
                <a:ext uri="{FF2B5EF4-FFF2-40B4-BE49-F238E27FC236}">
                  <a16:creationId xmlns:a16="http://schemas.microsoft.com/office/drawing/2014/main" id="{08058A90-D0AA-4590-86C3-751856D71E1F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2" name="Harvey 70/100 [70]" hidden="1">
              <a:extLst>
                <a:ext uri="{FF2B5EF4-FFF2-40B4-BE49-F238E27FC236}">
                  <a16:creationId xmlns:a16="http://schemas.microsoft.com/office/drawing/2014/main" id="{30399012-5413-4F7B-8A20-D221615B4CF8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3" name="Harvey 71/100 [71]" hidden="1">
              <a:extLst>
                <a:ext uri="{FF2B5EF4-FFF2-40B4-BE49-F238E27FC236}">
                  <a16:creationId xmlns:a16="http://schemas.microsoft.com/office/drawing/2014/main" id="{554882C0-D6DD-4362-8355-6F32F9A43E10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4" name="Harvey 72/100 [72]" hidden="1">
              <a:extLst>
                <a:ext uri="{FF2B5EF4-FFF2-40B4-BE49-F238E27FC236}">
                  <a16:creationId xmlns:a16="http://schemas.microsoft.com/office/drawing/2014/main" id="{FF4C9086-1402-4979-81B8-2B547901682B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5" name="Harvey 73/100 [73]" hidden="1">
              <a:extLst>
                <a:ext uri="{FF2B5EF4-FFF2-40B4-BE49-F238E27FC236}">
                  <a16:creationId xmlns:a16="http://schemas.microsoft.com/office/drawing/2014/main" id="{83FD359B-20B6-490C-952D-6F555643A6A7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6" name="Harvey 74/100 [74]" hidden="1">
              <a:extLst>
                <a:ext uri="{FF2B5EF4-FFF2-40B4-BE49-F238E27FC236}">
                  <a16:creationId xmlns:a16="http://schemas.microsoft.com/office/drawing/2014/main" id="{31A1368E-2623-49B6-9EE3-83DF4587024F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7" name="Harvey 75/100 [75]" hidden="1">
              <a:extLst>
                <a:ext uri="{FF2B5EF4-FFF2-40B4-BE49-F238E27FC236}">
                  <a16:creationId xmlns:a16="http://schemas.microsoft.com/office/drawing/2014/main" id="{17C6802A-F099-40DF-B31C-7D84742AD4CD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8" name="Harvey 76/100 [76]" hidden="1">
              <a:extLst>
                <a:ext uri="{FF2B5EF4-FFF2-40B4-BE49-F238E27FC236}">
                  <a16:creationId xmlns:a16="http://schemas.microsoft.com/office/drawing/2014/main" id="{F21FCA2E-5E13-4823-B61B-6B7A900F1329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9" name="Harvey 77/100 [77]" hidden="1">
              <a:extLst>
                <a:ext uri="{FF2B5EF4-FFF2-40B4-BE49-F238E27FC236}">
                  <a16:creationId xmlns:a16="http://schemas.microsoft.com/office/drawing/2014/main" id="{0A162912-B8F6-4DCA-ACAF-C7B456760B53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0" name="Harvey 78/100 [78]" hidden="1">
              <a:extLst>
                <a:ext uri="{FF2B5EF4-FFF2-40B4-BE49-F238E27FC236}">
                  <a16:creationId xmlns:a16="http://schemas.microsoft.com/office/drawing/2014/main" id="{9827F1F2-A53C-4935-80AE-255E49E90E8E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1" name="Harvey 79/100 [79]" hidden="1">
              <a:extLst>
                <a:ext uri="{FF2B5EF4-FFF2-40B4-BE49-F238E27FC236}">
                  <a16:creationId xmlns:a16="http://schemas.microsoft.com/office/drawing/2014/main" id="{66284E55-A52C-4129-A180-D1F8EE0F8A99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2" name="Harvey 80/100 [80]" hidden="1">
              <a:extLst>
                <a:ext uri="{FF2B5EF4-FFF2-40B4-BE49-F238E27FC236}">
                  <a16:creationId xmlns:a16="http://schemas.microsoft.com/office/drawing/2014/main" id="{86B529DC-56F3-4068-B11F-682AFBC179AD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3" name="Harvey 81/100 [81]" hidden="1">
              <a:extLst>
                <a:ext uri="{FF2B5EF4-FFF2-40B4-BE49-F238E27FC236}">
                  <a16:creationId xmlns:a16="http://schemas.microsoft.com/office/drawing/2014/main" id="{5AAB942B-4AB8-43C2-AA56-80DD9BE2E9EE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4" name="Harvey 82/100 [82]" hidden="1">
              <a:extLst>
                <a:ext uri="{FF2B5EF4-FFF2-40B4-BE49-F238E27FC236}">
                  <a16:creationId xmlns:a16="http://schemas.microsoft.com/office/drawing/2014/main" id="{1A7109A1-C539-4308-9C3A-D2E480DA7F21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5" name="Harvey 83/100 [83]" hidden="1">
              <a:extLst>
                <a:ext uri="{FF2B5EF4-FFF2-40B4-BE49-F238E27FC236}">
                  <a16:creationId xmlns:a16="http://schemas.microsoft.com/office/drawing/2014/main" id="{12AECDD3-C6B9-4E51-80FA-C21A0FD779F1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6" name="Harvey 84/100 [84]" hidden="1">
              <a:extLst>
                <a:ext uri="{FF2B5EF4-FFF2-40B4-BE49-F238E27FC236}">
                  <a16:creationId xmlns:a16="http://schemas.microsoft.com/office/drawing/2014/main" id="{2725EAC9-1241-4DDE-88A5-F95946DC3DE3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7" name="Harvey 85/100 [85]" hidden="1">
              <a:extLst>
                <a:ext uri="{FF2B5EF4-FFF2-40B4-BE49-F238E27FC236}">
                  <a16:creationId xmlns:a16="http://schemas.microsoft.com/office/drawing/2014/main" id="{9C0D7EB4-191B-44B2-AEAA-DD5D6C589F9F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8" name="Harvey 86/100 [86]" hidden="1">
              <a:extLst>
                <a:ext uri="{FF2B5EF4-FFF2-40B4-BE49-F238E27FC236}">
                  <a16:creationId xmlns:a16="http://schemas.microsoft.com/office/drawing/2014/main" id="{CC7C3134-EAB4-4182-BDCA-EF70D2DA2CCF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9" name="Harvey 87/100 [87]" hidden="1">
              <a:extLst>
                <a:ext uri="{FF2B5EF4-FFF2-40B4-BE49-F238E27FC236}">
                  <a16:creationId xmlns:a16="http://schemas.microsoft.com/office/drawing/2014/main" id="{57238F3E-834A-44C9-B925-8800FCF2847B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0" name="Harvey 88/100 [88]" hidden="1">
              <a:extLst>
                <a:ext uri="{FF2B5EF4-FFF2-40B4-BE49-F238E27FC236}">
                  <a16:creationId xmlns:a16="http://schemas.microsoft.com/office/drawing/2014/main" id="{EC4902FC-F893-43F1-A9E7-C57577D8E40E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1" name="Harvey 89/100 [89]" hidden="1">
              <a:extLst>
                <a:ext uri="{FF2B5EF4-FFF2-40B4-BE49-F238E27FC236}">
                  <a16:creationId xmlns:a16="http://schemas.microsoft.com/office/drawing/2014/main" id="{A7168560-ABDC-4446-AF41-949536C7C848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2" name="Harvey 90/100 [90]" hidden="1">
              <a:extLst>
                <a:ext uri="{FF2B5EF4-FFF2-40B4-BE49-F238E27FC236}">
                  <a16:creationId xmlns:a16="http://schemas.microsoft.com/office/drawing/2014/main" id="{D2D277E3-2FDE-49CD-A5D5-91B66B84AF15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3" name="Harvey 91/100 [91]" hidden="1">
              <a:extLst>
                <a:ext uri="{FF2B5EF4-FFF2-40B4-BE49-F238E27FC236}">
                  <a16:creationId xmlns:a16="http://schemas.microsoft.com/office/drawing/2014/main" id="{30D3FE3A-7E25-4146-BC92-324EC2398712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4" name="Harvey 92/100 [92]" hidden="1">
              <a:extLst>
                <a:ext uri="{FF2B5EF4-FFF2-40B4-BE49-F238E27FC236}">
                  <a16:creationId xmlns:a16="http://schemas.microsoft.com/office/drawing/2014/main" id="{940511FD-EE20-41DD-B391-071FC09C64B3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5" name="Harvey 93/100 [93]" hidden="1">
              <a:extLst>
                <a:ext uri="{FF2B5EF4-FFF2-40B4-BE49-F238E27FC236}">
                  <a16:creationId xmlns:a16="http://schemas.microsoft.com/office/drawing/2014/main" id="{A17B04CE-D05F-423C-9068-FB10A6FDB1C9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6" name="Harvey 94/100 [94]" hidden="1">
              <a:extLst>
                <a:ext uri="{FF2B5EF4-FFF2-40B4-BE49-F238E27FC236}">
                  <a16:creationId xmlns:a16="http://schemas.microsoft.com/office/drawing/2014/main" id="{5FA53D22-4AFD-44F2-B7EF-79CE99343D2A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7" name="Harvey 95/100 [95]" hidden="1">
              <a:extLst>
                <a:ext uri="{FF2B5EF4-FFF2-40B4-BE49-F238E27FC236}">
                  <a16:creationId xmlns:a16="http://schemas.microsoft.com/office/drawing/2014/main" id="{234DA89B-AB1D-45EB-BACA-C53446A2C1BD}"/>
                </a:ext>
              </a:extLst>
            </p:cNvPr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8" name="Harvey 96/100 [96]" hidden="1">
              <a:extLst>
                <a:ext uri="{FF2B5EF4-FFF2-40B4-BE49-F238E27FC236}">
                  <a16:creationId xmlns:a16="http://schemas.microsoft.com/office/drawing/2014/main" id="{A7A20D3D-14B6-43AB-AA5A-95562C43380C}"/>
                </a:ext>
              </a:extLst>
            </p:cNvPr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9" name="Harvey 97/100 [97]" hidden="1">
              <a:extLst>
                <a:ext uri="{FF2B5EF4-FFF2-40B4-BE49-F238E27FC236}">
                  <a16:creationId xmlns:a16="http://schemas.microsoft.com/office/drawing/2014/main" id="{6D9B9380-7579-4D00-81B4-D559A1C9BC4C}"/>
                </a:ext>
              </a:extLst>
            </p:cNvPr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0" name="Harvey 98/100 [98]" hidden="1">
              <a:extLst>
                <a:ext uri="{FF2B5EF4-FFF2-40B4-BE49-F238E27FC236}">
                  <a16:creationId xmlns:a16="http://schemas.microsoft.com/office/drawing/2014/main" id="{13EE01F4-95CF-4781-B1F6-21D2ABE373A6}"/>
                </a:ext>
              </a:extLst>
            </p:cNvPr>
            <p:cNvSpPr>
              <a:spLocks noChangeAspect="1"/>
            </p:cNvSpPr>
            <p:nvPr>
              <p:custDataLst>
                <p:tags r:id="rId1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1" name="Harvey 99/100 [99]" hidden="1">
              <a:extLst>
                <a:ext uri="{FF2B5EF4-FFF2-40B4-BE49-F238E27FC236}">
                  <a16:creationId xmlns:a16="http://schemas.microsoft.com/office/drawing/2014/main" id="{DC4C44B3-3798-4208-AA91-303436973839}"/>
                </a:ext>
              </a:extLst>
            </p:cNvPr>
            <p:cNvSpPr>
              <a:spLocks noChangeAspect="1"/>
            </p:cNvSpPr>
            <p:nvPr>
              <p:custDataLst>
                <p:tags r:id="rId1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2" name="Harvey 100/100 [100]" hidden="1">
              <a:extLst>
                <a:ext uri="{FF2B5EF4-FFF2-40B4-BE49-F238E27FC236}">
                  <a16:creationId xmlns:a16="http://schemas.microsoft.com/office/drawing/2014/main" id="{3FA54DB9-6E6A-430B-8B9D-023D5A5129CB}"/>
                </a:ext>
              </a:extLst>
            </p:cNvPr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159000"/>
            <a:ext cx="11472862" cy="3979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 Level 1 </a:t>
            </a:r>
            <a:r>
              <a:rPr lang="en-GB" noProof="0" dirty="0" err="1"/>
              <a:t>Sweco</a:t>
            </a:r>
            <a:r>
              <a:rPr lang="en-GB" noProof="0" dirty="0"/>
              <a:t> Sans 16</a:t>
            </a:r>
          </a:p>
          <a:p>
            <a:pPr lvl="1"/>
            <a:r>
              <a:rPr lang="en-GB" noProof="0" dirty="0"/>
              <a:t>Bullet Level 2 </a:t>
            </a:r>
            <a:r>
              <a:rPr lang="en-GB" noProof="0" dirty="0" err="1"/>
              <a:t>Sweco</a:t>
            </a:r>
            <a:r>
              <a:rPr lang="en-GB" noProof="0" dirty="0"/>
              <a:t> Sans 16</a:t>
            </a:r>
          </a:p>
          <a:p>
            <a:pPr lvl="2"/>
            <a:r>
              <a:rPr lang="en-GB" dirty="0"/>
              <a:t>Bullet Level 3 </a:t>
            </a:r>
            <a:r>
              <a:rPr lang="en-GB" dirty="0" err="1"/>
              <a:t>Sweco</a:t>
            </a:r>
            <a:r>
              <a:rPr lang="en-GB" dirty="0"/>
              <a:t> Sans 16</a:t>
            </a:r>
            <a:endParaRPr lang="en-GB" noProof="0" dirty="0"/>
          </a:p>
          <a:p>
            <a:pPr lvl="3"/>
            <a:r>
              <a:rPr lang="en-GB" noProof="0" dirty="0"/>
              <a:t>Header Level 4 </a:t>
            </a:r>
            <a:r>
              <a:rPr lang="en-GB" noProof="0" dirty="0" err="1"/>
              <a:t>Sweco</a:t>
            </a:r>
            <a:r>
              <a:rPr lang="en-GB" noProof="0" dirty="0"/>
              <a:t> Sans Bold 16</a:t>
            </a:r>
          </a:p>
          <a:p>
            <a:pPr lvl="4"/>
            <a:r>
              <a:rPr lang="en-GB" noProof="0" dirty="0"/>
              <a:t>Body Level 5 </a:t>
            </a:r>
            <a:r>
              <a:rPr lang="en-GB" noProof="0" dirty="0" err="1"/>
              <a:t>Sweco</a:t>
            </a:r>
            <a:r>
              <a:rPr lang="en-GB" noProof="0" dirty="0"/>
              <a:t> Sans 16</a:t>
            </a:r>
          </a:p>
          <a:p>
            <a:pPr lvl="5"/>
            <a:r>
              <a:rPr lang="en-GB" noProof="0" dirty="0"/>
              <a:t>Bullet Small Level 6 </a:t>
            </a:r>
            <a:r>
              <a:rPr lang="en-GB" noProof="0" dirty="0" err="1"/>
              <a:t>Sweco</a:t>
            </a:r>
            <a:r>
              <a:rPr lang="en-GB" noProof="0" dirty="0"/>
              <a:t> Sans 10</a:t>
            </a:r>
          </a:p>
          <a:p>
            <a:pPr lvl="6"/>
            <a:r>
              <a:rPr lang="en-GB" noProof="0" dirty="0"/>
              <a:t>Header Small level 7 </a:t>
            </a:r>
            <a:r>
              <a:rPr lang="en-GB" noProof="0" dirty="0" err="1"/>
              <a:t>Sweco</a:t>
            </a:r>
            <a:r>
              <a:rPr lang="en-GB" noProof="0" dirty="0"/>
              <a:t> Sans Bold 10</a:t>
            </a:r>
          </a:p>
          <a:p>
            <a:pPr lvl="7"/>
            <a:r>
              <a:rPr lang="en-GB" noProof="0" dirty="0"/>
              <a:t>Body Small level 8 </a:t>
            </a:r>
            <a:r>
              <a:rPr lang="en-GB" noProof="0" dirty="0" err="1"/>
              <a:t>Sweco</a:t>
            </a:r>
            <a:r>
              <a:rPr lang="en-GB" noProof="0" dirty="0"/>
              <a:t> Sans10</a:t>
            </a:r>
          </a:p>
          <a:p>
            <a:pPr lvl="8"/>
            <a:r>
              <a:rPr lang="en-GB" noProof="0" dirty="0"/>
              <a:t>L9 highlight 60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719138"/>
            <a:ext cx="11472863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15 January 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EB590ED0-675F-4140-A0B9-7FFE5D164CE6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3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FB1B83E1-AE59-4B92-A0E2-72588F74793A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5" name="Arial" hidden="1">
            <a:extLst>
              <a:ext uri="{FF2B5EF4-FFF2-40B4-BE49-F238E27FC236}">
                <a16:creationId xmlns:a16="http://schemas.microsoft.com/office/drawing/2014/main" id="{A753704D-5378-4F07-9C10-B11F62A33E8E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" noProof="0" dirty="0">
                <a:noFill/>
                <a:latin typeface="Arial" panose="020B0604020202020204" pitchFamily="34" charset="0"/>
                <a:cs typeface="Arial" panose="020B0604020202020204" pitchFamily="34" charset="0"/>
              </a:rPr>
              <a:t>Arial font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10DEC0-6ADD-A5D0-18AC-602651D7777E}"/>
              </a:ext>
            </a:extLst>
          </p:cNvPr>
          <p:cNvPicPr>
            <a:picLocks noChangeAspect="1"/>
          </p:cNvPicPr>
          <p:nvPr userDrawn="1"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72" r:id="rId3"/>
    <p:sldLayoutId id="2147483792" r:id="rId4"/>
    <p:sldLayoutId id="2147483773" r:id="rId5"/>
    <p:sldLayoutId id="2147483737" r:id="rId6"/>
    <p:sldLayoutId id="2147483793" r:id="rId7"/>
    <p:sldLayoutId id="2147483766" r:id="rId8"/>
    <p:sldLayoutId id="2147483794" r:id="rId9"/>
    <p:sldLayoutId id="2147483731" r:id="rId10"/>
    <p:sldLayoutId id="2147483795" r:id="rId11"/>
    <p:sldLayoutId id="2147483774" r:id="rId12"/>
    <p:sldLayoutId id="2147483796" r:id="rId13"/>
    <p:sldLayoutId id="2147483776" r:id="rId14"/>
    <p:sldLayoutId id="2147483755" r:id="rId15"/>
    <p:sldLayoutId id="2147483777" r:id="rId16"/>
    <p:sldLayoutId id="2147483778" r:id="rId17"/>
    <p:sldLayoutId id="2147483757" r:id="rId18"/>
    <p:sldLayoutId id="2147483779" r:id="rId19"/>
    <p:sldLayoutId id="2147483764" r:id="rId20"/>
    <p:sldLayoutId id="2147483782" r:id="rId21"/>
    <p:sldLayoutId id="2147483781" r:id="rId22"/>
    <p:sldLayoutId id="2147483780" r:id="rId23"/>
    <p:sldLayoutId id="2147483767" r:id="rId24"/>
    <p:sldLayoutId id="2147483768" r:id="rId25"/>
    <p:sldLayoutId id="2147483783" r:id="rId26"/>
    <p:sldLayoutId id="2147483784" r:id="rId27"/>
    <p:sldLayoutId id="2147483785" r:id="rId28"/>
    <p:sldLayoutId id="2147483786" r:id="rId29"/>
    <p:sldLayoutId id="2147483763" r:id="rId30"/>
    <p:sldLayoutId id="2147483765" r:id="rId31"/>
    <p:sldLayoutId id="2147483799" r:id="rId32"/>
    <p:sldLayoutId id="2147483743" r:id="rId33"/>
    <p:sldLayoutId id="2147483744" r:id="rId34"/>
    <p:sldLayoutId id="2147483788" r:id="rId35"/>
    <p:sldLayoutId id="2147483798" r:id="rId36"/>
    <p:sldLayoutId id="2147483787" r:id="rId37"/>
    <p:sldLayoutId id="2147483797" r:id="rId38"/>
    <p:sldLayoutId id="2147483791" r:id="rId39"/>
    <p:sldLayoutId id="2147483762" r:id="rId40"/>
    <p:sldLayoutId id="2147483751" r:id="rId41"/>
    <p:sldLayoutId id="2147483789" r:id="rId42"/>
    <p:sldLayoutId id="2147483790" r:id="rId43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weco Sans" panose="00000500000000000000" pitchFamily="2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weco Sans" panose="00000500000000000000" pitchFamily="2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weco Sans" panose="00000500000000000000" pitchFamily="2" charset="0"/>
        <a:buChar char="​"/>
        <a:defRPr sz="10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weco Sans" panose="00000500000000000000" pitchFamily="2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1200"/>
        </a:spcBef>
        <a:spcAft>
          <a:spcPts val="0"/>
        </a:spcAft>
        <a:buFont typeface="Sweco Sans" panose="00000500000000000000" pitchFamily="2" charset="0"/>
        <a:buChar char="​"/>
        <a:defRPr sz="6000" kern="12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621" userDrawn="1">
          <p15:clr>
            <a:srgbClr val="F26B43"/>
          </p15:clr>
        </p15:guide>
        <p15:guide id="3" orient="horz" pos="226" userDrawn="1">
          <p15:clr>
            <a:srgbClr val="F26B43"/>
          </p15:clr>
        </p15:guide>
        <p15:guide id="4" orient="horz" pos="4093" userDrawn="1">
          <p15:clr>
            <a:srgbClr val="F26B43"/>
          </p15:clr>
        </p15:guide>
        <p15:guide id="5" pos="847" userDrawn="1">
          <p15:clr>
            <a:srgbClr val="F26B43"/>
          </p15:clr>
        </p15:guide>
        <p15:guide id="6" pos="1242" userDrawn="1">
          <p15:clr>
            <a:srgbClr val="F26B43"/>
          </p15:clr>
        </p15:guide>
        <p15:guide id="7" pos="1468" userDrawn="1">
          <p15:clr>
            <a:srgbClr val="F26B43"/>
          </p15:clr>
        </p15:guide>
        <p15:guide id="8" pos="1863" userDrawn="1">
          <p15:clr>
            <a:srgbClr val="F26B43"/>
          </p15:clr>
        </p15:guide>
        <p15:guide id="9" pos="2090" userDrawn="1">
          <p15:clr>
            <a:srgbClr val="F26B43"/>
          </p15:clr>
        </p15:guide>
        <p15:guide id="10" pos="2484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05" userDrawn="1">
          <p15:clr>
            <a:srgbClr val="F26B43"/>
          </p15:clr>
        </p15:guide>
        <p15:guide id="13" pos="3332" userDrawn="1">
          <p15:clr>
            <a:srgbClr val="F26B43"/>
          </p15:clr>
        </p15:guide>
        <p15:guide id="14" pos="3726" userDrawn="1">
          <p15:clr>
            <a:srgbClr val="F26B43"/>
          </p15:clr>
        </p15:guide>
        <p15:guide id="15" pos="3953" userDrawn="1">
          <p15:clr>
            <a:srgbClr val="F26B43"/>
          </p15:clr>
        </p15:guide>
        <p15:guide id="16" pos="4347" userDrawn="1">
          <p15:clr>
            <a:srgbClr val="F26B43"/>
          </p15:clr>
        </p15:guide>
        <p15:guide id="17" pos="4574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195" userDrawn="1">
          <p15:clr>
            <a:srgbClr val="F26B43"/>
          </p15:clr>
        </p15:guide>
        <p15:guide id="20" pos="5589" userDrawn="1">
          <p15:clr>
            <a:srgbClr val="F26B43"/>
          </p15:clr>
        </p15:guide>
        <p15:guide id="21" pos="5816" userDrawn="1">
          <p15:clr>
            <a:srgbClr val="F26B43"/>
          </p15:clr>
        </p15:guide>
        <p15:guide id="22" pos="6211" userDrawn="1">
          <p15:clr>
            <a:srgbClr val="F26B43"/>
          </p15:clr>
        </p15:guide>
        <p15:guide id="23" pos="6437" userDrawn="1">
          <p15:clr>
            <a:srgbClr val="F26B43"/>
          </p15:clr>
        </p15:guide>
        <p15:guide id="24" pos="6832" userDrawn="1">
          <p15:clr>
            <a:srgbClr val="F26B43"/>
          </p15:clr>
        </p15:guide>
        <p15:guide id="25" pos="7058" userDrawn="1">
          <p15:clr>
            <a:srgbClr val="F26B43"/>
          </p15:clr>
        </p15:guide>
        <p15:guide id="26" pos="7453" userDrawn="1">
          <p15:clr>
            <a:srgbClr val="F26B43"/>
          </p15:clr>
        </p15:guide>
        <p15:guide id="27" orient="horz" pos="453" userDrawn="1">
          <p15:clr>
            <a:srgbClr val="F26B43"/>
          </p15:clr>
        </p15:guide>
        <p15:guide id="28" orient="horz" pos="680" userDrawn="1">
          <p15:clr>
            <a:srgbClr val="F26B43"/>
          </p15:clr>
        </p15:guide>
        <p15:guide id="29" orient="horz" pos="907" userDrawn="1">
          <p15:clr>
            <a:srgbClr val="F26B43"/>
          </p15:clr>
        </p15:guide>
        <p15:guide id="30" orient="horz" pos="1133" userDrawn="1">
          <p15:clr>
            <a:srgbClr val="F26B43"/>
          </p15:clr>
        </p15:guide>
        <p15:guide id="31" orient="horz" pos="1360" userDrawn="1">
          <p15:clr>
            <a:srgbClr val="F26B43"/>
          </p15:clr>
        </p15:guide>
        <p15:guide id="32" orient="horz" pos="3866" userDrawn="1">
          <p15:clr>
            <a:srgbClr val="F26B43"/>
          </p15:clr>
        </p15:guide>
        <p15:guide id="33" pos="461" userDrawn="1">
          <p15:clr>
            <a:srgbClr val="9FCC3B"/>
          </p15:clr>
        </p15:guide>
        <p15:guide id="34" pos="722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8B536D5-DB88-02AC-8A42-BA725B66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					     Föräldramöte 2024-01-11  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B53DB99-50FB-7FD1-3957-392B0503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5" y="2116667"/>
            <a:ext cx="7117292" cy="3776133"/>
          </a:xfrm>
        </p:spPr>
        <p:txBody>
          <a:bodyPr/>
          <a:lstStyle/>
          <a:p>
            <a:r>
              <a:rPr lang="sv-SE" dirty="0"/>
              <a:t>Sammanslagningen</a:t>
            </a:r>
          </a:p>
          <a:p>
            <a:r>
              <a:rPr lang="sv-SE" dirty="0"/>
              <a:t>”Ordningsregler” och kultur i VIS-laget</a:t>
            </a:r>
          </a:p>
          <a:p>
            <a:r>
              <a:rPr lang="sv-SE" dirty="0"/>
              <a:t>Lagkassa</a:t>
            </a:r>
          </a:p>
          <a:p>
            <a:r>
              <a:rPr lang="sv-SE" dirty="0"/>
              <a:t>Försäljningar</a:t>
            </a:r>
          </a:p>
          <a:p>
            <a:r>
              <a:rPr lang="sv-SE" dirty="0"/>
              <a:t>Aktiviteter/</a:t>
            </a:r>
            <a:r>
              <a:rPr lang="sv-SE" dirty="0" err="1"/>
              <a:t>teambuilding</a:t>
            </a:r>
            <a:endParaRPr lang="sv-SE" dirty="0"/>
          </a:p>
          <a:p>
            <a:r>
              <a:rPr lang="sv-SE" dirty="0"/>
              <a:t>Övriga punkter</a:t>
            </a:r>
          </a:p>
          <a:p>
            <a:r>
              <a:rPr lang="sv-SE" dirty="0"/>
              <a:t>Planering USM</a:t>
            </a:r>
          </a:p>
          <a:p>
            <a:r>
              <a:rPr lang="sv-SE" dirty="0"/>
              <a:t>Uppföljningsmöte inför USM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79889EA-1D89-AF6C-458A-C6F7869D5BCE}"/>
              </a:ext>
            </a:extLst>
          </p:cNvPr>
          <p:cNvSpPr txBox="1"/>
          <p:nvPr/>
        </p:nvSpPr>
        <p:spPr>
          <a:xfrm>
            <a:off x="358775" y="2264489"/>
            <a:ext cx="635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600" dirty="0"/>
              <a:t>alla</a:t>
            </a:r>
          </a:p>
        </p:txBody>
      </p:sp>
      <p:sp>
        <p:nvSpPr>
          <p:cNvPr id="2" name="Vänster klammerparentes 1">
            <a:extLst>
              <a:ext uri="{FF2B5EF4-FFF2-40B4-BE49-F238E27FC236}">
                <a16:creationId xmlns:a16="http://schemas.microsoft.com/office/drawing/2014/main" id="{0800B6FD-ED54-C66B-819C-40ED58548E27}"/>
              </a:ext>
            </a:extLst>
          </p:cNvPr>
          <p:cNvSpPr/>
          <p:nvPr/>
        </p:nvSpPr>
        <p:spPr>
          <a:xfrm>
            <a:off x="1526646" y="2116667"/>
            <a:ext cx="240241" cy="541867"/>
          </a:xfrm>
          <a:prstGeom prst="leftBrac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CB72BEE-AAA7-6C38-BAAE-D678FA65BCBF}"/>
              </a:ext>
            </a:extLst>
          </p:cNvPr>
          <p:cNvSpPr txBox="1"/>
          <p:nvPr/>
        </p:nvSpPr>
        <p:spPr>
          <a:xfrm>
            <a:off x="173298" y="3322134"/>
            <a:ext cx="9286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600" dirty="0"/>
              <a:t>föräldrar + lagledare + Markus </a:t>
            </a:r>
          </a:p>
        </p:txBody>
      </p:sp>
      <p:sp>
        <p:nvSpPr>
          <p:cNvPr id="8" name="Vänster klammerparentes 7">
            <a:extLst>
              <a:ext uri="{FF2B5EF4-FFF2-40B4-BE49-F238E27FC236}">
                <a16:creationId xmlns:a16="http://schemas.microsoft.com/office/drawing/2014/main" id="{3544B5A3-80E2-3554-C1FD-B8FC938441BB}"/>
              </a:ext>
            </a:extLst>
          </p:cNvPr>
          <p:cNvSpPr/>
          <p:nvPr/>
        </p:nvSpPr>
        <p:spPr>
          <a:xfrm>
            <a:off x="1526646" y="2785533"/>
            <a:ext cx="240241" cy="1811867"/>
          </a:xfrm>
          <a:prstGeom prst="leftBrac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257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AD50FF00-7079-F180-70D3-2EB9C82B6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788103"/>
              </p:ext>
            </p:extLst>
          </p:nvPr>
        </p:nvGraphicFramePr>
        <p:xfrm>
          <a:off x="418012" y="773224"/>
          <a:ext cx="11164387" cy="5311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496">
                  <a:extLst>
                    <a:ext uri="{9D8B030D-6E8A-4147-A177-3AD203B41FA5}">
                      <a16:colId xmlns:a16="http://schemas.microsoft.com/office/drawing/2014/main" val="3535336383"/>
                    </a:ext>
                  </a:extLst>
                </a:gridCol>
                <a:gridCol w="1029439">
                  <a:extLst>
                    <a:ext uri="{9D8B030D-6E8A-4147-A177-3AD203B41FA5}">
                      <a16:colId xmlns:a16="http://schemas.microsoft.com/office/drawing/2014/main" val="2848725259"/>
                    </a:ext>
                  </a:extLst>
                </a:gridCol>
                <a:gridCol w="4311858">
                  <a:extLst>
                    <a:ext uri="{9D8B030D-6E8A-4147-A177-3AD203B41FA5}">
                      <a16:colId xmlns:a16="http://schemas.microsoft.com/office/drawing/2014/main" val="3224848806"/>
                    </a:ext>
                  </a:extLst>
                </a:gridCol>
                <a:gridCol w="1830114">
                  <a:extLst>
                    <a:ext uri="{9D8B030D-6E8A-4147-A177-3AD203B41FA5}">
                      <a16:colId xmlns:a16="http://schemas.microsoft.com/office/drawing/2014/main" val="1357998544"/>
                    </a:ext>
                  </a:extLst>
                </a:gridCol>
                <a:gridCol w="665496">
                  <a:extLst>
                    <a:ext uri="{9D8B030D-6E8A-4147-A177-3AD203B41FA5}">
                      <a16:colId xmlns:a16="http://schemas.microsoft.com/office/drawing/2014/main" val="1202081815"/>
                    </a:ext>
                  </a:extLst>
                </a:gridCol>
                <a:gridCol w="665496">
                  <a:extLst>
                    <a:ext uri="{9D8B030D-6E8A-4147-A177-3AD203B41FA5}">
                      <a16:colId xmlns:a16="http://schemas.microsoft.com/office/drawing/2014/main" val="4259163377"/>
                    </a:ext>
                  </a:extLst>
                </a:gridCol>
                <a:gridCol w="665496">
                  <a:extLst>
                    <a:ext uri="{9D8B030D-6E8A-4147-A177-3AD203B41FA5}">
                      <a16:colId xmlns:a16="http://schemas.microsoft.com/office/drawing/2014/main" val="3282027992"/>
                    </a:ext>
                  </a:extLst>
                </a:gridCol>
                <a:gridCol w="665496">
                  <a:extLst>
                    <a:ext uri="{9D8B030D-6E8A-4147-A177-3AD203B41FA5}">
                      <a16:colId xmlns:a16="http://schemas.microsoft.com/office/drawing/2014/main" val="2413314747"/>
                    </a:ext>
                  </a:extLst>
                </a:gridCol>
                <a:gridCol w="665496">
                  <a:extLst>
                    <a:ext uri="{9D8B030D-6E8A-4147-A177-3AD203B41FA5}">
                      <a16:colId xmlns:a16="http://schemas.microsoft.com/office/drawing/2014/main" val="3430980876"/>
                    </a:ext>
                  </a:extLst>
                </a:gridCol>
              </a:tblGrid>
              <a:tr h="252931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02-feb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17:30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Lasta allt som ska med från klubbstugan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Annika, Jonas, Markus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273676979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3897947865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3-4 feb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Tävlingsledare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Jonas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1498216873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Kontaktperson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Marina, Åsa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1716654183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3664590146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03-feb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12:30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Låsa upp till Norrbyhallen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1536862487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12:30-14:00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Förbereda kiosk mm + första kioskpasset + matchvärd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Åsa, Annica, Annika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1413327721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14:00-17:00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Andra kioskpasset (inkl matchvärd)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Helen, Sandra, Wilma, Erika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3051176425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17:00-20:00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Tredje kioskpasset (inkl matchvärd) + packa ihop kisokvaror mm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Ida, Carro, Sarka, Cattis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997805819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3203046206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13:30-16:00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Sekretariat match 1 &amp; 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Moa &amp; Hilda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2002820120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17:15-20:00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Sekretariat match 3 &amp; 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Vanessa &amp; Tyra L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3125351821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451519442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13:30-16:00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Filmning match 1 &amp; 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"Gamla IFK-tjejerna" , Karin ansvarar för att styra upp det och göra schema!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30789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17:15-20:00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Filmning match 3 &amp; 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"Gamla IFK-tjejerna" , Karin ansvarar för att styra upp det och göra schema!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73226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3100647327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13:30-16:30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Speaker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"Gamla IFK-tjejerna" , Karin ansvarar för att styra upp det och göra schema!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915337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17:00-20:00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Speaker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"Gamla IFK-tjejerna" , Karin ansvarar för att styra upp det och göra schema!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300302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extLst>
                  <a:ext uri="{0D108BD9-81ED-4DB2-BD59-A6C34878D82A}">
                    <a16:rowId xmlns:a16="http://schemas.microsoft.com/office/drawing/2014/main" val="1270243372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12:30-16:30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Musikansvarig (spela musik mellan matcher + inspring)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"Gamla IFK-tjejerna" , Karin ansvarar för att styra upp det och göra schema!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676132"/>
                  </a:ext>
                </a:extLst>
              </a:tr>
              <a:tr h="252931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16:30-20:00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Musikansvarig (spela musik mellan matcher + inspring)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"Gamla IFK-tjejerna" , Karin ansvarar för att styra upp det och göra schema!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10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53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8791087F-0097-149E-3BFF-9AC4B26CA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49544"/>
              </p:ext>
            </p:extLst>
          </p:nvPr>
        </p:nvGraphicFramePr>
        <p:xfrm>
          <a:off x="444138" y="966651"/>
          <a:ext cx="10632188" cy="3496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772">
                  <a:extLst>
                    <a:ext uri="{9D8B030D-6E8A-4147-A177-3AD203B41FA5}">
                      <a16:colId xmlns:a16="http://schemas.microsoft.com/office/drawing/2014/main" val="2032484034"/>
                    </a:ext>
                  </a:extLst>
                </a:gridCol>
                <a:gridCol w="980366">
                  <a:extLst>
                    <a:ext uri="{9D8B030D-6E8A-4147-A177-3AD203B41FA5}">
                      <a16:colId xmlns:a16="http://schemas.microsoft.com/office/drawing/2014/main" val="3239863389"/>
                    </a:ext>
                  </a:extLst>
                </a:gridCol>
                <a:gridCol w="4106316">
                  <a:extLst>
                    <a:ext uri="{9D8B030D-6E8A-4147-A177-3AD203B41FA5}">
                      <a16:colId xmlns:a16="http://schemas.microsoft.com/office/drawing/2014/main" val="576780891"/>
                    </a:ext>
                  </a:extLst>
                </a:gridCol>
                <a:gridCol w="1742874">
                  <a:extLst>
                    <a:ext uri="{9D8B030D-6E8A-4147-A177-3AD203B41FA5}">
                      <a16:colId xmlns:a16="http://schemas.microsoft.com/office/drawing/2014/main" val="1379978935"/>
                    </a:ext>
                  </a:extLst>
                </a:gridCol>
                <a:gridCol w="633772">
                  <a:extLst>
                    <a:ext uri="{9D8B030D-6E8A-4147-A177-3AD203B41FA5}">
                      <a16:colId xmlns:a16="http://schemas.microsoft.com/office/drawing/2014/main" val="3203080812"/>
                    </a:ext>
                  </a:extLst>
                </a:gridCol>
                <a:gridCol w="633772">
                  <a:extLst>
                    <a:ext uri="{9D8B030D-6E8A-4147-A177-3AD203B41FA5}">
                      <a16:colId xmlns:a16="http://schemas.microsoft.com/office/drawing/2014/main" val="2132095444"/>
                    </a:ext>
                  </a:extLst>
                </a:gridCol>
                <a:gridCol w="633772">
                  <a:extLst>
                    <a:ext uri="{9D8B030D-6E8A-4147-A177-3AD203B41FA5}">
                      <a16:colId xmlns:a16="http://schemas.microsoft.com/office/drawing/2014/main" val="2869320324"/>
                    </a:ext>
                  </a:extLst>
                </a:gridCol>
                <a:gridCol w="633772">
                  <a:extLst>
                    <a:ext uri="{9D8B030D-6E8A-4147-A177-3AD203B41FA5}">
                      <a16:colId xmlns:a16="http://schemas.microsoft.com/office/drawing/2014/main" val="1410852181"/>
                    </a:ext>
                  </a:extLst>
                </a:gridCol>
                <a:gridCol w="633772">
                  <a:extLst>
                    <a:ext uri="{9D8B030D-6E8A-4147-A177-3AD203B41FA5}">
                      <a16:colId xmlns:a16="http://schemas.microsoft.com/office/drawing/2014/main" val="3696275548"/>
                    </a:ext>
                  </a:extLst>
                </a:gridCol>
              </a:tblGrid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2272722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04-feb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08:15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Låsa upp till Norrbyhallen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2626967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08:15-10:30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Förbereda kiosk mm + första kioskpasset + matchvärd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Åsa, Annica, Annika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8532867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10:30-13:00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Andra kioskpasset (inkl matchvärd) + packa ihop kioskvaror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Per, Karin, Mirella, Emma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3764885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ca 13:00-14:00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Lasta bil och lämna tillbaka allt till klubbstugan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Marina, Erika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9915267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5476527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09:30-12:00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Sekretariat Match 5 &amp; 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Mira &amp; Clara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370208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286516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09:30-12:00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Filmning match 5 &amp; 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"Gamla IFK-tjejerna" , Karin ansvarar för att styra upp det och göra schema!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510965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5921140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09:00-12:30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Speaker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"Gamla IFK-tjejerna" , Karin ansvarar för att styra upp det och göra schema!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76343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3597525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08:30-12:30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Musikansvarig (spela musik mellan matcher + inspring)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"Gamla IFK-tjejerna" , Karin ansvarar för att styra upp det och göra schema!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931770"/>
                  </a:ext>
                </a:extLst>
              </a:tr>
              <a:tr h="249777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3369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95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3ED00E7-6A5E-8C76-95F0-F6A4D9CF3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6202"/>
              </p:ext>
            </p:extLst>
          </p:nvPr>
        </p:nvGraphicFramePr>
        <p:xfrm>
          <a:off x="359340" y="566443"/>
          <a:ext cx="4613253" cy="1888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4356">
                  <a:extLst>
                    <a:ext uri="{9D8B030D-6E8A-4147-A177-3AD203B41FA5}">
                      <a16:colId xmlns:a16="http://schemas.microsoft.com/office/drawing/2014/main" val="3747210778"/>
                    </a:ext>
                  </a:extLst>
                </a:gridCol>
                <a:gridCol w="648897">
                  <a:extLst>
                    <a:ext uri="{9D8B030D-6E8A-4147-A177-3AD203B41FA5}">
                      <a16:colId xmlns:a16="http://schemas.microsoft.com/office/drawing/2014/main" val="2658900302"/>
                    </a:ext>
                  </a:extLst>
                </a:gridCol>
              </a:tblGrid>
              <a:tr h="209838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9811127"/>
                  </a:ext>
                </a:extLst>
              </a:tr>
              <a:tr h="2098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Beställa och trycka tröjor till matchens lirare (12 </a:t>
                      </a:r>
                      <a:r>
                        <a:rPr lang="sv-SE" sz="1200" u="none" strike="noStrike" dirty="0" err="1">
                          <a:effectLst/>
                        </a:rPr>
                        <a:t>st</a:t>
                      </a:r>
                      <a:r>
                        <a:rPr lang="sv-SE" sz="1200" u="none" strike="noStrike" dirty="0">
                          <a:effectLst/>
                        </a:rPr>
                        <a:t>)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Markus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8936929"/>
                  </a:ext>
                </a:extLst>
              </a:tr>
              <a:tr h="2098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Skriva matchprogram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Åsa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7688428"/>
                  </a:ext>
                </a:extLst>
              </a:tr>
              <a:tr h="2098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Göra affisher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Markus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3253029"/>
                  </a:ext>
                </a:extLst>
              </a:tr>
              <a:tr h="2098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Skriva ut matchprogram + affischer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Markus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9922738"/>
                  </a:ext>
                </a:extLst>
              </a:tr>
              <a:tr h="2098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Ordna med Solidsport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Markus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0263664"/>
                  </a:ext>
                </a:extLst>
              </a:tr>
              <a:tr h="2098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Göra spotifylista (musik mellan matcher + inspring)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Karin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9373912"/>
                  </a:ext>
                </a:extLst>
              </a:tr>
              <a:tr h="2098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Ladda ned ljudfiler från USM:s hemsida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Karin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6490394"/>
                  </a:ext>
                </a:extLst>
              </a:tr>
              <a:tr h="20983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Göra prislistor + swishlappar + lappar till dörr omkl.rum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Åsa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9787897"/>
                  </a:ext>
                </a:extLst>
              </a:tr>
            </a:tbl>
          </a:graphicData>
        </a:graphic>
      </p:graphicFrame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B352A77C-48F9-4143-1B69-3B39641FE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73549"/>
              </p:ext>
            </p:extLst>
          </p:nvPr>
        </p:nvGraphicFramePr>
        <p:xfrm>
          <a:off x="254835" y="3161212"/>
          <a:ext cx="5388317" cy="2802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3836">
                  <a:extLst>
                    <a:ext uri="{9D8B030D-6E8A-4147-A177-3AD203B41FA5}">
                      <a16:colId xmlns:a16="http://schemas.microsoft.com/office/drawing/2014/main" val="400129620"/>
                    </a:ext>
                  </a:extLst>
                </a:gridCol>
                <a:gridCol w="598632">
                  <a:extLst>
                    <a:ext uri="{9D8B030D-6E8A-4147-A177-3AD203B41FA5}">
                      <a16:colId xmlns:a16="http://schemas.microsoft.com/office/drawing/2014/main" val="433487193"/>
                    </a:ext>
                  </a:extLst>
                </a:gridCol>
                <a:gridCol w="1195849">
                  <a:extLst>
                    <a:ext uri="{9D8B030D-6E8A-4147-A177-3AD203B41FA5}">
                      <a16:colId xmlns:a16="http://schemas.microsoft.com/office/drawing/2014/main" val="1858992767"/>
                    </a:ext>
                  </a:extLst>
                </a:gridCol>
              </a:tblGrid>
              <a:tr h="21092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Ta med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Ansvarig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8225695"/>
                  </a:ext>
                </a:extLst>
              </a:tr>
              <a:tr h="210923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9777188"/>
                  </a:ext>
                </a:extLst>
              </a:tr>
              <a:tr h="271258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Kaffebryggare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2 </a:t>
                      </a:r>
                      <a:r>
                        <a:rPr lang="sv-SE" sz="1200" u="none" strike="noStrike" dirty="0" err="1">
                          <a:effectLst/>
                        </a:rPr>
                        <a:t>st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IFK:s bryggare + ?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8265701"/>
                  </a:ext>
                </a:extLst>
              </a:tr>
              <a:tr h="21092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Termosar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2 st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Karin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757402"/>
                  </a:ext>
                </a:extLst>
              </a:tr>
              <a:tr h="21092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Kokplatta, kastrull, tång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Annica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5649963"/>
                  </a:ext>
                </a:extLst>
              </a:tr>
              <a:tr h="21092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Smörgåsgrill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3 st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Annika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3770452"/>
                  </a:ext>
                </a:extLst>
              </a:tr>
              <a:tr h="21092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Tejp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Meja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1984154"/>
                  </a:ext>
                </a:extLst>
              </a:tr>
              <a:tr h="21092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Högtalare, mikrofon, sladdvinda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Markus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6176488"/>
                  </a:ext>
                </a:extLst>
              </a:tr>
              <a:tr h="21092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Städgrejer (sopsäckar + små, mopp, sop)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Markus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8892318"/>
                  </a:ext>
                </a:extLst>
              </a:tr>
              <a:tr h="21092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Västar till alla funktionärer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Markus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800110"/>
                  </a:ext>
                </a:extLst>
              </a:tr>
              <a:tr h="21092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Tagg med kodning till Norrbyhallen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Markus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6347129"/>
                  </a:ext>
                </a:extLst>
              </a:tr>
              <a:tr h="21092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Dator, bord, klocka till seket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Markus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0524475"/>
                  </a:ext>
                </a:extLst>
              </a:tr>
              <a:tr h="21092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Grejer för att filma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Markus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551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71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6F963FF3-C36A-905F-9537-3A5F7EB7A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84194"/>
              </p:ext>
            </p:extLst>
          </p:nvPr>
        </p:nvGraphicFramePr>
        <p:xfrm>
          <a:off x="538774" y="461553"/>
          <a:ext cx="8953569" cy="546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9799">
                  <a:extLst>
                    <a:ext uri="{9D8B030D-6E8A-4147-A177-3AD203B41FA5}">
                      <a16:colId xmlns:a16="http://schemas.microsoft.com/office/drawing/2014/main" val="3647884027"/>
                    </a:ext>
                  </a:extLst>
                </a:gridCol>
                <a:gridCol w="2003819">
                  <a:extLst>
                    <a:ext uri="{9D8B030D-6E8A-4147-A177-3AD203B41FA5}">
                      <a16:colId xmlns:a16="http://schemas.microsoft.com/office/drawing/2014/main" val="833776056"/>
                    </a:ext>
                  </a:extLst>
                </a:gridCol>
                <a:gridCol w="2639951">
                  <a:extLst>
                    <a:ext uri="{9D8B030D-6E8A-4147-A177-3AD203B41FA5}">
                      <a16:colId xmlns:a16="http://schemas.microsoft.com/office/drawing/2014/main" val="1713685207"/>
                    </a:ext>
                  </a:extLst>
                </a:gridCol>
              </a:tblGrid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Inköp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Ansvarig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7701911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969367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Lokavatten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2 plattor var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Karin, Annica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053276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Dricka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2 plattor var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Erika, Vanessa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256167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Festis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1 platta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Annica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1724696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Kaffe/The/mjölk (laktosfri)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2 paket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Ida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3720123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Chips (små påsar)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2 kartonger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Helen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556253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Choklad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Tora, Sarka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0829368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Påsegodis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Meja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4819128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Korv (varm/kokkorv)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4 st korvpaket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Mirela, Avdo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625742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Korvbröd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Mirela, Avdo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0441566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Glutenfritt korvbröd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En förpackning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Vanessa (Anai)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2900210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Glutenfritt bröd till toast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En förpackning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Vanessa (Anai)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5137584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Senap &amp; ketchup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1 av varje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Aynur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3840695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Toast (formfranska, ost, skinka, kaffefilter) + förbereda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3 påsar formfranska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Wilma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7051816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Frukt (äpplen + bananer)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u="none" strike="noStrike">
                          <a:effectLst/>
                        </a:rPr>
                        <a:t>ca 10 äpplen + 10 bananer</a:t>
                      </a:r>
                      <a:endParaRPr lang="nn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Tora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415755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Kaffemuggar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Ca 50 var?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Iwona, Cattis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0960572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Små pappersassietter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Ca 50?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Sandra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8074502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Servetter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1-2 förpackningar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Cattis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6768979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Hembakat x 3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Mia, Linnea, Ida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6285205"/>
                  </a:ext>
                </a:extLst>
              </a:tr>
            </a:tbl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DFC2011F-79A0-249D-051D-7A1BF7E330DB}"/>
              </a:ext>
            </a:extLst>
          </p:cNvPr>
          <p:cNvSpPr txBox="1"/>
          <p:nvPr/>
        </p:nvSpPr>
        <p:spPr>
          <a:xfrm>
            <a:off x="10106743" y="599569"/>
            <a:ext cx="13237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400" dirty="0">
                <a:solidFill>
                  <a:srgbClr val="FF0000"/>
                </a:solidFill>
              </a:rPr>
              <a:t>OBS! Inga nötter!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C362535-46E1-F70B-62B1-62C64037C9C5}"/>
              </a:ext>
            </a:extLst>
          </p:cNvPr>
          <p:cNvSpPr txBox="1"/>
          <p:nvPr/>
        </p:nvSpPr>
        <p:spPr>
          <a:xfrm>
            <a:off x="2399090" y="5706389"/>
            <a:ext cx="13237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400" dirty="0" err="1">
                <a:solidFill>
                  <a:srgbClr val="0070C0"/>
                </a:solidFill>
              </a:rPr>
              <a:t>Ev</a:t>
            </a:r>
            <a:r>
              <a:rPr lang="sv-SE" sz="1400" dirty="0">
                <a:solidFill>
                  <a:srgbClr val="0070C0"/>
                </a:solidFill>
              </a:rPr>
              <a:t> ingredienslista</a:t>
            </a:r>
          </a:p>
        </p:txBody>
      </p:sp>
    </p:spTree>
    <p:extLst>
      <p:ext uri="{BB962C8B-B14F-4D97-AF65-F5344CB8AC3E}">
        <p14:creationId xmlns:p14="http://schemas.microsoft.com/office/powerpoint/2010/main" val="169759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1C859-BC1B-FE1D-80D8-B578553B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Sammanslagningen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CF760F-71AF-0767-BE0A-906B5625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Träningstider</a:t>
            </a:r>
          </a:p>
          <a:p>
            <a:r>
              <a:rPr lang="sv-SE" sz="2400" dirty="0"/>
              <a:t>Seriespel</a:t>
            </a:r>
          </a:p>
          <a:p>
            <a:r>
              <a:rPr lang="sv-SE" sz="2400" dirty="0"/>
              <a:t>USM</a:t>
            </a:r>
          </a:p>
          <a:p>
            <a:r>
              <a:rPr lang="sv-SE" sz="2400" dirty="0"/>
              <a:t>Cuper</a:t>
            </a:r>
          </a:p>
          <a:p>
            <a:pPr lvl="1"/>
            <a:r>
              <a:rPr lang="sv-SE" sz="2000" dirty="0"/>
              <a:t>Katrineholmscupen 20-21 april</a:t>
            </a:r>
          </a:p>
          <a:p>
            <a:pPr lvl="1"/>
            <a:r>
              <a:rPr lang="sv-SE" sz="2000" dirty="0"/>
              <a:t>Järnvägen Cup 25-26 maj</a:t>
            </a:r>
          </a:p>
          <a:p>
            <a:pPr lvl="1"/>
            <a:r>
              <a:rPr lang="sv-SE" sz="2000" dirty="0"/>
              <a:t>VIS </a:t>
            </a:r>
            <a:r>
              <a:rPr lang="sv-SE" sz="2000" dirty="0" err="1"/>
              <a:t>Beachcup</a:t>
            </a:r>
            <a:r>
              <a:rPr lang="sv-SE" sz="2000" dirty="0"/>
              <a:t> 10-11 aug</a:t>
            </a:r>
          </a:p>
          <a:p>
            <a:pPr lvl="1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2846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4C3AB5-2C7F-DC29-832A-5E6C95DD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”Ordningsregler” och kultur i VIS-laget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7FD864D-B676-8282-4552-8F1A4DC7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4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682105-3CD9-EF17-8F70-F75DCDC0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Lagkassa</a:t>
            </a:r>
          </a:p>
        </p:txBody>
      </p:sp>
    </p:spTree>
    <p:extLst>
      <p:ext uri="{BB962C8B-B14F-4D97-AF65-F5344CB8AC3E}">
        <p14:creationId xmlns:p14="http://schemas.microsoft.com/office/powerpoint/2010/main" val="307102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37D289-D0C7-D211-C86A-1B5A48B1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Försäljningar våren 2024</a:t>
            </a:r>
            <a:br>
              <a:rPr lang="sv-SE" dirty="0"/>
            </a:br>
            <a:r>
              <a:rPr lang="sv-SE" dirty="0"/>
              <a:t>  </a:t>
            </a:r>
            <a:r>
              <a:rPr lang="sv-SE" sz="1800" i="1" dirty="0"/>
              <a:t>- </a:t>
            </a:r>
            <a:r>
              <a:rPr lang="sv-SE" sz="1800" i="1" dirty="0" err="1"/>
              <a:t>Säljmål</a:t>
            </a:r>
            <a:r>
              <a:rPr lang="sv-SE" sz="1800" i="1" dirty="0"/>
              <a:t> på försäljningarna för att få bidrag till kommande cuper</a:t>
            </a:r>
            <a:br>
              <a:rPr lang="sv-SE" sz="4000" i="1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C4422D-F08E-5277-9539-F995E5D80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2159000"/>
            <a:ext cx="3993092" cy="3767667"/>
          </a:xfrm>
        </p:spPr>
        <p:txBody>
          <a:bodyPr/>
          <a:lstStyle/>
          <a:p>
            <a:r>
              <a:rPr lang="sv-SE" sz="2400" dirty="0" err="1"/>
              <a:t>Newbody</a:t>
            </a:r>
            <a:endParaRPr lang="sv-SE" sz="2400" dirty="0"/>
          </a:p>
          <a:p>
            <a:pPr lvl="1"/>
            <a:r>
              <a:rPr lang="sv-SE" sz="1800" dirty="0"/>
              <a:t>ansvarig: Andreas</a:t>
            </a:r>
          </a:p>
          <a:p>
            <a:pPr lvl="1"/>
            <a:r>
              <a:rPr lang="sv-SE" sz="1800" dirty="0"/>
              <a:t>start: februari</a:t>
            </a:r>
          </a:p>
          <a:p>
            <a:endParaRPr lang="sv-SE" sz="2400" dirty="0"/>
          </a:p>
          <a:p>
            <a:r>
              <a:rPr lang="sv-SE" sz="2400" dirty="0"/>
              <a:t>Chips</a:t>
            </a:r>
          </a:p>
          <a:p>
            <a:pPr lvl="1"/>
            <a:r>
              <a:rPr lang="sv-SE" sz="1800" dirty="0"/>
              <a:t>ansvarig: Ida</a:t>
            </a:r>
          </a:p>
          <a:p>
            <a:pPr lvl="1"/>
            <a:r>
              <a:rPr lang="sv-SE" sz="1800" dirty="0"/>
              <a:t>start: mars</a:t>
            </a:r>
          </a:p>
          <a:p>
            <a:endParaRPr lang="sv-SE" sz="2400" dirty="0"/>
          </a:p>
          <a:p>
            <a:r>
              <a:rPr lang="sv-SE" sz="2400" dirty="0"/>
              <a:t>Ägg?</a:t>
            </a:r>
          </a:p>
        </p:txBody>
      </p:sp>
    </p:spTree>
    <p:extLst>
      <p:ext uri="{BB962C8B-B14F-4D97-AF65-F5344CB8AC3E}">
        <p14:creationId xmlns:p14="http://schemas.microsoft.com/office/powerpoint/2010/main" val="114379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C27F70-2A6A-AF1E-C51B-437A7D69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Aktiviteter/</a:t>
            </a:r>
            <a:r>
              <a:rPr lang="sv-SE" dirty="0" err="1"/>
              <a:t>teambuilding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FEE1A3-CAD4-71E8-126C-8AC3A16B7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Bowling &amp; mat</a:t>
            </a:r>
          </a:p>
          <a:p>
            <a:endParaRPr lang="sv-SE" dirty="0"/>
          </a:p>
          <a:p>
            <a:r>
              <a:rPr lang="sv-SE" dirty="0"/>
              <a:t>Titta på Alma &amp; Sofias matcher</a:t>
            </a:r>
          </a:p>
          <a:p>
            <a:endParaRPr lang="sv-SE" dirty="0"/>
          </a:p>
          <a:p>
            <a:r>
              <a:rPr lang="sv-SE" dirty="0"/>
              <a:t>Film &amp; pizzakväll hos Fridéns! </a:t>
            </a:r>
            <a:r>
              <a:rPr lang="sv-SE" sz="1400" dirty="0"/>
              <a:t>(Kanske nån match i handbolls-EM nu?!)</a:t>
            </a:r>
          </a:p>
          <a:p>
            <a:endParaRPr lang="sv-SE" dirty="0"/>
          </a:p>
          <a:p>
            <a:r>
              <a:rPr lang="sv-SE" dirty="0"/>
              <a:t>Fler förslag?</a:t>
            </a:r>
          </a:p>
        </p:txBody>
      </p:sp>
    </p:spTree>
    <p:extLst>
      <p:ext uri="{BB962C8B-B14F-4D97-AF65-F5344CB8AC3E}">
        <p14:creationId xmlns:p14="http://schemas.microsoft.com/office/powerpoint/2010/main" val="402536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8125B3-67CD-287B-B6BB-46305268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punkter </a:t>
            </a:r>
          </a:p>
        </p:txBody>
      </p:sp>
    </p:spTree>
    <p:extLst>
      <p:ext uri="{BB962C8B-B14F-4D97-AF65-F5344CB8AC3E}">
        <p14:creationId xmlns:p14="http://schemas.microsoft.com/office/powerpoint/2010/main" val="4113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C180B6-F49B-EA2A-0304-4151E17D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Planering USM steg 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0548FB-6F53-5068-92DC-E4E6F8E8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Helgen 3-4 februari</a:t>
            </a:r>
          </a:p>
          <a:p>
            <a:r>
              <a:rPr lang="sv-SE" sz="2400" dirty="0"/>
              <a:t>Norrbyskolan</a:t>
            </a:r>
          </a:p>
          <a:p>
            <a:r>
              <a:rPr lang="sv-SE" sz="2400" dirty="0"/>
              <a:t>6 matcher</a:t>
            </a:r>
          </a:p>
          <a:p>
            <a:r>
              <a:rPr lang="sv-SE" sz="2400" dirty="0"/>
              <a:t>Arbete både inför och under helgen</a:t>
            </a:r>
          </a:p>
          <a:p>
            <a:pPr lvl="1"/>
            <a:r>
              <a:rPr lang="sv-SE" sz="1800" dirty="0"/>
              <a:t>Inköp, sponsring, matchprogram, utrustning, sekretariat, speaker, kiosk, städ mm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D13148C-446E-02DC-81C9-711C974B7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510" y="228600"/>
            <a:ext cx="4639127" cy="2573650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4D68BBEE-29D9-D8E0-1915-912FFDFB0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57027"/>
              </p:ext>
            </p:extLst>
          </p:nvPr>
        </p:nvGraphicFramePr>
        <p:xfrm>
          <a:off x="578326" y="4805362"/>
          <a:ext cx="39624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36822556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15695728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4767671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Match 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14:00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Vintrosa IS - Eksjö BK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7347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Match 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15:15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KFUM Trollhättan - HK Järnvägen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9755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Match 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17:45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Vintrosa IS - KFUM Trollhättan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019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Match 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19:00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HK Järnvägen - Eksjö BK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0972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043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Match 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10:00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Eksjö BK - KFUM Trollhättan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9377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Match 6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11:15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Vintrosa IS - HK Järnvägen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083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80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21785-A887-63C9-1E1B-E353FD43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11137"/>
            <a:ext cx="2671807" cy="632272"/>
          </a:xfrm>
        </p:spPr>
        <p:txBody>
          <a:bodyPr/>
          <a:lstStyle/>
          <a:p>
            <a:r>
              <a:rPr lang="sv-SE" sz="3200" dirty="0"/>
              <a:t>Att göra innan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1D487E8-D105-A8BE-516E-7BF805EA3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08" y="1058853"/>
            <a:ext cx="5943812" cy="5147205"/>
          </a:xfrm>
        </p:spPr>
        <p:txBody>
          <a:bodyPr/>
          <a:lstStyle/>
          <a:p>
            <a:r>
              <a:rPr lang="sv-SE" dirty="0"/>
              <a:t>Beställa och trycka tröjor till matchens lirare (12 </a:t>
            </a:r>
            <a:r>
              <a:rPr lang="sv-SE" dirty="0" err="1"/>
              <a:t>st</a:t>
            </a:r>
            <a:r>
              <a:rPr lang="sv-SE" dirty="0"/>
              <a:t>)	</a:t>
            </a:r>
          </a:p>
          <a:p>
            <a:r>
              <a:rPr lang="sv-SE" dirty="0"/>
              <a:t>Skriva matchprogram</a:t>
            </a:r>
          </a:p>
          <a:p>
            <a:r>
              <a:rPr lang="sv-SE" dirty="0"/>
              <a:t>Göra affischer				</a:t>
            </a:r>
          </a:p>
          <a:p>
            <a:r>
              <a:rPr lang="sv-SE" dirty="0"/>
              <a:t>Skriva ut matchprogram + affischer		</a:t>
            </a:r>
          </a:p>
          <a:p>
            <a:r>
              <a:rPr lang="sv-SE" dirty="0"/>
              <a:t>Ordna med Solidsport</a:t>
            </a:r>
          </a:p>
          <a:p>
            <a:r>
              <a:rPr lang="sv-SE" dirty="0"/>
              <a:t>Göra spotifylista (musik mellan matcher + inspring)</a:t>
            </a:r>
          </a:p>
          <a:p>
            <a:r>
              <a:rPr lang="sv-SE" dirty="0"/>
              <a:t>Ladda ned ljudfiler från USM:s hemsida</a:t>
            </a:r>
          </a:p>
          <a:p>
            <a:r>
              <a:rPr lang="sv-SE" dirty="0"/>
              <a:t>Göra prislistor + </a:t>
            </a:r>
            <a:r>
              <a:rPr lang="sv-SE" dirty="0" err="1"/>
              <a:t>swishlappar</a:t>
            </a:r>
            <a:r>
              <a:rPr lang="sv-SE" dirty="0"/>
              <a:t> + lappar till dörr </a:t>
            </a:r>
            <a:r>
              <a:rPr lang="sv-SE" dirty="0" err="1"/>
              <a:t>omkl.rum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7177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Dividers SectionNumber SlideNumb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heme/theme1.xml><?xml version="1.0" encoding="utf-8"?>
<a:theme xmlns:a="http://schemas.openxmlformats.org/drawingml/2006/main" name="Blank">
  <a:themeElements>
    <a:clrScheme name="Sweco 2022">
      <a:dk1>
        <a:srgbClr val="000000"/>
      </a:dk1>
      <a:lt1>
        <a:srgbClr val="FFFFFF"/>
      </a:lt1>
      <a:dk2>
        <a:srgbClr val="3F3F42"/>
      </a:dk2>
      <a:lt2>
        <a:srgbClr val="E2E0DA"/>
      </a:lt2>
      <a:accent1>
        <a:srgbClr val="A4A4A6"/>
      </a:accent1>
      <a:accent2>
        <a:srgbClr val="DEC55B"/>
      </a:accent2>
      <a:accent3>
        <a:srgbClr val="9DD354"/>
      </a:accent3>
      <a:accent4>
        <a:srgbClr val="C0D4FD"/>
      </a:accent4>
      <a:accent5>
        <a:srgbClr val="7A9B62"/>
      </a:accent5>
      <a:accent6>
        <a:srgbClr val="3F3F42"/>
      </a:accent6>
      <a:hlink>
        <a:srgbClr val="C0D4FD"/>
      </a:hlink>
      <a:folHlink>
        <a:srgbClr val="9DD354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/>
        </a:defPPr>
      </a:lstStyle>
    </a:txDef>
  </a:objectDefaults>
  <a:extraClrSchemeLst/>
  <a:custClrLst>
    <a:custClr name="Sweco medium gray">
      <a:srgbClr val="A4A4A6"/>
    </a:custClr>
    <a:custClr name="Sweco bright green">
      <a:srgbClr val="9DD354"/>
    </a:custClr>
    <a:custClr name="Sweco bright ochre">
      <a:srgbClr val="DEC55B"/>
    </a:custClr>
    <a:custClr name="Sweco bright blue">
      <a:srgbClr val="C0D4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dark gray">
      <a:srgbClr val="3F3F42"/>
    </a:custClr>
    <a:custClr name="Sweco muted green">
      <a:srgbClr val="7A9B62"/>
    </a:custClr>
    <a:custClr name="Sweco muted ochre">
      <a:srgbClr val="A48730"/>
    </a:custClr>
    <a:custClr name="Sweco muted blue">
      <a:srgbClr val="8593A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">
      <a:srgbClr val="E2E0DA"/>
    </a:custClr>
    <a:custClr name="Sweco bright green 60%">
      <a:srgbClr val="C4E498"/>
    </a:custClr>
    <a:custClr name="Sweco bright ochre 60%">
      <a:srgbClr val="EBDC9C"/>
    </a:custClr>
    <a:custClr name="Sweco bright blue 60%">
      <a:srgbClr val="D9E5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 40%">
      <a:srgbClr val="F3F2F0"/>
    </a:custClr>
    <a:custClr name="Sweco bright green 40%">
      <a:srgbClr val="E6F3D4"/>
    </a:custClr>
    <a:custClr name="Sweco bright ochre 40%">
      <a:srgbClr val="F6F0D5"/>
    </a:custClr>
    <a:custClr name="Sweco bright blue 40%">
      <a:srgbClr val="EFF4F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5D410018-08C4-4DC8-A666-6AC761EFEA33}" vid="{F40A94C1-BC30-4637-AB2C-05D40946BB7F}"/>
    </a:ext>
  </a:extLst>
</a:theme>
</file>

<file path=ppt/theme/theme2.xml><?xml version="1.0" encoding="utf-8"?>
<a:theme xmlns:a="http://schemas.openxmlformats.org/drawingml/2006/main" name="Office-tema">
  <a:themeElements>
    <a:clrScheme name="Sweco">
      <a:dk1>
        <a:srgbClr val="000000"/>
      </a:dk1>
      <a:lt1>
        <a:srgbClr val="FFFFFF"/>
      </a:lt1>
      <a:dk2>
        <a:srgbClr val="3F3F42"/>
      </a:dk2>
      <a:lt2>
        <a:srgbClr val="E2E0DA"/>
      </a:lt2>
      <a:accent1>
        <a:srgbClr val="A4A4A6"/>
      </a:accent1>
      <a:accent2>
        <a:srgbClr val="DEC55B"/>
      </a:accent2>
      <a:accent3>
        <a:srgbClr val="9DD354"/>
      </a:accent3>
      <a:accent4>
        <a:srgbClr val="C0D4FD"/>
      </a:accent4>
      <a:accent5>
        <a:srgbClr val="F2B1DC"/>
      </a:accent5>
      <a:accent6>
        <a:srgbClr val="3F3F42"/>
      </a:accent6>
      <a:hlink>
        <a:srgbClr val="C0D4FD"/>
      </a:hlink>
      <a:folHlink>
        <a:srgbClr val="9DD354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co medium gray">
      <a:srgbClr val="A4A4A6"/>
    </a:custClr>
    <a:custClr name="Sweco bright green">
      <a:srgbClr val="9DD354"/>
    </a:custClr>
    <a:custClr name="Sweco bright ochre">
      <a:srgbClr val="DEC55B"/>
    </a:custClr>
    <a:custClr name="Sweco bright blue">
      <a:srgbClr val="C0D4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dark gray">
      <a:srgbClr val="3F3F42"/>
    </a:custClr>
    <a:custClr name="Sweco muted green">
      <a:srgbClr val="7A9B62"/>
    </a:custClr>
    <a:custClr name="Sweco muted ochre">
      <a:srgbClr val="A48730"/>
    </a:custClr>
    <a:custClr name="Sweco muted blue">
      <a:srgbClr val="8593A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">
      <a:srgbClr val="E2E0DA"/>
    </a:custClr>
    <a:custClr name="Sweco bright green 60%">
      <a:srgbClr val="C4E498"/>
    </a:custClr>
    <a:custClr name="Sweco bright ochre 60%">
      <a:srgbClr val="EBDC9C"/>
    </a:custClr>
    <a:custClr name="Sweco bright blue 60%">
      <a:srgbClr val="D9E5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 40%">
      <a:srgbClr val="F3F2F0"/>
    </a:custClr>
    <a:custClr name="Sweco bright green 40%">
      <a:srgbClr val="E6F3D4"/>
    </a:custClr>
    <a:custClr name="Sweco bright ochre 40%">
      <a:srgbClr val="F6F0D5"/>
    </a:custClr>
    <a:custClr name="Sweco bright blue 40%">
      <a:srgbClr val="EFF4F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weco">
      <a:dk1>
        <a:srgbClr val="000000"/>
      </a:dk1>
      <a:lt1>
        <a:srgbClr val="FFFFFF"/>
      </a:lt1>
      <a:dk2>
        <a:srgbClr val="3F3F42"/>
      </a:dk2>
      <a:lt2>
        <a:srgbClr val="E2E0DA"/>
      </a:lt2>
      <a:accent1>
        <a:srgbClr val="A4A4A6"/>
      </a:accent1>
      <a:accent2>
        <a:srgbClr val="DEC55B"/>
      </a:accent2>
      <a:accent3>
        <a:srgbClr val="9DD354"/>
      </a:accent3>
      <a:accent4>
        <a:srgbClr val="C0D4FD"/>
      </a:accent4>
      <a:accent5>
        <a:srgbClr val="F2B1DC"/>
      </a:accent5>
      <a:accent6>
        <a:srgbClr val="3F3F42"/>
      </a:accent6>
      <a:hlink>
        <a:srgbClr val="C0D4FD"/>
      </a:hlink>
      <a:folHlink>
        <a:srgbClr val="9DD354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co medium gray">
      <a:srgbClr val="A4A4A6"/>
    </a:custClr>
    <a:custClr name="Sweco bright green">
      <a:srgbClr val="9DD354"/>
    </a:custClr>
    <a:custClr name="Sweco bright ochre">
      <a:srgbClr val="DEC55B"/>
    </a:custClr>
    <a:custClr name="Sweco bright blue">
      <a:srgbClr val="C0D4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dark gray">
      <a:srgbClr val="3F3F42"/>
    </a:custClr>
    <a:custClr name="Sweco muted green">
      <a:srgbClr val="7A9B62"/>
    </a:custClr>
    <a:custClr name="Sweco muted ochre">
      <a:srgbClr val="A48730"/>
    </a:custClr>
    <a:custClr name="Sweco muted blue">
      <a:srgbClr val="8593A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">
      <a:srgbClr val="E2E0DA"/>
    </a:custClr>
    <a:custClr name="Sweco bright green 60%">
      <a:srgbClr val="C4E498"/>
    </a:custClr>
    <a:custClr name="Sweco bright ochre 60%">
      <a:srgbClr val="EBDC9C"/>
    </a:custClr>
    <a:custClr name="Sweco bright blue 60%">
      <a:srgbClr val="D9E5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 40%">
      <a:srgbClr val="F3F2F0"/>
    </a:custClr>
    <a:custClr name="Sweco bright green 40%">
      <a:srgbClr val="E6F3D4"/>
    </a:custClr>
    <a:custClr name="Sweco bright ochre 40%">
      <a:srgbClr val="F6F0D5"/>
    </a:custClr>
    <a:custClr name="Sweco bright blue 40%">
      <a:srgbClr val="EFF4F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0,"isValidatorEnabled":false,"isLocked":false,"elementsMetadata":[],"slideId":"637606466270100126","enableDocumentContentUpdater":true,"version":"1.14"}]]></TemplafySlideTemplateConfiguration>
</file>

<file path=customXml/item3.xml><?xml version="1.0" encoding="utf-8"?>
<TemplafyTemplateConfiguration><![CDATA[{"elementsMetadata":[],"transformationConfigurations":[{"language":"{{DocumentLanguage}}","disableUpdates":false,"type":"proofingLanguage"}],"templateName":"Sweco presentation","templateDescription":"A clean presentation with Sweco logo","enableDocumentContentUpdater":true,"version":"1.14"}]]></TemplafyTemplateConfiguration>
</file>

<file path=customXml/item4.xml><?xml version="1.0" encoding="utf-8"?>
<TemplafySlideTemplateConfiguration><![CDATA[{"slideVersion":0,"isValidatorEnabled":false,"isLocked":false,"elementsMetadata":[],"slideId":"637606466270257470","enableDocumentContentUpdater":true,"version":"1.14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TitlePresentation","label":"Footer text","fullyQualifiedName":"TitlePresentation"}],"formDataEntries":[]}]]></TemplafyFormConfiguration>
</file>

<file path=customXml/itemProps1.xml><?xml version="1.0" encoding="utf-8"?>
<ds:datastoreItem xmlns:ds="http://schemas.openxmlformats.org/officeDocument/2006/customXml" ds:itemID="{E4FB200D-7048-4313-A90E-7E25FF28F19D}">
  <ds:schemaRefs/>
</ds:datastoreItem>
</file>

<file path=customXml/itemProps2.xml><?xml version="1.0" encoding="utf-8"?>
<ds:datastoreItem xmlns:ds="http://schemas.openxmlformats.org/officeDocument/2006/customXml" ds:itemID="{76A219FF-BA70-4453-902A-30C0740DE09B}">
  <ds:schemaRefs/>
</ds:datastoreItem>
</file>

<file path=customXml/itemProps3.xml><?xml version="1.0" encoding="utf-8"?>
<ds:datastoreItem xmlns:ds="http://schemas.openxmlformats.org/officeDocument/2006/customXml" ds:itemID="{CD7259F3-545A-4613-8DDA-8CDD2DE8070E}">
  <ds:schemaRefs/>
</ds:datastoreItem>
</file>

<file path=customXml/itemProps4.xml><?xml version="1.0" encoding="utf-8"?>
<ds:datastoreItem xmlns:ds="http://schemas.openxmlformats.org/officeDocument/2006/customXml" ds:itemID="{571E50CB-D435-405F-80B3-2BA8ED8BDCCA}">
  <ds:schemaRefs/>
</ds:datastoreItem>
</file>

<file path=customXml/itemProps5.xml><?xml version="1.0" encoding="utf-8"?>
<ds:datastoreItem xmlns:ds="http://schemas.openxmlformats.org/officeDocument/2006/customXml" ds:itemID="{5547BB14-8D16-4312-9E6A-D2ACF79C4308}">
  <ds:schemaRefs/>
</ds:datastoreItem>
</file>

<file path=customXml/itemProps6.xml><?xml version="1.0" encoding="utf-8"?>
<ds:datastoreItem xmlns:ds="http://schemas.openxmlformats.org/officeDocument/2006/customXml" ds:itemID="{CCD91A97-4C18-4C62-8086-62DA0139A1A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261</TotalTime>
  <Words>895</Words>
  <Application>Microsoft Office PowerPoint</Application>
  <PresentationFormat>Bredbild</PresentationFormat>
  <Paragraphs>241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Sweco Sans</vt:lpstr>
      <vt:lpstr>Calibri</vt:lpstr>
      <vt:lpstr>Arial</vt:lpstr>
      <vt:lpstr>Blank</vt:lpstr>
      <vt:lpstr>Agenda          Föräldramöte 2024-01-11   </vt:lpstr>
      <vt:lpstr>Sammanslagningen</vt:lpstr>
      <vt:lpstr>”Ordningsregler” och kultur i VIS-laget </vt:lpstr>
      <vt:lpstr>Lagkassa</vt:lpstr>
      <vt:lpstr>Försäljningar våren 2024   - Säljmål på försäljningarna för att få bidrag till kommande cuper  </vt:lpstr>
      <vt:lpstr>Aktiviteter/teambuilding</vt:lpstr>
      <vt:lpstr>Övriga punkter </vt:lpstr>
      <vt:lpstr>Planering USM steg 3</vt:lpstr>
      <vt:lpstr>Att göra innan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         Föräldramöte 2024-01-11   </dc:title>
  <dc:creator>Eriksson, Åsa</dc:creator>
  <cp:lastModifiedBy>Eriksson, Åsa</cp:lastModifiedBy>
  <cp:revision>1</cp:revision>
  <dcterms:created xsi:type="dcterms:W3CDTF">2024-01-08T18:02:07Z</dcterms:created>
  <dcterms:modified xsi:type="dcterms:W3CDTF">2024-01-15T08:52:50Z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MSIP_Label_43f08ec5-d6d9-4227-8387-ccbfcb3632c4_Enabled">
    <vt:lpwstr>true</vt:lpwstr>
  </property>
  <property fmtid="{D5CDD505-2E9C-101B-9397-08002B2CF9AE}" pid="4" name="MSIP_Label_43f08ec5-d6d9-4227-8387-ccbfcb3632c4_SetDate">
    <vt:lpwstr>2024-01-08T18:10:03Z</vt:lpwstr>
  </property>
  <property fmtid="{D5CDD505-2E9C-101B-9397-08002B2CF9AE}" pid="5" name="MSIP_Label_43f08ec5-d6d9-4227-8387-ccbfcb3632c4_Method">
    <vt:lpwstr>Standard</vt:lpwstr>
  </property>
  <property fmtid="{D5CDD505-2E9C-101B-9397-08002B2CF9AE}" pid="6" name="MSIP_Label_43f08ec5-d6d9-4227-8387-ccbfcb3632c4_Name">
    <vt:lpwstr>Sweco Restricted</vt:lpwstr>
  </property>
  <property fmtid="{D5CDD505-2E9C-101B-9397-08002B2CF9AE}" pid="7" name="MSIP_Label_43f08ec5-d6d9-4227-8387-ccbfcb3632c4_SiteId">
    <vt:lpwstr>b7872ef0-9a00-4c18-8a4a-c7d25c778a9e</vt:lpwstr>
  </property>
  <property fmtid="{D5CDD505-2E9C-101B-9397-08002B2CF9AE}" pid="8" name="MSIP_Label_43f08ec5-d6d9-4227-8387-ccbfcb3632c4_ActionId">
    <vt:lpwstr>40597484-3cf4-4daa-b37d-e5f3455f2b39</vt:lpwstr>
  </property>
  <property fmtid="{D5CDD505-2E9C-101B-9397-08002B2CF9AE}" pid="9" name="MSIP_Label_43f08ec5-d6d9-4227-8387-ccbfcb3632c4_ContentBits">
    <vt:lpwstr>0</vt:lpwstr>
  </property>
</Properties>
</file>