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7D32A7-2E00-666D-1253-BB8BEC8024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B63377-BC8E-2E94-B3D4-27AAA514C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 2023-09-04</a:t>
            </a:r>
          </a:p>
        </p:txBody>
      </p:sp>
    </p:spTree>
    <p:extLst>
      <p:ext uri="{BB962C8B-B14F-4D97-AF65-F5344CB8AC3E}">
        <p14:creationId xmlns:p14="http://schemas.microsoft.com/office/powerpoint/2010/main" val="362621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562DC9-0727-0C81-7DA9-1BA9F2A0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46B4EA-ECC7-06E4-B95B-B3B1F5321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Lagledare</a:t>
            </a:r>
          </a:p>
          <a:p>
            <a:pPr lvl="1"/>
            <a:r>
              <a:rPr lang="sv-SE" dirty="0"/>
              <a:t>Madeleine</a:t>
            </a:r>
            <a:br>
              <a:rPr lang="sv-SE" dirty="0"/>
            </a:br>
            <a:endParaRPr lang="sv-SE" dirty="0"/>
          </a:p>
          <a:p>
            <a:r>
              <a:rPr lang="sv-SE" dirty="0"/>
              <a:t>Ledare/tränare</a:t>
            </a:r>
          </a:p>
          <a:p>
            <a:pPr lvl="1"/>
            <a:r>
              <a:rPr lang="sv-SE" dirty="0"/>
              <a:t>Mats </a:t>
            </a:r>
          </a:p>
          <a:p>
            <a:pPr lvl="1"/>
            <a:r>
              <a:rPr lang="sv-SE" dirty="0"/>
              <a:t>Olle</a:t>
            </a:r>
          </a:p>
          <a:p>
            <a:pPr lvl="1"/>
            <a:r>
              <a:rPr lang="sv-SE" dirty="0"/>
              <a:t>Luis</a:t>
            </a:r>
          </a:p>
          <a:p>
            <a:pPr lvl="1"/>
            <a:r>
              <a:rPr lang="sv-SE" dirty="0"/>
              <a:t>Stefan</a:t>
            </a:r>
          </a:p>
          <a:p>
            <a:pPr lvl="1"/>
            <a:r>
              <a:rPr lang="sv-SE" dirty="0"/>
              <a:t>Josef </a:t>
            </a:r>
          </a:p>
        </p:txBody>
      </p:sp>
    </p:spTree>
    <p:extLst>
      <p:ext uri="{BB962C8B-B14F-4D97-AF65-F5344CB8AC3E}">
        <p14:creationId xmlns:p14="http://schemas.microsoft.com/office/powerpoint/2010/main" val="3076300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B8635E-68D3-3C01-1AD9-BA86658E8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0709B9-9609-2087-58AB-5CBADB0C3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Allmän information</a:t>
            </a:r>
          </a:p>
          <a:p>
            <a:r>
              <a:rPr lang="sv-SE" dirty="0"/>
              <a:t>Sammanslagning VIK P10</a:t>
            </a:r>
          </a:p>
          <a:p>
            <a:r>
              <a:rPr lang="sv-SE" dirty="0"/>
              <a:t>Gothia 2024</a:t>
            </a:r>
          </a:p>
          <a:p>
            <a:r>
              <a:rPr lang="sv-SE" dirty="0"/>
              <a:t>Ekonomi </a:t>
            </a:r>
          </a:p>
          <a:p>
            <a:r>
              <a:rPr lang="sv-SE" dirty="0"/>
              <a:t>Serie 23/24</a:t>
            </a:r>
          </a:p>
          <a:p>
            <a:r>
              <a:rPr lang="sv-SE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372521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B888A9-4297-86E4-2A4E-F8A10B6C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58D21D-A87E-78E0-6A21-0F2867A04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87200"/>
          </a:xfrm>
        </p:spPr>
        <p:txBody>
          <a:bodyPr/>
          <a:lstStyle/>
          <a:p>
            <a:r>
              <a:rPr lang="sv-SE" dirty="0"/>
              <a:t>Välmående</a:t>
            </a:r>
          </a:p>
          <a:p>
            <a:r>
              <a:rPr lang="sv-SE" dirty="0"/>
              <a:t>Nivå/utveckling</a:t>
            </a:r>
          </a:p>
          <a:p>
            <a:r>
              <a:rPr lang="sv-SE" dirty="0"/>
              <a:t>Närvaro</a:t>
            </a:r>
          </a:p>
          <a:p>
            <a:r>
              <a:rPr lang="sv-SE" dirty="0"/>
              <a:t>Antal spelare: 24</a:t>
            </a:r>
          </a:p>
          <a:p>
            <a:r>
              <a:rPr lang="sv-SE" dirty="0"/>
              <a:t>Övrigt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2000" dirty="0"/>
              <a:t>Anteckningar: </a:t>
            </a:r>
          </a:p>
          <a:p>
            <a:r>
              <a:rPr lang="sv-SE" sz="2000" dirty="0"/>
              <a:t>Laget mår bra och grabbarna trivs med varandra och oss ledare. </a:t>
            </a:r>
          </a:p>
          <a:p>
            <a:r>
              <a:rPr lang="sv-SE" sz="2000" dirty="0"/>
              <a:t>Det är bra stämning i laget. </a:t>
            </a:r>
          </a:p>
          <a:p>
            <a:r>
              <a:rPr lang="sv-SE" sz="2000" dirty="0"/>
              <a:t>Viktigt att man anmäler frånvaro och orsak. </a:t>
            </a:r>
          </a:p>
        </p:txBody>
      </p:sp>
    </p:spTree>
    <p:extLst>
      <p:ext uri="{BB962C8B-B14F-4D97-AF65-F5344CB8AC3E}">
        <p14:creationId xmlns:p14="http://schemas.microsoft.com/office/powerpoint/2010/main" val="126564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B1622E-F2D4-B562-FA34-69802B317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Sammanslagning VIK P10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C96A3B-AC11-3021-C06E-C0BBF7ED9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v-SE" dirty="0"/>
              <a:t>VIK P10:1- VIK P10:2- VIK P10:3</a:t>
            </a:r>
          </a:p>
          <a:p>
            <a:r>
              <a:rPr lang="sv-SE" dirty="0"/>
              <a:t>För– och nackdelar</a:t>
            </a:r>
          </a:p>
          <a:p>
            <a:r>
              <a:rPr lang="sv-SE" dirty="0"/>
              <a:t>Beslut</a:t>
            </a:r>
          </a:p>
          <a:p>
            <a:r>
              <a:rPr lang="sv-SE" dirty="0"/>
              <a:t>Övrigt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2000" dirty="0"/>
              <a:t>Anteckningar: </a:t>
            </a:r>
          </a:p>
          <a:p>
            <a:r>
              <a:rPr lang="sv-SE" sz="2000" dirty="0"/>
              <a:t>Det pågår en dialog med alla VIK P10 lagen om en eventuell sammanslagning. Det finns inga beslut tagna. En fortsatt dialog kommer ske under hösten.</a:t>
            </a:r>
          </a:p>
          <a:p>
            <a:r>
              <a:rPr lang="sv-SE" sz="2000" dirty="0"/>
              <a:t>På mötet diskuterade vi för- och nackdelar med en </a:t>
            </a:r>
            <a:r>
              <a:rPr lang="sv-SE" sz="2000" dirty="0" err="1"/>
              <a:t>ev</a:t>
            </a:r>
            <a:r>
              <a:rPr lang="sv-SE" sz="2000" dirty="0"/>
              <a:t> sammanslagning. 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87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E3C9E4-4640-37C1-6B5E-08CA309C3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Gothia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12B802-A28E-2015-B420-29EC69B78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När, var, hur ?</a:t>
            </a:r>
          </a:p>
          <a:p>
            <a:r>
              <a:rPr lang="sv-SE" dirty="0"/>
              <a:t>Ett eller två lag ?</a:t>
            </a:r>
          </a:p>
          <a:p>
            <a:r>
              <a:rPr lang="sv-SE" dirty="0"/>
              <a:t>Ca 5 000 kr/ spelare</a:t>
            </a:r>
          </a:p>
          <a:p>
            <a:pPr lvl="1"/>
            <a:r>
              <a:rPr lang="sv-SE" dirty="0"/>
              <a:t>Boende</a:t>
            </a:r>
          </a:p>
          <a:p>
            <a:pPr lvl="1"/>
            <a:r>
              <a:rPr lang="sv-SE" dirty="0"/>
              <a:t>Mat</a:t>
            </a:r>
          </a:p>
          <a:p>
            <a:pPr lvl="1"/>
            <a:r>
              <a:rPr lang="sv-SE" dirty="0"/>
              <a:t>Avgifter</a:t>
            </a:r>
          </a:p>
          <a:p>
            <a:r>
              <a:rPr lang="sv-SE" dirty="0"/>
              <a:t>Logistik</a:t>
            </a:r>
          </a:p>
          <a:p>
            <a:r>
              <a:rPr lang="sv-SE" dirty="0"/>
              <a:t>Övrigt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963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477EFD-4F77-C8A1-1726-9F48B26BA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CD3DEA-E21B-6F4A-451B-E242C4C7A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Lagkassa - 42 631,25</a:t>
            </a:r>
          </a:p>
          <a:p>
            <a:r>
              <a:rPr lang="sv-SE" dirty="0"/>
              <a:t>Försäljning</a:t>
            </a:r>
          </a:p>
          <a:p>
            <a:pPr lvl="1"/>
            <a:r>
              <a:rPr lang="sv-SE" dirty="0"/>
              <a:t>Bingolotter (uppesittarkvällen)</a:t>
            </a:r>
          </a:p>
          <a:p>
            <a:pPr lvl="1"/>
            <a:r>
              <a:rPr lang="sv-SE" dirty="0"/>
              <a:t>Reklamutdelning (Mimer)</a:t>
            </a:r>
          </a:p>
          <a:p>
            <a:pPr lvl="2"/>
            <a:r>
              <a:rPr lang="sv-SE" dirty="0"/>
              <a:t>23-24e september</a:t>
            </a:r>
          </a:p>
          <a:p>
            <a:pPr lvl="2"/>
            <a:r>
              <a:rPr lang="sv-SE" dirty="0"/>
              <a:t>2-3e november</a:t>
            </a:r>
          </a:p>
          <a:p>
            <a:r>
              <a:rPr lang="sv-SE" dirty="0"/>
              <a:t>Sponsorer</a:t>
            </a:r>
          </a:p>
          <a:p>
            <a:r>
              <a:rPr lang="sv-SE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335014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22489D-50FC-A7A8-AAA0-F8A50FF62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Serie 23/24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B76A9A-96A0-D2B6-38B3-93E6D4309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Nivåer- Grön, blå, röd, svart</a:t>
            </a:r>
          </a:p>
          <a:p>
            <a:r>
              <a:rPr lang="sv-SE" dirty="0"/>
              <a:t>Vi är med i blå och röd</a:t>
            </a:r>
          </a:p>
          <a:p>
            <a:r>
              <a:rPr lang="sv-SE" dirty="0"/>
              <a:t>Laguttagning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1143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A6FDF7-E75F-10BC-FD56-05D6581E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178B10-3086-33E5-4FB8-EDBABFEC3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Kost</a:t>
            </a:r>
          </a:p>
          <a:p>
            <a:r>
              <a:rPr lang="sv-SE" dirty="0"/>
              <a:t>Sömn</a:t>
            </a:r>
          </a:p>
          <a:p>
            <a:r>
              <a:rPr lang="sv-SE" dirty="0"/>
              <a:t>Gruppchatt med killarna</a:t>
            </a:r>
          </a:p>
          <a:p>
            <a:r>
              <a:rPr lang="sv-SE" dirty="0"/>
              <a:t>Vinterträning</a:t>
            </a:r>
          </a:p>
        </p:txBody>
      </p:sp>
    </p:spTree>
    <p:extLst>
      <p:ext uri="{BB962C8B-B14F-4D97-AF65-F5344CB8AC3E}">
        <p14:creationId xmlns:p14="http://schemas.microsoft.com/office/powerpoint/2010/main" val="108372191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35</TotalTime>
  <Words>194</Words>
  <Application>Microsoft Office PowerPoint</Application>
  <PresentationFormat>Bredbild</PresentationFormat>
  <Paragraphs>66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Välkomna </vt:lpstr>
      <vt:lpstr>Ledare</vt:lpstr>
      <vt:lpstr>Agenda</vt:lpstr>
      <vt:lpstr>Allmän information</vt:lpstr>
      <vt:lpstr>Sammanslagning VIK P10</vt:lpstr>
      <vt:lpstr>Gothia 2024</vt:lpstr>
      <vt:lpstr>Ekonomi </vt:lpstr>
      <vt:lpstr>Serie 23/24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 </dc:title>
  <dc:creator>Josef Elawad</dc:creator>
  <cp:lastModifiedBy>Josef Elawad</cp:lastModifiedBy>
  <cp:revision>8</cp:revision>
  <dcterms:created xsi:type="dcterms:W3CDTF">2023-09-04T14:56:32Z</dcterms:created>
  <dcterms:modified xsi:type="dcterms:W3CDTF">2023-09-14T13:21:50Z</dcterms:modified>
</cp:coreProperties>
</file>