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el och undertitel">
    <p:spTree>
      <p:nvGrpSpPr>
        <p:cNvPr id="1" name=""/>
        <p:cNvGrpSpPr/>
        <p:nvPr/>
      </p:nvGrpSpPr>
      <p:grpSpPr>
        <a:xfrm>
          <a:off x="0" y="0"/>
          <a:ext cx="0" cy="0"/>
          <a:chOff x="0" y="0"/>
          <a:chExt cx="0" cy="0"/>
        </a:xfrm>
      </p:grpSpPr>
      <p:sp>
        <p:nvSpPr>
          <p:cNvPr id="11" name="Titeltext"/>
          <p:cNvSpPr txBox="1"/>
          <p:nvPr>
            <p:ph type="title"/>
          </p:nvPr>
        </p:nvSpPr>
        <p:spPr>
          <a:xfrm>
            <a:off x="1778000" y="2298700"/>
            <a:ext cx="20828000" cy="4648200"/>
          </a:xfrm>
          <a:prstGeom prst="rect">
            <a:avLst/>
          </a:prstGeom>
        </p:spPr>
        <p:txBody>
          <a:bodyPr anchor="b"/>
          <a:lstStyle/>
          <a:p>
            <a:pPr/>
            <a:r>
              <a:t>Titeltext</a:t>
            </a:r>
          </a:p>
        </p:txBody>
      </p:sp>
      <p:sp>
        <p:nvSpPr>
          <p:cNvPr id="12" name="Brödtext nivå ett…"/>
          <p:cNvSpPr txBox="1"/>
          <p:nvPr>
            <p:ph type="body" sz="quarter" idx="1"/>
          </p:nvPr>
        </p:nvSpPr>
        <p:spPr>
          <a:xfrm>
            <a:off x="1778000" y="7073900"/>
            <a:ext cx="20828000" cy="15875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3"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
    <p:spTree>
      <p:nvGrpSpPr>
        <p:cNvPr id="1" name=""/>
        <p:cNvGrpSpPr/>
        <p:nvPr/>
      </p:nvGrpSpPr>
      <p:grpSpPr>
        <a:xfrm>
          <a:off x="0" y="0"/>
          <a:ext cx="0" cy="0"/>
          <a:chOff x="0" y="0"/>
          <a:chExt cx="0" cy="0"/>
        </a:xfrm>
      </p:grpSpPr>
      <p:sp>
        <p:nvSpPr>
          <p:cNvPr id="93" name="–Johnny Appleseed"/>
          <p:cNvSpPr txBox="1"/>
          <p:nvPr>
            <p:ph type="body" sz="quarter" idx="21"/>
          </p:nvPr>
        </p:nvSpPr>
        <p:spPr>
          <a:xfrm>
            <a:off x="2387600" y="8953500"/>
            <a:ext cx="19621500" cy="585521"/>
          </a:xfrm>
          <a:prstGeom prst="rect">
            <a:avLst/>
          </a:prstGeom>
        </p:spPr>
        <p:txBody>
          <a:bodyPr anchor="t">
            <a:spAutoFit/>
          </a:bodyPr>
          <a:lstStyle>
            <a:lvl1pPr marL="0" indent="0" algn="ctr">
              <a:spcBef>
                <a:spcPts val="0"/>
              </a:spcBef>
              <a:buClrTx/>
              <a:buSzTx/>
              <a:buNone/>
              <a:defRPr i="1" sz="3200"/>
            </a:lvl1pPr>
          </a:lstStyle>
          <a:p>
            <a:pPr/>
            <a:r>
              <a:t>–Johnny Appleseed</a:t>
            </a:r>
          </a:p>
        </p:txBody>
      </p:sp>
      <p:sp>
        <p:nvSpPr>
          <p:cNvPr id="94" name="”Skriv ett citat här.”"/>
          <p:cNvSpPr txBox="1"/>
          <p:nvPr>
            <p:ph type="body" sz="quarter" idx="22"/>
          </p:nvPr>
        </p:nvSpPr>
        <p:spPr>
          <a:xfrm>
            <a:off x="2387600" y="6076950"/>
            <a:ext cx="19621500" cy="825500"/>
          </a:xfrm>
          <a:prstGeom prst="rect">
            <a:avLst/>
          </a:prstGeom>
        </p:spPr>
        <p:txBody>
          <a:bodyPr>
            <a:spAutoFit/>
          </a:bodyPr>
          <a:lstStyle>
            <a:lvl1pPr marL="0" indent="0" algn="ctr">
              <a:spcBef>
                <a:spcPts val="0"/>
              </a:spcBef>
              <a:buClrTx/>
              <a:buSzTx/>
              <a:buNone/>
              <a:defRPr>
                <a:latin typeface="+mn-lt"/>
                <a:ea typeface="+mn-ea"/>
                <a:cs typeface="+mn-cs"/>
                <a:sym typeface="Helvetica Neue Medium"/>
              </a:defRPr>
            </a:lvl1pPr>
          </a:lstStyle>
          <a:p>
            <a:pPr/>
            <a:r>
              <a:t>”Skriv ett citat här.” </a:t>
            </a:r>
          </a:p>
        </p:txBody>
      </p:sp>
      <p:sp>
        <p:nvSpPr>
          <p:cNvPr id="95"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ld">
    <p:spTree>
      <p:nvGrpSpPr>
        <p:cNvPr id="1" name=""/>
        <p:cNvGrpSpPr/>
        <p:nvPr/>
      </p:nvGrpSpPr>
      <p:grpSpPr>
        <a:xfrm>
          <a:off x="0" y="0"/>
          <a:ext cx="0" cy="0"/>
          <a:chOff x="0" y="0"/>
          <a:chExt cx="0" cy="0"/>
        </a:xfrm>
      </p:grpSpPr>
      <p:sp>
        <p:nvSpPr>
          <p:cNvPr id="102" name="sb10067705dm-001_2880x2161.jpg"/>
          <p:cNvSpPr/>
          <p:nvPr>
            <p:ph type="pic" idx="21"/>
          </p:nvPr>
        </p:nvSpPr>
        <p:spPr>
          <a:xfrm>
            <a:off x="0" y="-2290234"/>
            <a:ext cx="24384000" cy="18296468"/>
          </a:xfrm>
          <a:prstGeom prst="rect">
            <a:avLst/>
          </a:prstGeom>
        </p:spPr>
        <p:txBody>
          <a:bodyPr lIns="91439" tIns="45719" rIns="91439" bIns="45719" anchor="t">
            <a:noAutofit/>
          </a:bodyPr>
          <a:lstStyle/>
          <a:p>
            <a:pPr/>
          </a:p>
        </p:txBody>
      </p:sp>
      <p:sp>
        <p:nvSpPr>
          <p:cNvPr id="103"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om">
    <p:spTree>
      <p:nvGrpSpPr>
        <p:cNvPr id="1" name=""/>
        <p:cNvGrpSpPr/>
        <p:nvPr/>
      </p:nvGrpSpPr>
      <p:grpSpPr>
        <a:xfrm>
          <a:off x="0" y="0"/>
          <a:ext cx="0" cy="0"/>
          <a:chOff x="0" y="0"/>
          <a:chExt cx="0" cy="0"/>
        </a:xfrm>
      </p:grpSpPr>
      <p:sp>
        <p:nvSpPr>
          <p:cNvPr id="11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Horisontellt">
    <p:spTree>
      <p:nvGrpSpPr>
        <p:cNvPr id="1" name=""/>
        <p:cNvGrpSpPr/>
        <p:nvPr/>
      </p:nvGrpSpPr>
      <p:grpSpPr>
        <a:xfrm>
          <a:off x="0" y="0"/>
          <a:ext cx="0" cy="0"/>
          <a:chOff x="0" y="0"/>
          <a:chExt cx="0" cy="0"/>
        </a:xfrm>
      </p:grpSpPr>
      <p:sp>
        <p:nvSpPr>
          <p:cNvPr id="20" name="sb10067705dm-001_2880x2161.jpg"/>
          <p:cNvSpPr/>
          <p:nvPr>
            <p:ph type="pic" idx="21"/>
          </p:nvPr>
        </p:nvSpPr>
        <p:spPr>
          <a:xfrm>
            <a:off x="3125968" y="-1762099"/>
            <a:ext cx="18135601" cy="13607998"/>
          </a:xfrm>
          <a:prstGeom prst="rect">
            <a:avLst/>
          </a:prstGeom>
        </p:spPr>
        <p:txBody>
          <a:bodyPr lIns="91439" tIns="45719" rIns="91439" bIns="45719" anchor="t">
            <a:noAutofit/>
          </a:bodyPr>
          <a:lstStyle/>
          <a:p>
            <a:pPr/>
          </a:p>
        </p:txBody>
      </p:sp>
      <p:sp>
        <p:nvSpPr>
          <p:cNvPr id="21" name="Titeltext"/>
          <p:cNvSpPr txBox="1"/>
          <p:nvPr>
            <p:ph type="title"/>
          </p:nvPr>
        </p:nvSpPr>
        <p:spPr>
          <a:xfrm>
            <a:off x="635000" y="9512300"/>
            <a:ext cx="23114000" cy="2006600"/>
          </a:xfrm>
          <a:prstGeom prst="rect">
            <a:avLst/>
          </a:prstGeom>
        </p:spPr>
        <p:txBody>
          <a:bodyPr/>
          <a:lstStyle/>
          <a:p>
            <a:pPr/>
            <a:r>
              <a:t>Titeltext</a:t>
            </a:r>
          </a:p>
        </p:txBody>
      </p:sp>
      <p:sp>
        <p:nvSpPr>
          <p:cNvPr id="22" name="Brödtext nivå ett…"/>
          <p:cNvSpPr txBox="1"/>
          <p:nvPr>
            <p:ph type="body" sz="quarter" idx="1"/>
          </p:nvPr>
        </p:nvSpPr>
        <p:spPr>
          <a:xfrm>
            <a:off x="635000" y="11442700"/>
            <a:ext cx="23114000" cy="15875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3"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 Centrerad">
    <p:spTree>
      <p:nvGrpSpPr>
        <p:cNvPr id="1" name=""/>
        <p:cNvGrpSpPr/>
        <p:nvPr/>
      </p:nvGrpSpPr>
      <p:grpSpPr>
        <a:xfrm>
          <a:off x="0" y="0"/>
          <a:ext cx="0" cy="0"/>
          <a:chOff x="0" y="0"/>
          <a:chExt cx="0" cy="0"/>
        </a:xfrm>
      </p:grpSpPr>
      <p:sp>
        <p:nvSpPr>
          <p:cNvPr id="30" name="Titeltext"/>
          <p:cNvSpPr txBox="1"/>
          <p:nvPr>
            <p:ph type="title"/>
          </p:nvPr>
        </p:nvSpPr>
        <p:spPr>
          <a:xfrm>
            <a:off x="1778000" y="4533900"/>
            <a:ext cx="20828000" cy="4648200"/>
          </a:xfrm>
          <a:prstGeom prst="rect">
            <a:avLst/>
          </a:prstGeom>
        </p:spPr>
        <p:txBody>
          <a:bodyPr/>
          <a:lstStyle/>
          <a:p>
            <a:pPr/>
            <a:r>
              <a:t>Titeltext</a:t>
            </a:r>
          </a:p>
        </p:txBody>
      </p:sp>
      <p:sp>
        <p:nvSpPr>
          <p:cNvPr id="31"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Vertikalt">
    <p:spTree>
      <p:nvGrpSpPr>
        <p:cNvPr id="1" name=""/>
        <p:cNvGrpSpPr/>
        <p:nvPr/>
      </p:nvGrpSpPr>
      <p:grpSpPr>
        <a:xfrm>
          <a:off x="0" y="0"/>
          <a:ext cx="0" cy="0"/>
          <a:chOff x="0" y="0"/>
          <a:chExt cx="0" cy="0"/>
        </a:xfrm>
      </p:grpSpPr>
      <p:sp>
        <p:nvSpPr>
          <p:cNvPr id="38" name="1197913361_2035x1354.jpg"/>
          <p:cNvSpPr/>
          <p:nvPr>
            <p:ph type="pic" idx="21"/>
          </p:nvPr>
        </p:nvSpPr>
        <p:spPr>
          <a:xfrm>
            <a:off x="5803900" y="952500"/>
            <a:ext cx="17236029" cy="11468100"/>
          </a:xfrm>
          <a:prstGeom prst="rect">
            <a:avLst/>
          </a:prstGeom>
        </p:spPr>
        <p:txBody>
          <a:bodyPr lIns="91439" tIns="45719" rIns="91439" bIns="45719" anchor="t">
            <a:noAutofit/>
          </a:bodyPr>
          <a:lstStyle/>
          <a:p>
            <a:pPr/>
          </a:p>
        </p:txBody>
      </p:sp>
      <p:sp>
        <p:nvSpPr>
          <p:cNvPr id="39" name="Titeltext"/>
          <p:cNvSpPr txBox="1"/>
          <p:nvPr>
            <p:ph type="title"/>
          </p:nvPr>
        </p:nvSpPr>
        <p:spPr>
          <a:xfrm>
            <a:off x="1651000" y="952500"/>
            <a:ext cx="10223500" cy="5549900"/>
          </a:xfrm>
          <a:prstGeom prst="rect">
            <a:avLst/>
          </a:prstGeom>
        </p:spPr>
        <p:txBody>
          <a:bodyPr anchor="b"/>
          <a:lstStyle>
            <a:lvl1pPr>
              <a:defRPr sz="8400"/>
            </a:lvl1pPr>
          </a:lstStyle>
          <a:p>
            <a:pPr/>
            <a:r>
              <a:t>Titeltext</a:t>
            </a:r>
          </a:p>
        </p:txBody>
      </p:sp>
      <p:sp>
        <p:nvSpPr>
          <p:cNvPr id="40" name="Brödtext nivå ett…"/>
          <p:cNvSpPr txBox="1"/>
          <p:nvPr>
            <p:ph type="body" sz="quarter" idx="1"/>
          </p:nvPr>
        </p:nvSpPr>
        <p:spPr>
          <a:xfrm>
            <a:off x="1651000" y="6527800"/>
            <a:ext cx="10223500" cy="5727700"/>
          </a:xfrm>
          <a:prstGeom prst="rect">
            <a:avLst/>
          </a:prstGeom>
        </p:spPr>
        <p:txBody>
          <a:bodyPr anchor="t"/>
          <a:lstStyle>
            <a:lvl1pPr marL="0" indent="0" algn="ctr">
              <a:spcBef>
                <a:spcPts val="0"/>
              </a:spcBef>
              <a:buClrTx/>
              <a:buSzTx/>
              <a:buNone/>
              <a:defRPr sz="5400"/>
            </a:lvl1pPr>
            <a:lvl2pPr marL="0" indent="0" algn="ctr">
              <a:spcBef>
                <a:spcPts val="0"/>
              </a:spcBef>
              <a:buClrTx/>
              <a:buSzTx/>
              <a:buNone/>
              <a:defRPr sz="5400"/>
            </a:lvl2pPr>
            <a:lvl3pPr marL="0" indent="0" algn="ctr">
              <a:spcBef>
                <a:spcPts val="0"/>
              </a:spcBef>
              <a:buClrTx/>
              <a:buSzTx/>
              <a:buNone/>
              <a:defRPr sz="5400"/>
            </a:lvl3pPr>
            <a:lvl4pPr marL="0" indent="0" algn="ctr">
              <a:spcBef>
                <a:spcPts val="0"/>
              </a:spcBef>
              <a:buClrTx/>
              <a:buSzTx/>
              <a:buNone/>
              <a:defRPr sz="5400"/>
            </a:lvl4pPr>
            <a:lvl5pPr marL="0" indent="0" algn="ctr">
              <a:spcBef>
                <a:spcPts val="0"/>
              </a:spcBef>
              <a:buClrTx/>
              <a:buSzTx/>
              <a:buNone/>
              <a:defRPr sz="5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41"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 Upptill">
    <p:spTree>
      <p:nvGrpSpPr>
        <p:cNvPr id="1" name=""/>
        <p:cNvGrpSpPr/>
        <p:nvPr/>
      </p:nvGrpSpPr>
      <p:grpSpPr>
        <a:xfrm>
          <a:off x="0" y="0"/>
          <a:ext cx="0" cy="0"/>
          <a:chOff x="0" y="0"/>
          <a:chExt cx="0" cy="0"/>
        </a:xfrm>
      </p:grpSpPr>
      <p:sp>
        <p:nvSpPr>
          <p:cNvPr id="48" name="Titeltext"/>
          <p:cNvSpPr txBox="1"/>
          <p:nvPr>
            <p:ph type="title"/>
          </p:nvPr>
        </p:nvSpPr>
        <p:spPr>
          <a:prstGeom prst="rect">
            <a:avLst/>
          </a:prstGeom>
        </p:spPr>
        <p:txBody>
          <a:bodyPr/>
          <a:lstStyle/>
          <a:p>
            <a:pPr/>
            <a:r>
              <a:t>Titeltext</a:t>
            </a:r>
          </a:p>
        </p:txBody>
      </p:sp>
      <p:sp>
        <p:nvSpPr>
          <p:cNvPr id="4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och punkter">
    <p:spTree>
      <p:nvGrpSpPr>
        <p:cNvPr id="1" name=""/>
        <p:cNvGrpSpPr/>
        <p:nvPr/>
      </p:nvGrpSpPr>
      <p:grpSpPr>
        <a:xfrm>
          <a:off x="0" y="0"/>
          <a:ext cx="0" cy="0"/>
          <a:chOff x="0" y="0"/>
          <a:chExt cx="0" cy="0"/>
        </a:xfrm>
      </p:grpSpPr>
      <p:sp>
        <p:nvSpPr>
          <p:cNvPr id="56" name="Titeltext"/>
          <p:cNvSpPr txBox="1"/>
          <p:nvPr>
            <p:ph type="title"/>
          </p:nvPr>
        </p:nvSpPr>
        <p:spPr>
          <a:prstGeom prst="rect">
            <a:avLst/>
          </a:prstGeom>
        </p:spPr>
        <p:txBody>
          <a:bodyPr/>
          <a:lstStyle/>
          <a:p>
            <a:pPr/>
            <a:r>
              <a:t>Titeltext</a:t>
            </a:r>
          </a:p>
        </p:txBody>
      </p:sp>
      <p:sp>
        <p:nvSpPr>
          <p:cNvPr id="57" name="Brödtext nivå ett…"/>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5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el, punkter och bild">
    <p:spTree>
      <p:nvGrpSpPr>
        <p:cNvPr id="1" name=""/>
        <p:cNvGrpSpPr/>
        <p:nvPr/>
      </p:nvGrpSpPr>
      <p:grpSpPr>
        <a:xfrm>
          <a:off x="0" y="0"/>
          <a:ext cx="0" cy="0"/>
          <a:chOff x="0" y="0"/>
          <a:chExt cx="0" cy="0"/>
        </a:xfrm>
      </p:grpSpPr>
      <p:sp>
        <p:nvSpPr>
          <p:cNvPr id="65" name="108348088_flipped_1647x1098.jpg"/>
          <p:cNvSpPr/>
          <p:nvPr>
            <p:ph type="pic" sz="half" idx="21"/>
          </p:nvPr>
        </p:nvSpPr>
        <p:spPr>
          <a:xfrm>
            <a:off x="8750300" y="3149600"/>
            <a:ext cx="13944600" cy="9296400"/>
          </a:xfrm>
          <a:prstGeom prst="rect">
            <a:avLst/>
          </a:prstGeom>
        </p:spPr>
        <p:txBody>
          <a:bodyPr lIns="91439" tIns="45719" rIns="91439" bIns="45719" anchor="t">
            <a:noAutofit/>
          </a:bodyPr>
          <a:lstStyle/>
          <a:p>
            <a:pPr/>
          </a:p>
        </p:txBody>
      </p:sp>
      <p:sp>
        <p:nvSpPr>
          <p:cNvPr id="66" name="Titeltext"/>
          <p:cNvSpPr txBox="1"/>
          <p:nvPr>
            <p:ph type="title"/>
          </p:nvPr>
        </p:nvSpPr>
        <p:spPr>
          <a:prstGeom prst="rect">
            <a:avLst/>
          </a:prstGeom>
        </p:spPr>
        <p:txBody>
          <a:bodyPr/>
          <a:lstStyle/>
          <a:p>
            <a:pPr/>
            <a:r>
              <a:t>Titeltext</a:t>
            </a:r>
          </a:p>
        </p:txBody>
      </p:sp>
      <p:sp>
        <p:nvSpPr>
          <p:cNvPr id="67" name="Brödtext nivå ett…"/>
          <p:cNvSpPr txBox="1"/>
          <p:nvPr>
            <p:ph type="body" sz="half" idx="1"/>
          </p:nvPr>
        </p:nvSpPr>
        <p:spPr>
          <a:xfrm>
            <a:off x="1689100" y="3149600"/>
            <a:ext cx="10223500" cy="9296400"/>
          </a:xfrm>
          <a:prstGeom prst="rect">
            <a:avLst/>
          </a:prstGeom>
        </p:spPr>
        <p:txBody>
          <a:bodyPr/>
          <a:lstStyle>
            <a:lvl1pPr marL="558800" indent="-558800">
              <a:spcBef>
                <a:spcPts val="4500"/>
              </a:spcBef>
              <a:buClrTx/>
              <a:defRPr sz="3800"/>
            </a:lvl1pPr>
            <a:lvl2pPr marL="1117600" indent="-558800">
              <a:spcBef>
                <a:spcPts val="4500"/>
              </a:spcBef>
              <a:buClrTx/>
              <a:defRPr sz="3800"/>
            </a:lvl2pPr>
            <a:lvl3pPr marL="1676400" indent="-558800">
              <a:spcBef>
                <a:spcPts val="4500"/>
              </a:spcBef>
              <a:buClrTx/>
              <a:defRPr sz="3800"/>
            </a:lvl3pPr>
            <a:lvl4pPr marL="2235200" indent="-558800">
              <a:spcBef>
                <a:spcPts val="4500"/>
              </a:spcBef>
              <a:buClrTx/>
              <a:defRPr sz="3800"/>
            </a:lvl4pPr>
            <a:lvl5pPr marL="2794000" indent="-558800">
              <a:spcBef>
                <a:spcPts val="4500"/>
              </a:spcBef>
              <a:buClrTx/>
              <a:defRPr sz="38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6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er">
    <p:spTree>
      <p:nvGrpSpPr>
        <p:cNvPr id="1" name=""/>
        <p:cNvGrpSpPr/>
        <p:nvPr/>
      </p:nvGrpSpPr>
      <p:grpSpPr>
        <a:xfrm>
          <a:off x="0" y="0"/>
          <a:ext cx="0" cy="0"/>
          <a:chOff x="0" y="0"/>
          <a:chExt cx="0" cy="0"/>
        </a:xfrm>
      </p:grpSpPr>
      <p:sp>
        <p:nvSpPr>
          <p:cNvPr id="75" name="Brödtext nivå ett…"/>
          <p:cNvSpPr txBox="1"/>
          <p:nvPr>
            <p:ph type="body" idx="1"/>
          </p:nvPr>
        </p:nvSpPr>
        <p:spPr>
          <a:xfrm>
            <a:off x="1689100" y="1778000"/>
            <a:ext cx="21005800" cy="10160000"/>
          </a:xfrm>
          <a:prstGeom prst="rect">
            <a:avLst/>
          </a:prstGeom>
        </p:spPr>
        <p:txBody>
          <a:bodyPr/>
          <a:lstStyle>
            <a:lvl1pPr>
              <a:buClrTx/>
            </a:lvl1pPr>
            <a:lvl2pPr>
              <a:buClrTx/>
            </a:lvl2pPr>
            <a:lvl3pPr>
              <a:buClrTx/>
            </a:lvl3pPr>
            <a:lvl4pPr>
              <a:buClrTx/>
            </a:lvl4pPr>
            <a:lvl5pPr>
              <a:buClrTx/>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76"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 3 per sida">
    <p:spTree>
      <p:nvGrpSpPr>
        <p:cNvPr id="1" name=""/>
        <p:cNvGrpSpPr/>
        <p:nvPr/>
      </p:nvGrpSpPr>
      <p:grpSpPr>
        <a:xfrm>
          <a:off x="0" y="0"/>
          <a:ext cx="0" cy="0"/>
          <a:chOff x="0" y="0"/>
          <a:chExt cx="0" cy="0"/>
        </a:xfrm>
      </p:grpSpPr>
      <p:sp>
        <p:nvSpPr>
          <p:cNvPr id="83" name="1197913361_2035x1354.jpg"/>
          <p:cNvSpPr/>
          <p:nvPr>
            <p:ph type="pic" sz="quarter" idx="21"/>
          </p:nvPr>
        </p:nvSpPr>
        <p:spPr>
          <a:xfrm>
            <a:off x="15292127" y="6870700"/>
            <a:ext cx="8341246" cy="5549900"/>
          </a:xfrm>
          <a:prstGeom prst="rect">
            <a:avLst/>
          </a:prstGeom>
        </p:spPr>
        <p:txBody>
          <a:bodyPr lIns="91439" tIns="45719" rIns="91439" bIns="45719" anchor="t">
            <a:noAutofit/>
          </a:bodyPr>
          <a:lstStyle/>
          <a:p>
            <a:pPr/>
          </a:p>
        </p:txBody>
      </p:sp>
      <p:sp>
        <p:nvSpPr>
          <p:cNvPr id="84" name="108348088_flipped_1647x1098.jpg"/>
          <p:cNvSpPr/>
          <p:nvPr>
            <p:ph type="pic" sz="quarter" idx="22"/>
          </p:nvPr>
        </p:nvSpPr>
        <p:spPr>
          <a:xfrm>
            <a:off x="14859000" y="952500"/>
            <a:ext cx="8324850" cy="5549900"/>
          </a:xfrm>
          <a:prstGeom prst="rect">
            <a:avLst/>
          </a:prstGeom>
        </p:spPr>
        <p:txBody>
          <a:bodyPr lIns="91439" tIns="45719" rIns="91439" bIns="45719" anchor="t">
            <a:noAutofit/>
          </a:bodyPr>
          <a:lstStyle/>
          <a:p>
            <a:pPr/>
          </a:p>
        </p:txBody>
      </p:sp>
      <p:sp>
        <p:nvSpPr>
          <p:cNvPr id="85" name="sb10067705dm-001_2880x2161.jpg"/>
          <p:cNvSpPr/>
          <p:nvPr>
            <p:ph type="pic" idx="23"/>
          </p:nvPr>
        </p:nvSpPr>
        <p:spPr>
          <a:xfrm>
            <a:off x="651237" y="952500"/>
            <a:ext cx="15283726" cy="11468100"/>
          </a:xfrm>
          <a:prstGeom prst="rect">
            <a:avLst/>
          </a:prstGeom>
        </p:spPr>
        <p:txBody>
          <a:bodyPr lIns="91439" tIns="45719" rIns="91439" bIns="45719" anchor="t">
            <a:noAutofit/>
          </a:bodyPr>
          <a:lstStyle/>
          <a:p>
            <a:pPr/>
          </a:p>
        </p:txBody>
      </p:sp>
      <p:sp>
        <p:nvSpPr>
          <p:cNvPr id="86"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eltext"/>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Titeltext</a:t>
            </a:r>
          </a:p>
        </p:txBody>
      </p:sp>
      <p:sp>
        <p:nvSpPr>
          <p:cNvPr id="3" name="Brödtext nivå ett…"/>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4" name="Diabildsnummer"/>
          <p:cNvSpPr txBox="1"/>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b="0" sz="24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9pPr>
    </p:titleStyle>
    <p:bodyStyle>
      <a:lvl1pPr marL="635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1pPr>
      <a:lvl2pPr marL="1270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2pPr>
      <a:lvl3pPr marL="1905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3pPr>
      <a:lvl4pPr marL="2540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4pPr>
      <a:lvl5pPr marL="3175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5pPr>
      <a:lvl6pPr marL="3810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6pPr>
      <a:lvl7pPr marL="4445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7pPr>
      <a:lvl8pPr marL="5080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8pPr>
      <a:lvl9pPr marL="5715000" marR="0" indent="-635000" algn="l" defTabSz="825500" rtl="0" latinLnBrk="0">
        <a:lnSpc>
          <a:spcPct val="100000"/>
        </a:lnSpc>
        <a:spcBef>
          <a:spcPts val="5900"/>
        </a:spcBef>
        <a:spcAft>
          <a:spcPts val="0"/>
        </a:spcAft>
        <a:buClr>
          <a:srgbClr val="FFFFFF"/>
        </a:buClr>
        <a:buSzPct val="125000"/>
        <a:buFontTx/>
        <a:buChar char="•"/>
        <a:tabLst/>
        <a:defRPr b="0" baseline="0" cap="none" i="0" spc="0" strike="noStrike" sz="4800" u="none">
          <a:solidFill>
            <a:srgbClr val="FFFFFF"/>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laget.se" TargetMode="External"/><Relationship Id="rId3" Type="http://schemas.openxmlformats.org/officeDocument/2006/relationships/hyperlink" Target="http://solidsport.com/Goransson-cup?fbclid=IwAR1qc_Qnjba7ALLiI4pSuhhakVdNuv4cIKgcJ8ZuBDuBc5E6AOjh_ykKrfU"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Föräldrarmöte VIK P09:1 Inför Göransson Cup 2022."/>
          <p:cNvSpPr txBox="1"/>
          <p:nvPr>
            <p:ph type="subTitle" sz="quarter" idx="1"/>
          </p:nvPr>
        </p:nvSpPr>
        <p:spPr>
          <a:xfrm>
            <a:off x="1778000" y="9720291"/>
            <a:ext cx="20828000" cy="2353448"/>
          </a:xfrm>
          <a:prstGeom prst="rect">
            <a:avLst/>
          </a:prstGeom>
        </p:spPr>
        <p:txBody>
          <a:bodyPr/>
          <a:lstStyle/>
          <a:p>
            <a:pPr defTabSz="610870">
              <a:defRPr sz="7252">
                <a:solidFill>
                  <a:schemeClr val="accent4">
                    <a:hueOff val="468000"/>
                    <a:satOff val="-4761"/>
                    <a:lumOff val="10196"/>
                  </a:schemeClr>
                </a:solidFill>
                <a:latin typeface="Impact"/>
                <a:ea typeface="Impact"/>
                <a:cs typeface="Impact"/>
                <a:sym typeface="Impact"/>
              </a:defRPr>
            </a:pPr>
            <a:r>
              <a:t>Föräldrarmöte VIK P09:1</a:t>
            </a:r>
            <a:br/>
            <a:r>
              <a:t>Inför Göransson Cup 2022.</a:t>
            </a:r>
          </a:p>
        </p:txBody>
      </p:sp>
      <p:pic>
        <p:nvPicPr>
          <p:cNvPr id="120" name="emblem_7448023.png" descr="emblem_7448023.png"/>
          <p:cNvPicPr>
            <a:picLocks noChangeAspect="1"/>
          </p:cNvPicPr>
          <p:nvPr/>
        </p:nvPicPr>
        <p:blipFill>
          <a:blip r:embed="rId2">
            <a:extLst/>
          </a:blip>
          <a:stretch>
            <a:fillRect/>
          </a:stretch>
        </p:blipFill>
        <p:spPr>
          <a:xfrm>
            <a:off x="4158647" y="732756"/>
            <a:ext cx="15442959" cy="8107554"/>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47" name="Regler och turneringsinformation  - Ackumulerade frisparkar:  Frisparkarna räknas och vid lagets 5:e direkta frispark (och varje därpå följande) tilldöms straffspark från 10 m eller frispark från den plats där förseelsen begicks (valbart).  - Målvakts ut"/>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Regler och turneringsinformation</a:t>
            </a:r>
            <a:br/>
            <a:br/>
            <a:r>
              <a:rPr>
                <a:solidFill>
                  <a:srgbClr val="FFFFFF"/>
                </a:solidFill>
              </a:rPr>
              <a:t>- </a:t>
            </a:r>
            <a:r>
              <a:t>Ackumulerade frisparkar:</a:t>
            </a:r>
            <a:r>
              <a:rPr>
                <a:solidFill>
                  <a:srgbClr val="FFFFFF"/>
                </a:solidFill>
              </a:rPr>
              <a:t>  Frisparkarna räknas och vid lagets </a:t>
            </a:r>
            <a:r>
              <a:t>5:e</a:t>
            </a:r>
            <a:r>
              <a:rPr>
                <a:solidFill>
                  <a:srgbClr val="FFFFFF"/>
                </a:solidFill>
              </a:rPr>
              <a:t> direkta frispark (och varje därpå följande) tilldöms straffspark från 10 m eller frispark från den plats där förseelsen begicks (valbart).</a:t>
            </a:r>
            <a:br>
              <a:rPr>
                <a:solidFill>
                  <a:srgbClr val="FFFFFF"/>
                </a:solidFill>
              </a:rPr>
            </a:br>
            <a:br>
              <a:rPr>
                <a:solidFill>
                  <a:srgbClr val="FFFFFF"/>
                </a:solidFill>
              </a:rPr>
            </a:br>
            <a:r>
              <a:rPr>
                <a:solidFill>
                  <a:srgbClr val="FFFFFF"/>
                </a:solidFill>
              </a:rPr>
              <a:t>- </a:t>
            </a:r>
            <a:r>
              <a:t>Målvakts utkast:</a:t>
            </a:r>
            <a:r>
              <a:rPr>
                <a:solidFill>
                  <a:srgbClr val="FFFFFF"/>
                </a:solidFill>
              </a:rPr>
              <a:t> När bollen genom att passera mållinjen varit "död", skall målvakten kasta bollen i spel utanför eget straffområde. Bollen får kastas över hela spelplanen men ej kastas direkt i motståndarens mål. Bollen måste sättas i spel av målvakt inom </a:t>
            </a:r>
            <a:r>
              <a:t>4 sekunder</a:t>
            </a:r>
            <a:r>
              <a:rPr>
                <a:solidFill>
                  <a:srgbClr val="FFFFFF"/>
                </a:solidFill>
              </a:rPr>
              <a:t> från att målvakten tagit bollen i händerna.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50" name="Regler och turneringsinformation  1. Målvakten startar alltid spelet med händerna då bollen varit död (vid kortlinjen). Utkast får kastas över hela planen.   2. Målvakten får endast ha ETT bollinnehav (max 4 sek) på egen planhalva. Detta gäller både med "/>
          <p:cNvSpPr txBox="1"/>
          <p:nvPr>
            <p:ph type="body" idx="1"/>
          </p:nvPr>
        </p:nvSpPr>
        <p:spPr>
          <a:prstGeom prst="rect">
            <a:avLst/>
          </a:prstGeom>
        </p:spPr>
        <p:txBody>
          <a:bodyPr/>
          <a:lstStyle/>
          <a:p>
            <a:pPr marL="552450" indent="-552450" defTabSz="718184">
              <a:spcBef>
                <a:spcPts val="5100"/>
              </a:spcBef>
              <a:defRPr sz="4176">
                <a:solidFill>
                  <a:schemeClr val="accent4">
                    <a:hueOff val="468000"/>
                    <a:satOff val="-4761"/>
                    <a:lumOff val="10196"/>
                  </a:schemeClr>
                </a:solidFill>
                <a:latin typeface="Impact"/>
                <a:ea typeface="Impact"/>
                <a:cs typeface="Impact"/>
                <a:sym typeface="Impact"/>
              </a:defRPr>
            </a:pPr>
            <a:r>
              <a:t>Regler och turneringsinformation</a:t>
            </a:r>
            <a:br/>
            <a:br/>
            <a:r>
              <a:rPr>
                <a:solidFill>
                  <a:srgbClr val="FFFFFF"/>
                </a:solidFill>
              </a:rPr>
              <a:t>1. Målvakten startar alltid spelet med händerna då bollen varit död (vid kortlinjen). Utkast får kastas över hela planen. </a:t>
            </a:r>
            <a:br>
              <a:rPr>
                <a:solidFill>
                  <a:srgbClr val="FFFFFF"/>
                </a:solidFill>
              </a:rPr>
            </a:br>
            <a:br>
              <a:rPr>
                <a:solidFill>
                  <a:srgbClr val="FFFFFF"/>
                </a:solidFill>
              </a:rPr>
            </a:br>
            <a:r>
              <a:rPr>
                <a:solidFill>
                  <a:srgbClr val="FFFFFF"/>
                </a:solidFill>
              </a:rPr>
              <a:t>2. Målvakten får endast ha </a:t>
            </a:r>
            <a:r>
              <a:t>ETT bollinnehav (max 4 sek) på egen planhalva</a:t>
            </a:r>
            <a:r>
              <a:rPr>
                <a:solidFill>
                  <a:srgbClr val="FFFFFF"/>
                </a:solidFill>
              </a:rPr>
              <a:t>. Detta gäller både med händer och fötter. Även igångsättning av spelet räknas som ett bollinnehav. </a:t>
            </a:r>
            <a:r>
              <a:t>Om motståndaren rör bollen så nollställs antal bollinnehav</a:t>
            </a:r>
            <a:r>
              <a:rPr>
                <a:solidFill>
                  <a:srgbClr val="FFFFFF"/>
                </a:solidFill>
              </a:rPr>
              <a:t>. Målvakt får endast med fötterna om bollen kommer avsiktligt från egen spelare. </a:t>
            </a:r>
            <a:br>
              <a:rPr>
                <a:solidFill>
                  <a:srgbClr val="FFFFFF"/>
                </a:solidFill>
              </a:rPr>
            </a:br>
            <a:br>
              <a:rPr>
                <a:solidFill>
                  <a:srgbClr val="FFFFFF"/>
                </a:solidFill>
              </a:rPr>
            </a:br>
            <a:r>
              <a:rPr>
                <a:solidFill>
                  <a:srgbClr val="FFFFFF"/>
                </a:solidFill>
              </a:rPr>
              <a:t>3. På anfallsplanhalvan får målvakten delta på samma sätt som en utespelare med fritt antal bollberöringar. </a:t>
            </a:r>
            <a:r>
              <a:t>Vid felaktig hemåt passning tilldöms motståndare indirekt frispark från där förseelsen inträffade, vid förseelse i straffområdet placeras den indirekta frisparken på straffområdeslinjen (rakt ut från förseelsen) närmast förseelsen.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gler + Sjukdomar"/>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Regler + Sjukdomar</a:t>
            </a:r>
          </a:p>
        </p:txBody>
      </p:sp>
      <p:sp>
        <p:nvSpPr>
          <p:cNvPr id="153" name="Regler för ledare och spelare under cupen.  Vi åker upp för att ha roligt med varandra och lära känna varandra bättre. Tävlingen kommer i 2:a hand under cupen. Vi håller ihop som ETT lag oavsett resultat!  Missköter man sig på och utanför planen så blir "/>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Regler för ledare och spelare under cupen.</a:t>
            </a:r>
            <a:br/>
            <a:br/>
            <a:r>
              <a:rPr>
                <a:solidFill>
                  <a:srgbClr val="FFFFFF"/>
                </a:solidFill>
              </a:rPr>
              <a:t>Vi åker upp för att ha roligt med varandra och lära känna varandra bättre.</a:t>
            </a:r>
            <a:br>
              <a:rPr>
                <a:solidFill>
                  <a:srgbClr val="FFFFFF"/>
                </a:solidFill>
              </a:rPr>
            </a:br>
            <a:r>
              <a:rPr>
                <a:solidFill>
                  <a:srgbClr val="FFFFFF"/>
                </a:solidFill>
              </a:rPr>
              <a:t>Tävlingen kommer i 2:a hand under cupen. Vi håller ihop som ETT lag oavsett resultat!</a:t>
            </a:r>
            <a:br>
              <a:rPr>
                <a:solidFill>
                  <a:srgbClr val="FFFFFF"/>
                </a:solidFill>
              </a:rPr>
            </a:br>
            <a:br>
              <a:rPr>
                <a:solidFill>
                  <a:srgbClr val="FFFFFF"/>
                </a:solidFill>
              </a:rPr>
            </a:br>
            <a:r>
              <a:rPr>
                <a:solidFill>
                  <a:srgbClr val="FFFFFF"/>
                </a:solidFill>
              </a:rPr>
              <a:t>Missköter man sig på och utanför planen så blir man hemskickad, endast EN varning kommer att ske under cupen.</a:t>
            </a:r>
            <a:br/>
            <a:b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Regler + Sjukdomar"/>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Regler + Sjukdomar</a:t>
            </a:r>
          </a:p>
        </p:txBody>
      </p:sp>
      <p:sp>
        <p:nvSpPr>
          <p:cNvPr id="156" name="Vid eventuell sjukdom för ledare och spelare under cupen.  Blir man sjuk under cupen så måste målsman underättas och denne måste sedan hämta sitt barn själv under cupen. Detta måste göras omgående!"/>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Vid eventuell sjukdom för ledare och spelare under cupen.</a:t>
            </a:r>
            <a:br/>
            <a:br/>
            <a:r>
              <a:rPr>
                <a:solidFill>
                  <a:srgbClr val="FFFFFF"/>
                </a:solidFill>
              </a:rPr>
              <a:t>Blir man sjuk under cupen så måste målsman underättas och denne måste sedan hämta sitt barn själv under cupen. Detta måste göras omgående!</a:t>
            </a:r>
            <a:br/>
            <a:b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Boende"/>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Boende</a:t>
            </a:r>
          </a:p>
        </p:txBody>
      </p:sp>
      <p:sp>
        <p:nvSpPr>
          <p:cNvPr id="159" name="Boende under cupen. -Vi kommer att bo på xxxxxxxxx  Adress: Koordinater:"/>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Boende under cupen.</a:t>
            </a:r>
            <a:br/>
            <a:r>
              <a:rPr>
                <a:solidFill>
                  <a:srgbClr val="FFFFFF"/>
                </a:solidFill>
              </a:rPr>
              <a:t>-Vi kommer att bo på xxxxxxxxx</a:t>
            </a:r>
            <a:br>
              <a:rPr>
                <a:solidFill>
                  <a:srgbClr val="FFFFFF"/>
                </a:solidFill>
              </a:rPr>
            </a:br>
            <a:br>
              <a:rPr>
                <a:solidFill>
                  <a:srgbClr val="FFFFFF"/>
                </a:solidFill>
              </a:rPr>
            </a:br>
            <a:r>
              <a:rPr>
                <a:solidFill>
                  <a:srgbClr val="FFFFFF"/>
                </a:solidFill>
              </a:rPr>
              <a:t>Adress:</a:t>
            </a:r>
            <a:br>
              <a:rPr>
                <a:solidFill>
                  <a:srgbClr val="FFFFFF"/>
                </a:solidFill>
              </a:rPr>
            </a:br>
            <a:r>
              <a:rPr>
                <a:solidFill>
                  <a:srgbClr val="FFFFFF"/>
                </a:solidFill>
              </a:rPr>
              <a:t>Koordinater:</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Packlista + Pengar"/>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Packlista + Pengar</a:t>
            </a:r>
          </a:p>
        </p:txBody>
      </p:sp>
      <p:sp>
        <p:nvSpPr>
          <p:cNvPr id="162" name="Packlista  -Samtliga matchtröjor, strumpor, overall. - Inomhusskor + joggingskor - Vattenflaska - Ryggsäck - Madrass - Max 90 cm. - Kudde, sängkläder, sovsäck - Handduk x 2 - Underkläder + vanliga strumpor - Sovkläder / Pyjamas - Hygienartiklar inklusive"/>
          <p:cNvSpPr txBox="1"/>
          <p:nvPr>
            <p:ph type="body" idx="1"/>
          </p:nvPr>
        </p:nvSpPr>
        <p:spPr>
          <a:prstGeom prst="rect">
            <a:avLst/>
          </a:prstGeom>
        </p:spPr>
        <p:txBody>
          <a:bodyPr/>
          <a:lstStyle/>
          <a:p>
            <a:pPr marL="393700" indent="-393700" defTabSz="511809">
              <a:spcBef>
                <a:spcPts val="3600"/>
              </a:spcBef>
              <a:defRPr sz="2976">
                <a:solidFill>
                  <a:schemeClr val="accent4">
                    <a:hueOff val="468000"/>
                    <a:satOff val="-4761"/>
                    <a:lumOff val="10196"/>
                  </a:schemeClr>
                </a:solidFill>
                <a:latin typeface="Impact"/>
                <a:ea typeface="Impact"/>
                <a:cs typeface="Impact"/>
                <a:sym typeface="Impact"/>
              </a:defRPr>
            </a:pPr>
            <a:r>
              <a:t>Packlista</a:t>
            </a:r>
            <a:br/>
            <a:br/>
            <a:r>
              <a:rPr>
                <a:solidFill>
                  <a:srgbClr val="FFFFFF"/>
                </a:solidFill>
              </a:rPr>
              <a:t>-Samtliga matchtröjor, strumpor, overall.</a:t>
            </a:r>
            <a:br>
              <a:rPr>
                <a:solidFill>
                  <a:srgbClr val="FFFFFF"/>
                </a:solidFill>
              </a:rPr>
            </a:br>
            <a:r>
              <a:rPr>
                <a:solidFill>
                  <a:srgbClr val="FFFFFF"/>
                </a:solidFill>
              </a:rPr>
              <a:t>- Inomhusskor + joggingskor</a:t>
            </a:r>
            <a:br>
              <a:rPr>
                <a:solidFill>
                  <a:srgbClr val="FFFFFF"/>
                </a:solidFill>
              </a:rPr>
            </a:br>
            <a:r>
              <a:rPr>
                <a:solidFill>
                  <a:srgbClr val="FFFFFF"/>
                </a:solidFill>
              </a:rPr>
              <a:t>- Vattenflaska</a:t>
            </a:r>
            <a:br>
              <a:rPr>
                <a:solidFill>
                  <a:srgbClr val="FFFFFF"/>
                </a:solidFill>
              </a:rPr>
            </a:br>
            <a:r>
              <a:rPr>
                <a:solidFill>
                  <a:srgbClr val="FFFFFF"/>
                </a:solidFill>
              </a:rPr>
              <a:t>- Ryggsäck</a:t>
            </a:r>
            <a:br>
              <a:rPr>
                <a:solidFill>
                  <a:srgbClr val="FFFFFF"/>
                </a:solidFill>
              </a:rPr>
            </a:br>
            <a:r>
              <a:rPr>
                <a:solidFill>
                  <a:srgbClr val="FFFFFF"/>
                </a:solidFill>
              </a:rPr>
              <a:t>- Madrass - Max 90 cm.</a:t>
            </a:r>
            <a:br>
              <a:rPr>
                <a:solidFill>
                  <a:srgbClr val="FFFFFF"/>
                </a:solidFill>
              </a:rPr>
            </a:br>
            <a:r>
              <a:rPr>
                <a:solidFill>
                  <a:srgbClr val="FFFFFF"/>
                </a:solidFill>
              </a:rPr>
              <a:t>- Kudde, sängkläder, sovsäck</a:t>
            </a:r>
            <a:br>
              <a:rPr>
                <a:solidFill>
                  <a:srgbClr val="FFFFFF"/>
                </a:solidFill>
              </a:rPr>
            </a:br>
            <a:r>
              <a:rPr>
                <a:solidFill>
                  <a:srgbClr val="FFFFFF"/>
                </a:solidFill>
              </a:rPr>
              <a:t>- Handduk x 2</a:t>
            </a:r>
            <a:br>
              <a:rPr>
                <a:solidFill>
                  <a:srgbClr val="FFFFFF"/>
                </a:solidFill>
              </a:rPr>
            </a:br>
            <a:r>
              <a:rPr>
                <a:solidFill>
                  <a:srgbClr val="FFFFFF"/>
                </a:solidFill>
              </a:rPr>
              <a:t>- Underkläder + vanliga strumpor</a:t>
            </a:r>
            <a:br>
              <a:rPr>
                <a:solidFill>
                  <a:srgbClr val="FFFFFF"/>
                </a:solidFill>
              </a:rPr>
            </a:br>
            <a:r>
              <a:rPr>
                <a:solidFill>
                  <a:srgbClr val="FFFFFF"/>
                </a:solidFill>
              </a:rPr>
              <a:t>- Sovkläder / Pyjamas</a:t>
            </a:r>
            <a:br>
              <a:rPr>
                <a:solidFill>
                  <a:srgbClr val="FFFFFF"/>
                </a:solidFill>
              </a:rPr>
            </a:br>
            <a:r>
              <a:rPr>
                <a:solidFill>
                  <a:srgbClr val="FFFFFF"/>
                </a:solidFill>
              </a:rPr>
              <a:t>- Hygienartiklar inklusive tandborste</a:t>
            </a:r>
            <a:br>
              <a:rPr>
                <a:solidFill>
                  <a:srgbClr val="FFFFFF"/>
                </a:solidFill>
              </a:rPr>
            </a:br>
            <a:r>
              <a:rPr>
                <a:solidFill>
                  <a:srgbClr val="FFFFFF"/>
                </a:solidFill>
              </a:rPr>
              <a:t>- Värktabletter</a:t>
            </a:r>
            <a:endParaRPr>
              <a:solidFill>
                <a:srgbClr val="FFFFFF"/>
              </a:solidFill>
            </a:endParaRPr>
          </a:p>
          <a:p>
            <a:pPr marL="393700" indent="-393700" defTabSz="511809">
              <a:spcBef>
                <a:spcPts val="3600"/>
              </a:spcBef>
              <a:defRPr sz="2976">
                <a:solidFill>
                  <a:schemeClr val="accent4">
                    <a:hueOff val="468000"/>
                    <a:satOff val="-4761"/>
                    <a:lumOff val="10196"/>
                  </a:schemeClr>
                </a:solidFill>
                <a:latin typeface="Impact"/>
                <a:ea typeface="Impact"/>
                <a:cs typeface="Impact"/>
                <a:sym typeface="Impact"/>
              </a:defRPr>
            </a:pPr>
            <a:r>
              <a:t>Fickpengar</a:t>
            </a:r>
            <a:br/>
            <a:br/>
            <a:r>
              <a:rPr>
                <a:solidFill>
                  <a:srgbClr val="FFFFFF"/>
                </a:solidFill>
              </a:rPr>
              <a:t>Max 200 kr</a:t>
            </a:r>
            <a:br>
              <a:rPr>
                <a:solidFill>
                  <a:srgbClr val="FFFFFF"/>
                </a:solidFill>
              </a:rPr>
            </a:br>
            <a:br/>
            <a:b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Spelschema"/>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Spelschema</a:t>
            </a:r>
          </a:p>
        </p:txBody>
      </p:sp>
      <p:sp>
        <p:nvSpPr>
          <p:cNvPr id="165" name="Gruppspel - Samtliga speltider kommer att läggas upp på laget.se…"/>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Gruppspel</a:t>
            </a:r>
            <a:br/>
            <a:r>
              <a:rPr>
                <a:solidFill>
                  <a:srgbClr val="FFFFFF"/>
                </a:solidFill>
              </a:rPr>
              <a:t>- Samtliga speltider kommer att läggas upp på </a:t>
            </a:r>
            <a:r>
              <a:rPr u="sng">
                <a:hlinkClick r:id="rId2" invalidUrl="" action="" tgtFrame="" tooltip="" history="1" highlightClick="0" endSnd="0"/>
              </a:rPr>
              <a:t>laget.se</a:t>
            </a:r>
            <a:endParaRPr>
              <a:solidFill>
                <a:srgbClr val="FFFFFF"/>
              </a:solidFill>
            </a:endParaRPr>
          </a:p>
          <a:p>
            <a:pPr>
              <a:defRPr>
                <a:solidFill>
                  <a:schemeClr val="accent4">
                    <a:hueOff val="468000"/>
                    <a:satOff val="-4761"/>
                    <a:lumOff val="10196"/>
                  </a:schemeClr>
                </a:solidFill>
                <a:latin typeface="Impact"/>
                <a:ea typeface="Impact"/>
                <a:cs typeface="Impact"/>
                <a:sym typeface="Impact"/>
              </a:defRPr>
            </a:pPr>
            <a:r>
              <a:rPr>
                <a:solidFill>
                  <a:srgbClr val="FFFFFF"/>
                </a:solidFill>
              </a:rPr>
              <a:t>Köp alla matcher live för 149 kr!</a:t>
            </a:r>
            <a:br>
              <a:rPr>
                <a:solidFill>
                  <a:srgbClr val="FFFFFF"/>
                </a:solidFill>
              </a:rPr>
            </a:br>
            <a:r>
              <a:rPr u="sng">
                <a:hlinkClick r:id="rId3" invalidUrl="" action="" tgtFrame="" tooltip="" history="1" highlightClick="0" endSnd="0"/>
              </a:rPr>
              <a:t>Solidsport.com/Goransson-cup</a:t>
            </a:r>
            <a:br/>
            <a:b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Skjuts - Ersättning"/>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Skjuts - Ersättning</a:t>
            </a:r>
          </a:p>
        </p:txBody>
      </p:sp>
      <p:sp>
        <p:nvSpPr>
          <p:cNvPr id="168" name="Vi har tagit beslut om att de som ställer upp att skjutsa andras barn skall ha en liten ersättning. - 100 kr per barn som behöver skjuts skall betalas till föraren.…"/>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Vi har tagit beslut om att de som ställer upp att skjutsa andras barn skall ha en liten ersättning.</a:t>
            </a:r>
            <a:br/>
            <a:r>
              <a:rPr>
                <a:solidFill>
                  <a:srgbClr val="FFFFFF"/>
                </a:solidFill>
              </a:rPr>
              <a:t>- 100 kr per barn som behöver skjuts skall betalas till föraren.</a:t>
            </a:r>
          </a:p>
          <a:p>
            <a:pPr>
              <a:defRPr>
                <a:solidFill>
                  <a:schemeClr val="accent4">
                    <a:hueOff val="468000"/>
                    <a:satOff val="-4761"/>
                    <a:lumOff val="10196"/>
                  </a:schemeClr>
                </a:solidFill>
                <a:latin typeface="Impact"/>
                <a:ea typeface="Impact"/>
                <a:cs typeface="Impact"/>
                <a:sym typeface="Impact"/>
              </a:defRPr>
            </a:pPr>
            <a:r>
              <a:rPr>
                <a:solidFill>
                  <a:srgbClr val="FFFFFF"/>
                </a:solidFill>
              </a:rPr>
              <a:t>Micke H: </a:t>
            </a:r>
            <a:r>
              <a:t>Idiris, Nftaliem, FK</a:t>
            </a:r>
            <a:br/>
            <a:r>
              <a:rPr>
                <a:solidFill>
                  <a:srgbClr val="FFFFFF"/>
                </a:solidFill>
              </a:rPr>
              <a:t>Martin F:</a:t>
            </a:r>
            <a:r>
              <a:t> Adam N, Thomas</a:t>
            </a:r>
            <a:br/>
            <a:br/>
            <a:br/>
            <a:b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Avresa / Hemresa"/>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Avresa / Hemresa</a:t>
            </a:r>
          </a:p>
        </p:txBody>
      </p:sp>
      <p:sp>
        <p:nvSpPr>
          <p:cNvPr id="171" name="Avresa - samlingspunkt Apalby IP - Avresetid: 17.00…"/>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Avresa - samlingspunkt Apalby IP</a:t>
            </a:r>
            <a:br/>
            <a:r>
              <a:rPr>
                <a:solidFill>
                  <a:srgbClr val="FFFFFF"/>
                </a:solidFill>
              </a:rPr>
              <a:t>- Avresetid: 17.00</a:t>
            </a:r>
          </a:p>
          <a:p>
            <a:pPr>
              <a:defRPr>
                <a:solidFill>
                  <a:schemeClr val="accent4">
                    <a:hueOff val="468000"/>
                    <a:satOff val="-4761"/>
                    <a:lumOff val="10196"/>
                  </a:schemeClr>
                </a:solidFill>
                <a:latin typeface="Impact"/>
                <a:ea typeface="Impact"/>
                <a:cs typeface="Impact"/>
                <a:sym typeface="Impact"/>
              </a:defRPr>
            </a:pPr>
            <a:r>
              <a:t>Hemresa - när cupen är slut och vi har städat och spelat klart alla matcher.</a:t>
            </a:r>
            <a:br/>
            <a:r>
              <a:rPr>
                <a:solidFill>
                  <a:srgbClr val="FFFFFF"/>
                </a:solidFill>
              </a:rPr>
              <a:t>- Avresetid:  ????</a:t>
            </a:r>
            <a:br/>
            <a:b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Frågor ?"/>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Frågor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Agenda"/>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Agenda</a:t>
            </a:r>
          </a:p>
        </p:txBody>
      </p:sp>
      <p:sp>
        <p:nvSpPr>
          <p:cNvPr id="123" name="- Cupinformation. - Regler + sjukdomar - Boende - Packlista + pengar - Spelschema - Skjuts - ersättning - Avresa / hemresa"/>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br/>
            <a:r>
              <a:rPr>
                <a:solidFill>
                  <a:srgbClr val="FFFFFF"/>
                </a:solidFill>
              </a:rPr>
              <a:t>- Cupinformation.</a:t>
            </a:r>
            <a:br>
              <a:rPr>
                <a:solidFill>
                  <a:srgbClr val="FFFFFF"/>
                </a:solidFill>
              </a:rPr>
            </a:br>
            <a:r>
              <a:rPr>
                <a:solidFill>
                  <a:srgbClr val="FFFFFF"/>
                </a:solidFill>
              </a:rPr>
              <a:t>- Regler + sjukdomar</a:t>
            </a:r>
            <a:br>
              <a:rPr>
                <a:solidFill>
                  <a:srgbClr val="FFFFFF"/>
                </a:solidFill>
              </a:rPr>
            </a:br>
            <a:r>
              <a:rPr>
                <a:solidFill>
                  <a:srgbClr val="FFFFFF"/>
                </a:solidFill>
              </a:rPr>
              <a:t>- Boende</a:t>
            </a:r>
            <a:br>
              <a:rPr>
                <a:solidFill>
                  <a:srgbClr val="FFFFFF"/>
                </a:solidFill>
              </a:rPr>
            </a:br>
            <a:r>
              <a:rPr>
                <a:solidFill>
                  <a:srgbClr val="FFFFFF"/>
                </a:solidFill>
              </a:rPr>
              <a:t>- Packlista + pengar</a:t>
            </a:r>
            <a:br>
              <a:rPr>
                <a:solidFill>
                  <a:srgbClr val="FFFFFF"/>
                </a:solidFill>
              </a:rPr>
            </a:br>
            <a:r>
              <a:rPr>
                <a:solidFill>
                  <a:srgbClr val="FFFFFF"/>
                </a:solidFill>
              </a:rPr>
              <a:t>- Spelschema</a:t>
            </a:r>
            <a:br>
              <a:rPr>
                <a:solidFill>
                  <a:srgbClr val="FFFFFF"/>
                </a:solidFill>
              </a:rPr>
            </a:br>
            <a:r>
              <a:rPr>
                <a:solidFill>
                  <a:srgbClr val="FFFFFF"/>
                </a:solidFill>
              </a:rPr>
              <a:t>- Skjuts - ersättning</a:t>
            </a:r>
            <a:br>
              <a:rPr>
                <a:solidFill>
                  <a:srgbClr val="FFFFFF"/>
                </a:solidFill>
              </a:rPr>
            </a:br>
            <a:r>
              <a:rPr>
                <a:solidFill>
                  <a:srgbClr val="FFFFFF"/>
                </a:solidFill>
              </a:rPr>
              <a:t>- Avresa / hemresa</a:t>
            </a:r>
            <a:endParaRPr>
              <a:solidFill>
                <a:srgbClr val="FFFFFF"/>
              </a:solidFill>
            </a:endParaR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26" name="Regler och turneringsinformation  - Klasserna 13-17 år spelar gruppspel fredag-lördag samt slutspel söndag för kvalificerade lag.  - Futsal / inomhusfotbollsskor - Speltiden är rullande (ej effektiv speltid) Samtliga klasser: Gruppspel och slutspel 20 mi"/>
          <p:cNvSpPr txBox="1"/>
          <p:nvPr>
            <p:ph type="body" idx="1"/>
          </p:nvPr>
        </p:nvSpPr>
        <p:spPr>
          <a:prstGeom prst="rect">
            <a:avLst/>
          </a:prstGeom>
        </p:spPr>
        <p:txBody>
          <a:bodyPr/>
          <a:lstStyle/>
          <a:p>
            <a:pPr marL="546100" indent="-546100" defTabSz="709930">
              <a:spcBef>
                <a:spcPts val="5000"/>
              </a:spcBef>
              <a:defRPr sz="4128">
                <a:solidFill>
                  <a:schemeClr val="accent4">
                    <a:hueOff val="468000"/>
                    <a:satOff val="-4761"/>
                    <a:lumOff val="10196"/>
                  </a:schemeClr>
                </a:solidFill>
                <a:latin typeface="Impact"/>
                <a:ea typeface="Impact"/>
                <a:cs typeface="Impact"/>
                <a:sym typeface="Impact"/>
              </a:defRPr>
            </a:pPr>
            <a:r>
              <a:t>Regler och turneringsinformation</a:t>
            </a:r>
            <a:br/>
            <a:br/>
            <a:r>
              <a:rPr>
                <a:solidFill>
                  <a:srgbClr val="FFFFFF"/>
                </a:solidFill>
              </a:rPr>
              <a:t>- Klasserna 13-17 år spelar gruppspel fredag-lördag samt slutspel söndag för kvalificerade lag.</a:t>
            </a:r>
            <a:br>
              <a:rPr>
                <a:solidFill>
                  <a:srgbClr val="FFFFFF"/>
                </a:solidFill>
              </a:rPr>
            </a:br>
            <a:br>
              <a:rPr>
                <a:solidFill>
                  <a:srgbClr val="FFFFFF"/>
                </a:solidFill>
              </a:rPr>
            </a:br>
            <a:r>
              <a:rPr>
                <a:solidFill>
                  <a:srgbClr val="FFFFFF"/>
                </a:solidFill>
              </a:rPr>
              <a:t>- Futsal / inomhusfotbollsskor</a:t>
            </a:r>
            <a:br>
              <a:rPr>
                <a:solidFill>
                  <a:srgbClr val="FFFFFF"/>
                </a:solidFill>
              </a:rPr>
            </a:br>
            <a:r>
              <a:rPr>
                <a:solidFill>
                  <a:srgbClr val="FFFFFF"/>
                </a:solidFill>
              </a:rPr>
              <a:t>- Speltiden är rullande (ej effektiv speltid) Samtliga klasser: </a:t>
            </a:r>
            <a:r>
              <a:t>Gruppspel och slutspel 20 minuter</a:t>
            </a:r>
            <a:br/>
            <a:br/>
            <a:r>
              <a:rPr>
                <a:solidFill>
                  <a:srgbClr val="FFFFFF"/>
                </a:solidFill>
              </a:rPr>
              <a:t>- Gruppspel och eventuellt slutspel.</a:t>
            </a:r>
            <a:br>
              <a:rPr>
                <a:solidFill>
                  <a:srgbClr val="FFFFFF"/>
                </a:solidFill>
              </a:rPr>
            </a:br>
            <a:r>
              <a:rPr>
                <a:solidFill>
                  <a:srgbClr val="FFFFFF"/>
                </a:solidFill>
              </a:rPr>
              <a:t>Vi behöver komma topp två i gruppen för att få spela under söndagen.</a:t>
            </a:r>
            <a:br>
              <a:rPr>
                <a:solidFill>
                  <a:srgbClr val="FFFFFF"/>
                </a:solidFill>
              </a:rPr>
            </a:br>
            <a:r>
              <a:rPr>
                <a:solidFill>
                  <a:srgbClr val="FFFFFF"/>
                </a:solidFill>
              </a:rPr>
              <a:t>Oavgjord match I slutspelet avgörs direkt på straffar! 3 straffar per lag.</a:t>
            </a:r>
            <a:br>
              <a:rPr>
                <a:solidFill>
                  <a:srgbClr val="FFFFFF"/>
                </a:solidFill>
              </a:rPr>
            </a:br>
            <a:br>
              <a:rPr>
                <a:solidFill>
                  <a:srgbClr val="FFFFFF"/>
                </a:solidFill>
              </a:rPr>
            </a:br>
            <a:b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29" name="Lagen under Göransson Cup. Kemi och vad vi tränare tror blir bästa lagen tillsammans.  SVART: (Micke/Benny) Pavel Tishky. Adam Nasrallah, FK Welday, Gustav Hellberg, Milton Köpsén. Sabri Hassan, Nftaliem Aregay, Idiris Ali, Gustav Wallin.  RÖD: (Benny/Mi"/>
          <p:cNvSpPr txBox="1"/>
          <p:nvPr>
            <p:ph type="body" idx="1"/>
          </p:nvPr>
        </p:nvSpPr>
        <p:spPr>
          <a:prstGeom prst="rect">
            <a:avLst/>
          </a:prstGeom>
        </p:spPr>
        <p:txBody>
          <a:bodyPr/>
          <a:lstStyle/>
          <a:p>
            <a:pPr marL="488950" indent="-488950" defTabSz="635634">
              <a:spcBef>
                <a:spcPts val="4500"/>
              </a:spcBef>
              <a:defRPr sz="3696">
                <a:solidFill>
                  <a:schemeClr val="accent4">
                    <a:hueOff val="468000"/>
                    <a:satOff val="-4761"/>
                    <a:lumOff val="10196"/>
                  </a:schemeClr>
                </a:solidFill>
                <a:latin typeface="Impact"/>
                <a:ea typeface="Impact"/>
                <a:cs typeface="Impact"/>
                <a:sym typeface="Impact"/>
              </a:defRPr>
            </a:pPr>
            <a:r>
              <a:t>Lagen under Göransson Cup.</a:t>
            </a:r>
            <a:br/>
            <a:r>
              <a:rPr>
                <a:solidFill>
                  <a:srgbClr val="FFFFFF"/>
                </a:solidFill>
              </a:rPr>
              <a:t>Kemi och vad vi tränare tror blir bästa lagen tillsammans.</a:t>
            </a:r>
            <a:br/>
            <a:br/>
            <a:r>
              <a:t>SVART: (Micke/Benny)</a:t>
            </a:r>
            <a:br/>
            <a:r>
              <a:rPr>
                <a:solidFill>
                  <a:srgbClr val="FFFFFF"/>
                </a:solidFill>
              </a:rPr>
              <a:t>Pavel Tishky.</a:t>
            </a:r>
            <a:br/>
            <a:r>
              <a:rPr>
                <a:solidFill>
                  <a:srgbClr val="FFFFFF"/>
                </a:solidFill>
              </a:rPr>
              <a:t>Adam Nasrallah, FK Welday, Gustav Hellberg, Milton Köpsén.</a:t>
            </a:r>
            <a:br>
              <a:rPr>
                <a:solidFill>
                  <a:srgbClr val="FFFFFF"/>
                </a:solidFill>
              </a:rPr>
            </a:br>
            <a:r>
              <a:rPr>
                <a:solidFill>
                  <a:srgbClr val="FFFFFF"/>
                </a:solidFill>
              </a:rPr>
              <a:t>Sabri Hassan, Nftaliem Aregay, Idiris Ali, Gustav Wallin.</a:t>
            </a:r>
            <a:br/>
            <a:br/>
            <a:r>
              <a:t>RÖD: (Benny/Micke)</a:t>
            </a:r>
            <a:br/>
            <a:r>
              <a:rPr>
                <a:solidFill>
                  <a:srgbClr val="FFFFFF"/>
                </a:solidFill>
              </a:rPr>
              <a:t>Theodor Friberg.</a:t>
            </a:r>
            <a:br/>
            <a:r>
              <a:rPr>
                <a:solidFill>
                  <a:srgbClr val="FFFFFF"/>
                </a:solidFill>
              </a:rPr>
              <a:t>Emil Durakovic, Adam Ålebo, Ebbot Hedin, Albin Alfarhan.</a:t>
            </a:r>
            <a:br>
              <a:rPr>
                <a:solidFill>
                  <a:srgbClr val="FFFFFF"/>
                </a:solidFill>
              </a:rPr>
            </a:br>
            <a:r>
              <a:rPr>
                <a:solidFill>
                  <a:srgbClr val="FFFFFF"/>
                </a:solidFill>
              </a:rPr>
              <a:t>Tomas Ghebrezgher, Anton Blom, Robin Dica, Theodore Karlsson.</a:t>
            </a:r>
            <a:br/>
            <a:br/>
            <a:br>
              <a:rPr>
                <a:solidFill>
                  <a:srgbClr val="FFFFFF"/>
                </a:solidFill>
              </a:rPr>
            </a:br>
            <a:b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Anfall."/>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Anfall.</a:t>
            </a:r>
          </a:p>
        </p:txBody>
      </p:sp>
      <p:pic>
        <p:nvPicPr>
          <p:cNvPr id="132" name="futsal-anfall.jpg" descr="futsal-anfall.jpg"/>
          <p:cNvPicPr>
            <a:picLocks noChangeAspect="1"/>
          </p:cNvPicPr>
          <p:nvPr/>
        </p:nvPicPr>
        <p:blipFill>
          <a:blip r:embed="rId2">
            <a:extLst/>
          </a:blip>
          <a:stretch>
            <a:fillRect/>
          </a:stretch>
        </p:blipFill>
        <p:spPr>
          <a:xfrm>
            <a:off x="6150058" y="2955878"/>
            <a:ext cx="12700001" cy="11074401"/>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Försvar."/>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Försvar.</a:t>
            </a:r>
          </a:p>
        </p:txBody>
      </p:sp>
      <p:pic>
        <p:nvPicPr>
          <p:cNvPr id="135" name="futsal-försvar.jpg" descr="futsal-försvar.jpg"/>
          <p:cNvPicPr>
            <a:picLocks noChangeAspect="1"/>
          </p:cNvPicPr>
          <p:nvPr/>
        </p:nvPicPr>
        <p:blipFill>
          <a:blip r:embed="rId2">
            <a:extLst/>
          </a:blip>
          <a:stretch>
            <a:fillRect/>
          </a:stretch>
        </p:blipFill>
        <p:spPr>
          <a:xfrm>
            <a:off x="5842000" y="3003272"/>
            <a:ext cx="12700001" cy="11074401"/>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Hörnor."/>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Hörnor.</a:t>
            </a:r>
          </a:p>
        </p:txBody>
      </p:sp>
      <p:pic>
        <p:nvPicPr>
          <p:cNvPr id="138" name="futsal-hörna.jpg" descr="futsal-hörna.jpg"/>
          <p:cNvPicPr>
            <a:picLocks noChangeAspect="1"/>
          </p:cNvPicPr>
          <p:nvPr/>
        </p:nvPicPr>
        <p:blipFill>
          <a:blip r:embed="rId2">
            <a:extLst/>
          </a:blip>
          <a:stretch>
            <a:fillRect/>
          </a:stretch>
        </p:blipFill>
        <p:spPr>
          <a:xfrm>
            <a:off x="6007877" y="2955878"/>
            <a:ext cx="12700001" cy="11074401"/>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41" name="Regler och turneringsinformation  - Spelarbyten: Fria byten vid egen avbytarbänk. Utgående spelare skall lämna planen innan ny spelare får komma in.  - Bollen ur spel: När hela bollen passerat hela sid- eller mållinjen, är den ur spel. Bollen är ur spel "/>
          <p:cNvSpPr txBox="1"/>
          <p:nvPr>
            <p:ph type="body" idx="1"/>
          </p:nvPr>
        </p:nvSpPr>
        <p:spPr>
          <a:prstGeom prst="rect">
            <a:avLst/>
          </a:prstGeom>
        </p:spPr>
        <p:txBody>
          <a:bodyPr/>
          <a:lstStyle/>
          <a:p>
            <a:pPr marL="590550" indent="-590550" defTabSz="767715">
              <a:spcBef>
                <a:spcPts val="5400"/>
              </a:spcBef>
              <a:defRPr sz="4464">
                <a:solidFill>
                  <a:schemeClr val="accent4">
                    <a:hueOff val="468000"/>
                    <a:satOff val="-4761"/>
                    <a:lumOff val="10196"/>
                  </a:schemeClr>
                </a:solidFill>
                <a:latin typeface="Impact"/>
                <a:ea typeface="Impact"/>
                <a:cs typeface="Impact"/>
                <a:sym typeface="Impact"/>
              </a:defRPr>
            </a:pPr>
            <a:r>
              <a:t>Regler och turneringsinformation</a:t>
            </a:r>
            <a:br/>
            <a:br/>
            <a:r>
              <a:rPr>
                <a:solidFill>
                  <a:srgbClr val="FFFFFF"/>
                </a:solidFill>
              </a:rPr>
              <a:t>- </a:t>
            </a:r>
            <a:r>
              <a:t>Spelarbyten:</a:t>
            </a:r>
            <a:r>
              <a:rPr>
                <a:solidFill>
                  <a:srgbClr val="FFFFFF"/>
                </a:solidFill>
              </a:rPr>
              <a:t> Fria byten vid egen avbytarbänk. Utgående spelare skall lämna planen innan ny spelare får komma in.</a:t>
            </a:r>
            <a:br>
              <a:rPr>
                <a:solidFill>
                  <a:srgbClr val="FFFFFF"/>
                </a:solidFill>
              </a:rPr>
            </a:br>
            <a:br>
              <a:rPr>
                <a:solidFill>
                  <a:srgbClr val="FFFFFF"/>
                </a:solidFill>
              </a:rPr>
            </a:br>
            <a:r>
              <a:rPr>
                <a:solidFill>
                  <a:srgbClr val="FFFFFF"/>
                </a:solidFill>
              </a:rPr>
              <a:t>- </a:t>
            </a:r>
            <a:r>
              <a:t>Bollen ur spel:</a:t>
            </a:r>
            <a:r>
              <a:rPr>
                <a:solidFill>
                  <a:srgbClr val="FFFFFF"/>
                </a:solidFill>
              </a:rPr>
              <a:t> När hela bollen passerat hela sid- eller mållinjen, är den ur spel. Bollen är ur spel när den vidrör taket eller annan anordning ovanför spelplanen. Spelet igångsätts med en inspark från sidlinje till det lag som inte spelat bollen i taket.</a:t>
            </a:r>
            <a:br>
              <a:rPr>
                <a:solidFill>
                  <a:srgbClr val="FFFFFF"/>
                </a:solidFill>
              </a:rPr>
            </a:br>
            <a:br>
              <a:rPr>
                <a:solidFill>
                  <a:srgbClr val="FFFFFF"/>
                </a:solidFill>
              </a:rPr>
            </a:br>
            <a:r>
              <a:rPr>
                <a:solidFill>
                  <a:srgbClr val="FFFFFF"/>
                </a:solidFill>
              </a:rPr>
              <a:t>- </a:t>
            </a:r>
            <a:r>
              <a:t>Bollen i spel: </a:t>
            </a:r>
            <a:r>
              <a:rPr>
                <a:solidFill>
                  <a:srgbClr val="FFFFFF"/>
                </a:solidFill>
              </a:rPr>
              <a:t> För all igångsättande av spelet gäller att det måste göras inom fyra sekunder från det att den som ska utföra igångsättandet har fått bollen. I annat fall så går bollen över till det andra laget.</a:t>
            </a:r>
            <a:b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Cupinformation."/>
          <p:cNvSpPr txBox="1"/>
          <p:nvPr>
            <p:ph type="title"/>
          </p:nvPr>
        </p:nvSpPr>
        <p:spPr>
          <a:prstGeom prst="rect">
            <a:avLst/>
          </a:prstGeom>
        </p:spPr>
        <p:txBody>
          <a:bodyPr/>
          <a:lstStyle>
            <a:lvl1pPr>
              <a:defRPr>
                <a:solidFill>
                  <a:schemeClr val="accent4">
                    <a:hueOff val="468000"/>
                    <a:satOff val="-4761"/>
                    <a:lumOff val="10196"/>
                  </a:schemeClr>
                </a:solidFill>
                <a:latin typeface="Impact"/>
                <a:ea typeface="Impact"/>
                <a:cs typeface="Impact"/>
                <a:sym typeface="Impact"/>
              </a:defRPr>
            </a:lvl1pPr>
          </a:lstStyle>
          <a:p>
            <a:pPr/>
            <a:r>
              <a:t>Cupinformation.</a:t>
            </a:r>
          </a:p>
        </p:txBody>
      </p:sp>
      <p:sp>
        <p:nvSpPr>
          <p:cNvPr id="144" name="Regler och turneringsinformation  - Avspark: Spelare som tillhör det lag som inte gör avspark skall befinna sig 3 m från bollen tills avsparken är utförd. Mål får EJ göras direkt på avspark.  - Inspark: Inspark ersätter inkast och motståndare skall vara "/>
          <p:cNvSpPr txBox="1"/>
          <p:nvPr>
            <p:ph type="body" idx="1"/>
          </p:nvPr>
        </p:nvSpPr>
        <p:spPr>
          <a:prstGeom prst="rect">
            <a:avLst/>
          </a:prstGeom>
        </p:spPr>
        <p:txBody>
          <a:bodyPr/>
          <a:lstStyle/>
          <a:p>
            <a:pPr>
              <a:defRPr>
                <a:solidFill>
                  <a:schemeClr val="accent4">
                    <a:hueOff val="468000"/>
                    <a:satOff val="-4761"/>
                    <a:lumOff val="10196"/>
                  </a:schemeClr>
                </a:solidFill>
                <a:latin typeface="Impact"/>
                <a:ea typeface="Impact"/>
                <a:cs typeface="Impact"/>
                <a:sym typeface="Impact"/>
              </a:defRPr>
            </a:pPr>
            <a:r>
              <a:t>Regler och turneringsinformation</a:t>
            </a:r>
            <a:br/>
            <a:br/>
            <a:r>
              <a:rPr>
                <a:solidFill>
                  <a:srgbClr val="FFFFFF"/>
                </a:solidFill>
              </a:rPr>
              <a:t>- </a:t>
            </a:r>
            <a:r>
              <a:t>Avspark:</a:t>
            </a:r>
            <a:r>
              <a:rPr>
                <a:solidFill>
                  <a:srgbClr val="FFFFFF"/>
                </a:solidFill>
              </a:rPr>
              <a:t> Spelare som tillhör det lag som inte gör avspark skall befinna sig 3 m från bollen tills avsparken är utförd. Mål får EJ göras direkt på avspark.</a:t>
            </a:r>
            <a:br>
              <a:rPr>
                <a:solidFill>
                  <a:srgbClr val="FFFFFF"/>
                </a:solidFill>
              </a:rPr>
            </a:br>
            <a:br>
              <a:rPr>
                <a:solidFill>
                  <a:srgbClr val="FFFFFF"/>
                </a:solidFill>
              </a:rPr>
            </a:br>
            <a:r>
              <a:rPr>
                <a:solidFill>
                  <a:srgbClr val="FFFFFF"/>
                </a:solidFill>
              </a:rPr>
              <a:t>- </a:t>
            </a:r>
            <a:r>
              <a:t>Inspark:</a:t>
            </a:r>
            <a:r>
              <a:rPr>
                <a:solidFill>
                  <a:srgbClr val="FFFFFF"/>
                </a:solidFill>
              </a:rPr>
              <a:t> Inspark ersätter inkast och motståndare skall vara minst 5 m från den plats insparken sker. Mål får inte göras direkt på inspark.</a:t>
            </a:r>
            <a:br>
              <a:rPr>
                <a:solidFill>
                  <a:srgbClr val="FFFFFF"/>
                </a:solidFill>
              </a:rPr>
            </a:br>
            <a:br>
              <a:rPr>
                <a:solidFill>
                  <a:srgbClr val="FFFFFF"/>
                </a:solidFill>
              </a:rPr>
            </a:br>
            <a:r>
              <a:rPr>
                <a:solidFill>
                  <a:srgbClr val="FFFFFF"/>
                </a:solidFill>
              </a:rPr>
              <a:t>- Hörnspark, frispark och straffspark Vid hörn-, frispark och straffspark gäller samma avstånd (5 m) som vid inspark. </a:t>
            </a:r>
            <a:r>
              <a:t>Alla frisparkar och hörnsparkar få gå direkt i mål.</a:t>
            </a:r>
            <a:r>
              <a:rPr>
                <a:solidFill>
                  <a:srgbClr val="FFFFFF"/>
                </a:solidFill>
              </a:rPr>
              <a:t> Gäller ej indirekt frispark.</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1" baseline="0" cap="none" i="0" spc="0" strike="noStrike" sz="30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