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0"/>
  </p:notesMasterIdLst>
  <p:sldIdLst>
    <p:sldId id="256" r:id="rId2"/>
    <p:sldId id="259" r:id="rId3"/>
    <p:sldId id="263" r:id="rId4"/>
    <p:sldId id="260" r:id="rId5"/>
    <p:sldId id="262" r:id="rId6"/>
    <p:sldId id="264" r:id="rId7"/>
    <p:sldId id="265" r:id="rId8"/>
    <p:sldId id="261" r:id="rId9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4705" autoAdjust="0"/>
  </p:normalViewPr>
  <p:slideViewPr>
    <p:cSldViewPr>
      <p:cViewPr>
        <p:scale>
          <a:sx n="77" d="100"/>
          <a:sy n="77" d="100"/>
        </p:scale>
        <p:origin x="-1128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CAA013-69BE-401D-A469-4BCF32636EE6}" type="datetimeFigureOut">
              <a:rPr lang="sv-SE" smtClean="0"/>
              <a:t>2020-02-10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D08F7-A50C-48B0-B51C-B34A2DED8D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1780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6585D2E3-191F-45E7-9C26-6ACD1387004A}" type="datetimeFigureOut">
              <a:rPr lang="sv-SE" smtClean="0"/>
              <a:t>2020-02-10</a:t>
            </a:fld>
            <a:endParaRPr lang="sv-S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2020-02-10</a:t>
            </a:fld>
            <a:endParaRPr lang="sv-S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2020-02-10</a:t>
            </a:fld>
            <a:endParaRPr lang="sv-S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2020-02-10</a:t>
            </a:fld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6585D2E3-191F-45E7-9C26-6ACD1387004A}" type="datetimeFigureOut">
              <a:rPr lang="sv-SE" smtClean="0"/>
              <a:t>2020-02-10</a:t>
            </a:fld>
            <a:endParaRPr lang="sv-SE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sv-SE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2020-02-10</a:t>
            </a:fld>
            <a:endParaRPr lang="sv-SE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2020-02-10</a:t>
            </a:fld>
            <a:endParaRPr lang="sv-S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2020-02-10</a:t>
            </a:fld>
            <a:endParaRPr lang="sv-S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2020-02-10</a:t>
            </a:fld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2020-02-10</a:t>
            </a:fld>
            <a:endParaRPr lang="sv-SE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2020-02-10</a:t>
            </a:fld>
            <a:endParaRPr lang="sv-SE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585D2E3-191F-45E7-9C26-6ACD1387004A}" type="datetimeFigureOut">
              <a:rPr lang="sv-SE" smtClean="0"/>
              <a:t>2020-02-10</a:t>
            </a:fld>
            <a:endParaRPr lang="sv-S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1907704" y="4005064"/>
            <a:ext cx="3200645" cy="1459767"/>
          </a:xfrm>
        </p:spPr>
        <p:txBody>
          <a:bodyPr>
            <a:normAutofit fontScale="92500" lnSpcReduction="10000"/>
          </a:bodyPr>
          <a:lstStyle/>
          <a:p>
            <a:pPr algn="ctr"/>
            <a:endParaRPr lang="sv-SE" b="1" dirty="0" smtClean="0"/>
          </a:p>
          <a:p>
            <a:pPr algn="ctr"/>
            <a:r>
              <a:rPr lang="sv-SE" sz="2400" b="1" dirty="0" smtClean="0">
                <a:latin typeface="ICA Text Black" pitchFamily="50" charset="0"/>
              </a:rPr>
              <a:t>FÖRÄLDRAMÖTE</a:t>
            </a:r>
          </a:p>
          <a:p>
            <a:pPr algn="ctr"/>
            <a:r>
              <a:rPr lang="sv-SE" sz="2400" b="1" dirty="0" smtClean="0">
                <a:latin typeface="ICA Text Black" pitchFamily="50" charset="0"/>
              </a:rPr>
              <a:t>VIK P06</a:t>
            </a:r>
          </a:p>
          <a:p>
            <a:pPr algn="ctr"/>
            <a:r>
              <a:rPr lang="sv-SE" sz="2400" b="1" dirty="0" smtClean="0">
                <a:latin typeface="ICA Text Black" pitchFamily="50" charset="0"/>
              </a:rPr>
              <a:t>2020-02-10</a:t>
            </a:r>
            <a:endParaRPr lang="sv-SE" sz="2400" b="1" dirty="0">
              <a:latin typeface="ICA Text Black" pitchFamily="50" charset="0"/>
            </a:endParaRPr>
          </a:p>
        </p:txBody>
      </p:sp>
      <p:pic>
        <p:nvPicPr>
          <p:cNvPr id="15" name="Bildobjekt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196752"/>
            <a:ext cx="4371915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37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683568" y="836711"/>
            <a:ext cx="741682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b="1" i="1" dirty="0" smtClean="0">
                <a:latin typeface="ICA Text Black" pitchFamily="50" charset="0"/>
              </a:rPr>
              <a:t>Säsongen 2020</a:t>
            </a:r>
            <a:endParaRPr lang="sv-SE" sz="3600" b="1" i="1" dirty="0">
              <a:latin typeface="ICA Text Black" pitchFamily="50" charset="0"/>
            </a:endParaRPr>
          </a:p>
          <a:p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27 spelare (just nu) och 3-5 ledare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9-manna, stora mål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Två</a:t>
            </a:r>
            <a:r>
              <a:rPr lang="sv-SE" sz="2400" b="1" dirty="0" smtClean="0">
                <a:latin typeface="ICA Text Black" pitchFamily="50" charset="0"/>
              </a:rPr>
              <a:t> egna </a:t>
            </a:r>
            <a:r>
              <a:rPr lang="sv-SE" sz="2400" b="1" dirty="0" smtClean="0">
                <a:latin typeface="ICA Text Black" pitchFamily="50" charset="0"/>
              </a:rPr>
              <a:t>lag i seriespel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Resultat </a:t>
            </a:r>
            <a:r>
              <a:rPr lang="sv-SE" sz="2400" b="1" dirty="0" smtClean="0">
                <a:latin typeface="ICA Text Black" pitchFamily="50" charset="0"/>
              </a:rPr>
              <a:t>och tabell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Träningar 3 ggr/vecka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Minst 66% (2/3) närvaro för att spela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Målsättning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Träningsupplägg (teman, spelform, utlärning etc.)</a:t>
            </a:r>
            <a:endParaRPr lang="sv-SE" sz="2400" b="1" dirty="0">
              <a:latin typeface="ICA Text Blac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73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ruta 5"/>
          <p:cNvSpPr txBox="1"/>
          <p:nvPr/>
        </p:nvSpPr>
        <p:spPr>
          <a:xfrm>
            <a:off x="971600" y="836712"/>
            <a:ext cx="662473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3600" b="1" i="1" dirty="0" smtClean="0">
                <a:solidFill>
                  <a:prstClr val="black"/>
                </a:solidFill>
                <a:latin typeface="ICA Text Black" pitchFamily="50" charset="0"/>
              </a:rPr>
              <a:t>Kommande arbeten för laget</a:t>
            </a:r>
          </a:p>
          <a:p>
            <a:pPr lvl="0"/>
            <a:endParaRPr lang="sv-SE" sz="2400" b="1" i="1" dirty="0">
              <a:solidFill>
                <a:prstClr val="black"/>
              </a:solidFill>
              <a:latin typeface="ICA Text Black" pitchFamily="50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Mimertidningen</a:t>
            </a:r>
            <a:b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</a:b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Områdesgrupper</a:t>
            </a:r>
            <a:endParaRPr lang="sv-SE" sz="2400" b="1" dirty="0">
              <a:solidFill>
                <a:prstClr val="black"/>
              </a:solidFill>
              <a:latin typeface="ICA Text Black" pitchFamily="50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sv-SE" sz="2400" b="1" dirty="0" smtClean="0">
              <a:solidFill>
                <a:prstClr val="black"/>
              </a:solidFill>
              <a:latin typeface="ICA Text Black" pitchFamily="50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Big Mac </a:t>
            </a: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Cup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sv-SE" sz="2400" b="1" dirty="0">
              <a:solidFill>
                <a:prstClr val="black"/>
              </a:solidFill>
              <a:latin typeface="ICA Text Black" pitchFamily="50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Matchvärdar</a:t>
            </a: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/>
            </a:r>
            <a:b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</a:br>
            <a:endParaRPr lang="sv-SE" sz="2400" b="1" dirty="0" smtClean="0">
              <a:solidFill>
                <a:prstClr val="black"/>
              </a:solidFill>
              <a:latin typeface="ICA Text Blac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481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683568" y="764704"/>
            <a:ext cx="7344816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b="1" i="1" dirty="0" smtClean="0">
                <a:latin typeface="ICA Text Black" pitchFamily="50" charset="0"/>
              </a:rPr>
              <a:t>Ekonomi</a:t>
            </a:r>
            <a:endParaRPr lang="sv-SE" sz="3600" b="1" i="1" dirty="0">
              <a:latin typeface="ICA Text Black" pitchFamily="50" charset="0"/>
            </a:endParaRPr>
          </a:p>
          <a:p>
            <a:endParaRPr lang="sv-SE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9185,85:- i lagskassan och individuella konton 13344:-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rgbClr val="00B050"/>
                </a:solidFill>
                <a:latin typeface="ICA Text Black" pitchFamily="50" charset="0"/>
              </a:rPr>
              <a:t>Mimertidningen 14050:-/år (3 tillfällen)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rgbClr val="00B050"/>
                </a:solidFill>
                <a:latin typeface="ICA Text Black" pitchFamily="50" charset="0"/>
              </a:rPr>
              <a:t>Övriga Försäljningar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rgbClr val="00B050"/>
                </a:solidFill>
                <a:latin typeface="ICA Text Black" pitchFamily="50" charset="0"/>
              </a:rPr>
              <a:t>Sponsring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rgbClr val="FF0000"/>
                </a:solidFill>
                <a:latin typeface="ICA Text Black" pitchFamily="50" charset="0"/>
              </a:rPr>
              <a:t>Domare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rgbClr val="FF0000"/>
                </a:solidFill>
                <a:latin typeface="ICA Text Black" pitchFamily="50" charset="0"/>
              </a:rPr>
              <a:t>Material</a:t>
            </a:r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rgbClr val="FF0000"/>
                </a:solidFill>
                <a:latin typeface="ICA Text Black" pitchFamily="50" charset="0"/>
              </a:rPr>
              <a:t>Cuper individuella konton</a:t>
            </a:r>
          </a:p>
        </p:txBody>
      </p:sp>
    </p:spTree>
    <p:extLst>
      <p:ext uri="{BB962C8B-B14F-4D97-AF65-F5344CB8AC3E}">
        <p14:creationId xmlns:p14="http://schemas.microsoft.com/office/powerpoint/2010/main" val="1480471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683568" y="764704"/>
            <a:ext cx="741682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b="1" i="1" dirty="0" smtClean="0">
                <a:latin typeface="ICA Text Black" pitchFamily="50" charset="0"/>
              </a:rPr>
              <a:t>Träningsmatcher / serie</a:t>
            </a:r>
          </a:p>
          <a:p>
            <a:endParaRPr lang="sv-SE" sz="3600" b="1" i="1" dirty="0">
              <a:latin typeface="ICA Text Black" pitchFamily="50" charset="0"/>
            </a:endParaRPr>
          </a:p>
          <a:p>
            <a:r>
              <a:rPr lang="sv-SE" sz="2400" b="1" dirty="0">
                <a:latin typeface="ICA Text Black" pitchFamily="50" charset="0"/>
              </a:rPr>
              <a:t>16 feb </a:t>
            </a:r>
            <a:r>
              <a:rPr lang="sv-SE" sz="2400" b="1" dirty="0" smtClean="0">
                <a:latin typeface="ICA Text Black" pitchFamily="50" charset="0"/>
              </a:rPr>
              <a:t>träningsmatch</a:t>
            </a:r>
          </a:p>
          <a:p>
            <a:endParaRPr lang="sv-SE" sz="2400" b="1" dirty="0">
              <a:latin typeface="ICA Text Black" pitchFamily="50" charset="0"/>
            </a:endParaRPr>
          </a:p>
          <a:p>
            <a:r>
              <a:rPr lang="sv-SE" sz="2400" b="1" dirty="0">
                <a:latin typeface="ICA Text Black" pitchFamily="50" charset="0"/>
              </a:rPr>
              <a:t>7 mars </a:t>
            </a:r>
            <a:r>
              <a:rPr lang="sv-SE" sz="2400" b="1" dirty="0" smtClean="0">
                <a:latin typeface="ICA Text Black" pitchFamily="50" charset="0"/>
              </a:rPr>
              <a:t>träningsmatch</a:t>
            </a:r>
          </a:p>
          <a:p>
            <a:endParaRPr lang="sv-SE" sz="2400" b="1" dirty="0">
              <a:latin typeface="ICA Text Black" pitchFamily="50" charset="0"/>
            </a:endParaRPr>
          </a:p>
          <a:p>
            <a:r>
              <a:rPr lang="sv-SE" sz="2400" b="1" dirty="0">
                <a:latin typeface="ICA Text Black" pitchFamily="50" charset="0"/>
              </a:rPr>
              <a:t>18 april träningsmatch </a:t>
            </a:r>
            <a:endParaRPr lang="sv-SE" sz="2400" b="1" dirty="0" smtClean="0">
              <a:latin typeface="ICA Text Black" pitchFamily="50" charset="0"/>
            </a:endParaRPr>
          </a:p>
          <a:p>
            <a:endParaRPr lang="sv-SE" sz="2400" b="1" dirty="0">
              <a:latin typeface="ICA Text Black" pitchFamily="50" charset="0"/>
            </a:endParaRPr>
          </a:p>
          <a:p>
            <a:r>
              <a:rPr lang="sv-SE" sz="2400" b="1" dirty="0" smtClean="0">
                <a:latin typeface="ICA Text Black" pitchFamily="50" charset="0"/>
              </a:rPr>
              <a:t>25 </a:t>
            </a:r>
            <a:r>
              <a:rPr lang="sv-SE" sz="2400" b="1" dirty="0">
                <a:latin typeface="ICA Text Black" pitchFamily="50" charset="0"/>
              </a:rPr>
              <a:t>april </a:t>
            </a:r>
            <a:r>
              <a:rPr lang="sv-SE" sz="2400" b="1" dirty="0" smtClean="0">
                <a:latin typeface="ICA Text Black" pitchFamily="50" charset="0"/>
              </a:rPr>
              <a:t>träningsmatch</a:t>
            </a:r>
          </a:p>
          <a:p>
            <a:endParaRPr lang="sv-SE" sz="2400" b="1" dirty="0">
              <a:latin typeface="ICA Text Black" pitchFamily="50" charset="0"/>
            </a:endParaRPr>
          </a:p>
          <a:p>
            <a:r>
              <a:rPr lang="sv-SE" sz="2400" b="1" dirty="0">
                <a:latin typeface="ICA Text Black" pitchFamily="50" charset="0"/>
              </a:rPr>
              <a:t>Seriestart maj</a:t>
            </a:r>
          </a:p>
          <a:p>
            <a:endParaRPr lang="sv-SE" sz="3600" b="1" i="1" dirty="0">
              <a:latin typeface="ICA Text Black" pitchFamily="50" charset="0"/>
            </a:endParaRPr>
          </a:p>
          <a:p>
            <a:pPr algn="ctr"/>
            <a:endParaRPr lang="sv-SE" sz="3600" b="1" i="1" dirty="0">
              <a:latin typeface="ICA Text Black" pitchFamily="50" charset="0"/>
            </a:endParaRPr>
          </a:p>
          <a:p>
            <a:endParaRPr lang="sv-SE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b="1" dirty="0">
              <a:latin typeface="ICA Text Blac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943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755576" y="889844"/>
            <a:ext cx="61024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sv-SE" sz="3600" b="1" i="1" dirty="0" smtClean="0">
                <a:solidFill>
                  <a:prstClr val="black"/>
                </a:solidFill>
                <a:latin typeface="ICA Text Black" pitchFamily="50" charset="0"/>
              </a:rPr>
              <a:t>Cuper 2020</a:t>
            </a:r>
            <a:endParaRPr lang="sv-SE" sz="3600" b="1" i="1" dirty="0">
              <a:solidFill>
                <a:prstClr val="black"/>
              </a:solidFill>
              <a:latin typeface="ICA Text Black" pitchFamily="50" charset="0"/>
            </a:endParaRPr>
          </a:p>
          <a:p>
            <a:pPr lvl="0"/>
            <a:endParaRPr lang="sv-SE" b="1" i="1" dirty="0" smtClean="0">
              <a:solidFill>
                <a:prstClr val="black"/>
              </a:solidFill>
              <a:latin typeface="ICA Text Black" pitchFamily="50" charset="0"/>
            </a:endParaRPr>
          </a:p>
        </p:txBody>
      </p:sp>
      <p:sp>
        <p:nvSpPr>
          <p:cNvPr id="3" name="Rektangel 2"/>
          <p:cNvSpPr/>
          <p:nvPr/>
        </p:nvSpPr>
        <p:spPr>
          <a:xfrm>
            <a:off x="755576" y="1837525"/>
            <a:ext cx="4572000" cy="477053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sz="1600" b="1" dirty="0">
                <a:latin typeface="ICA Text Black"/>
              </a:rPr>
              <a:t>Sportlovscupen</a:t>
            </a:r>
            <a:r>
              <a:rPr lang="sv-SE" sz="1600" dirty="0">
                <a:latin typeface="ICA Text Black"/>
              </a:rPr>
              <a:t> </a:t>
            </a:r>
          </a:p>
          <a:p>
            <a:r>
              <a:rPr lang="sv-SE" sz="1600" dirty="0">
                <a:latin typeface="ICA Text Black"/>
              </a:rPr>
              <a:t>25 februari</a:t>
            </a:r>
          </a:p>
          <a:p>
            <a:r>
              <a:rPr lang="sv-SE" sz="1600" dirty="0">
                <a:latin typeface="ICA Text Black"/>
              </a:rPr>
              <a:t>Järfälla 1700 kr avgift, 130 kr/</a:t>
            </a:r>
            <a:r>
              <a:rPr lang="sv-SE" sz="1600" dirty="0" err="1">
                <a:latin typeface="ICA Text Black"/>
              </a:rPr>
              <a:t>st</a:t>
            </a:r>
            <a:endParaRPr lang="sv-SE" sz="1600" dirty="0">
              <a:latin typeface="ICA Text Black"/>
            </a:endParaRPr>
          </a:p>
          <a:p>
            <a:r>
              <a:rPr lang="sv-SE" sz="1600" dirty="0">
                <a:latin typeface="ICA Text Black"/>
              </a:rPr>
              <a:t>9 mot 9</a:t>
            </a:r>
          </a:p>
          <a:p>
            <a:endParaRPr lang="sv-SE" sz="1600" dirty="0">
              <a:latin typeface="ICA Text Black"/>
            </a:endParaRPr>
          </a:p>
          <a:p>
            <a:r>
              <a:rPr lang="sv-SE" sz="1600" b="1" dirty="0" smtClean="0">
                <a:latin typeface="ICA Text Black"/>
              </a:rPr>
              <a:t>Big </a:t>
            </a:r>
            <a:r>
              <a:rPr lang="sv-SE" sz="1600" b="1" dirty="0">
                <a:latin typeface="ICA Text Black"/>
              </a:rPr>
              <a:t>Mac Cup </a:t>
            </a:r>
          </a:p>
          <a:p>
            <a:r>
              <a:rPr lang="sv-SE" sz="1600" dirty="0">
                <a:latin typeface="ICA Text Black"/>
              </a:rPr>
              <a:t>20-22 mars</a:t>
            </a:r>
          </a:p>
          <a:p>
            <a:r>
              <a:rPr lang="sv-SE" sz="1600" dirty="0">
                <a:latin typeface="ICA Text Black"/>
              </a:rPr>
              <a:t>Västerås. Gratis, jobba</a:t>
            </a:r>
          </a:p>
          <a:p>
            <a:r>
              <a:rPr lang="sv-SE" sz="1600" dirty="0">
                <a:latin typeface="ICA Text Black"/>
              </a:rPr>
              <a:t>7 mot 7 inomhus</a:t>
            </a:r>
          </a:p>
          <a:p>
            <a:endParaRPr lang="sv-SE" sz="1600" dirty="0" smtClean="0">
              <a:latin typeface="ICA Text Black"/>
            </a:endParaRPr>
          </a:p>
          <a:p>
            <a:r>
              <a:rPr lang="sv-SE" sz="1600" b="1" dirty="0" err="1" smtClean="0">
                <a:latin typeface="ICA Text Black"/>
              </a:rPr>
              <a:t>Frankecupen</a:t>
            </a:r>
            <a:r>
              <a:rPr lang="sv-SE" sz="1600" dirty="0" smtClean="0">
                <a:latin typeface="ICA Text Black"/>
              </a:rPr>
              <a:t> </a:t>
            </a:r>
            <a:endParaRPr lang="sv-SE" sz="1600" dirty="0">
              <a:latin typeface="ICA Text Black"/>
            </a:endParaRPr>
          </a:p>
          <a:p>
            <a:r>
              <a:rPr lang="sv-SE" sz="1600" dirty="0">
                <a:latin typeface="ICA Text Black"/>
              </a:rPr>
              <a:t>28-29 mars</a:t>
            </a:r>
          </a:p>
          <a:p>
            <a:r>
              <a:rPr lang="sv-SE" sz="1600" dirty="0">
                <a:latin typeface="ICA Text Black"/>
              </a:rPr>
              <a:t>Västerås 2000 kr, 150 kr/</a:t>
            </a:r>
            <a:r>
              <a:rPr lang="sv-SE" sz="1600" dirty="0" err="1">
                <a:latin typeface="ICA Text Black"/>
              </a:rPr>
              <a:t>st</a:t>
            </a:r>
            <a:endParaRPr lang="sv-SE" sz="1600" dirty="0">
              <a:latin typeface="ICA Text Black"/>
            </a:endParaRPr>
          </a:p>
          <a:p>
            <a:r>
              <a:rPr lang="sv-SE" sz="1600" dirty="0">
                <a:latin typeface="ICA Text Black"/>
              </a:rPr>
              <a:t>9 mot 9, 2x20 min </a:t>
            </a:r>
          </a:p>
          <a:p>
            <a:endParaRPr lang="sv-SE" sz="1600" dirty="0">
              <a:latin typeface="ICA Text Black"/>
            </a:endParaRPr>
          </a:p>
          <a:p>
            <a:r>
              <a:rPr lang="sv-SE" sz="1600" b="1" dirty="0" smtClean="0">
                <a:latin typeface="ICA Text Black"/>
              </a:rPr>
              <a:t>Träningsbollen </a:t>
            </a:r>
            <a:endParaRPr lang="sv-SE" sz="1600" b="1" dirty="0">
              <a:latin typeface="ICA Text Black"/>
            </a:endParaRPr>
          </a:p>
          <a:p>
            <a:r>
              <a:rPr lang="sv-SE" sz="1600" dirty="0">
                <a:latin typeface="ICA Text Black"/>
              </a:rPr>
              <a:t>1 maj </a:t>
            </a:r>
          </a:p>
          <a:p>
            <a:r>
              <a:rPr lang="sv-SE" sz="1600" dirty="0">
                <a:latin typeface="ICA Text Black"/>
              </a:rPr>
              <a:t>Västerås 2800 kr</a:t>
            </a:r>
          </a:p>
          <a:p>
            <a:r>
              <a:rPr lang="sv-SE" sz="1600" dirty="0">
                <a:latin typeface="ICA Text Black"/>
              </a:rPr>
              <a:t>9 mot 9, 2x20 min, 6 matcher</a:t>
            </a:r>
          </a:p>
        </p:txBody>
      </p:sp>
    </p:spTree>
    <p:extLst>
      <p:ext uri="{BB962C8B-B14F-4D97-AF65-F5344CB8AC3E}">
        <p14:creationId xmlns:p14="http://schemas.microsoft.com/office/powerpoint/2010/main" val="777097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737380" y="0"/>
            <a:ext cx="4572000" cy="655564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sv-SE" sz="1600" b="1" dirty="0" smtClean="0">
              <a:latin typeface="ICA Text Black"/>
            </a:endParaRPr>
          </a:p>
          <a:p>
            <a:endParaRPr lang="sv-SE" sz="1600" b="1" dirty="0">
              <a:latin typeface="ICA Text Black"/>
            </a:endParaRPr>
          </a:p>
          <a:p>
            <a:r>
              <a:rPr lang="sv-SE" sz="3600" b="1" i="1" dirty="0" smtClean="0">
                <a:latin typeface="ICA Text Black"/>
              </a:rPr>
              <a:t>Fort.</a:t>
            </a:r>
          </a:p>
          <a:p>
            <a:endParaRPr lang="sv-SE" sz="1600" b="1" dirty="0" smtClean="0">
              <a:latin typeface="ICA Text Black"/>
            </a:endParaRPr>
          </a:p>
          <a:p>
            <a:r>
              <a:rPr lang="sv-SE" sz="1600" b="1" dirty="0" smtClean="0">
                <a:latin typeface="ICA Text Black"/>
              </a:rPr>
              <a:t>Hudik </a:t>
            </a:r>
            <a:r>
              <a:rPr lang="sv-SE" sz="1600" b="1" dirty="0">
                <a:latin typeface="ICA Text Black"/>
              </a:rPr>
              <a:t>cup</a:t>
            </a:r>
          </a:p>
          <a:p>
            <a:r>
              <a:rPr lang="sv-SE" sz="1600" dirty="0">
                <a:latin typeface="ICA Text Black"/>
              </a:rPr>
              <a:t>12-14 juni </a:t>
            </a:r>
          </a:p>
          <a:p>
            <a:r>
              <a:rPr lang="sv-SE" sz="1600" dirty="0">
                <a:latin typeface="ICA Text Black"/>
              </a:rPr>
              <a:t>Hudiksvall 3000 kr + 895 kr (6 måltider, 2 nätter). Transport tillkommer </a:t>
            </a:r>
          </a:p>
          <a:p>
            <a:r>
              <a:rPr lang="sv-SE" sz="1600" dirty="0">
                <a:latin typeface="ICA Text Black"/>
              </a:rPr>
              <a:t>9 mot 9, 2x20 min</a:t>
            </a:r>
          </a:p>
          <a:p>
            <a:endParaRPr lang="sv-SE" sz="1600" dirty="0">
              <a:latin typeface="ICA Text Black"/>
            </a:endParaRPr>
          </a:p>
          <a:p>
            <a:r>
              <a:rPr lang="sv-SE" sz="1600" b="1" dirty="0" err="1">
                <a:latin typeface="ICA Text Black"/>
              </a:rPr>
              <a:t>Aroscupen</a:t>
            </a:r>
            <a:r>
              <a:rPr lang="sv-SE" sz="1600" dirty="0">
                <a:latin typeface="ICA Text Black"/>
              </a:rPr>
              <a:t> </a:t>
            </a:r>
          </a:p>
          <a:p>
            <a:r>
              <a:rPr lang="sv-SE" sz="1600" dirty="0">
                <a:latin typeface="ICA Text Black"/>
              </a:rPr>
              <a:t>26-29 juni, start fredag 8:00.</a:t>
            </a:r>
          </a:p>
          <a:p>
            <a:r>
              <a:rPr lang="sv-SE" sz="1600" dirty="0">
                <a:latin typeface="ICA Text Black"/>
              </a:rPr>
              <a:t>Västerås 4000 kr, 300 kr/</a:t>
            </a:r>
            <a:r>
              <a:rPr lang="sv-SE" sz="1600" dirty="0" err="1">
                <a:latin typeface="ICA Text Black"/>
              </a:rPr>
              <a:t>st</a:t>
            </a:r>
            <a:endParaRPr lang="sv-SE" sz="1600" dirty="0">
              <a:latin typeface="ICA Text Black"/>
            </a:endParaRPr>
          </a:p>
          <a:p>
            <a:r>
              <a:rPr lang="sv-SE" sz="1600" dirty="0">
                <a:latin typeface="ICA Text Black"/>
              </a:rPr>
              <a:t>9 mot 9, stora mål, 2x20 min</a:t>
            </a:r>
          </a:p>
          <a:p>
            <a:endParaRPr lang="sv-SE" sz="1600" b="1" dirty="0">
              <a:latin typeface="ICA Text Black"/>
            </a:endParaRPr>
          </a:p>
          <a:p>
            <a:r>
              <a:rPr lang="sv-SE" sz="1600" b="1" dirty="0">
                <a:latin typeface="ICA Text Black"/>
              </a:rPr>
              <a:t>Gothia cup</a:t>
            </a:r>
          </a:p>
          <a:p>
            <a:r>
              <a:rPr lang="sv-SE" sz="1600" dirty="0">
                <a:latin typeface="ICA Text Black"/>
              </a:rPr>
              <a:t>12-18 juli, legitimering söndag cupstart måndag</a:t>
            </a:r>
          </a:p>
          <a:p>
            <a:r>
              <a:rPr lang="sv-SE" sz="1600" dirty="0">
                <a:latin typeface="ICA Text Black"/>
              </a:rPr>
              <a:t>Göteborg 1950 kr + 2620 kr (18 måltider ingår, </a:t>
            </a:r>
            <a:r>
              <a:rPr lang="sv-SE" sz="1600" dirty="0" err="1">
                <a:latin typeface="ICA Text Black"/>
              </a:rPr>
              <a:t>gothia</a:t>
            </a:r>
            <a:r>
              <a:rPr lang="sv-SE" sz="1600" dirty="0">
                <a:latin typeface="ICA Text Black"/>
              </a:rPr>
              <a:t> </a:t>
            </a:r>
            <a:r>
              <a:rPr lang="sv-SE" sz="1600" dirty="0" err="1">
                <a:latin typeface="ICA Text Black"/>
              </a:rPr>
              <a:t>card</a:t>
            </a:r>
            <a:r>
              <a:rPr lang="sv-SE" sz="1600" dirty="0">
                <a:latin typeface="ICA Text Black"/>
              </a:rPr>
              <a:t> och invigning, 4-6 nätter) Transport tillkommer.</a:t>
            </a:r>
          </a:p>
          <a:p>
            <a:r>
              <a:rPr lang="sv-SE" sz="1600" dirty="0">
                <a:latin typeface="ICA Text Black"/>
              </a:rPr>
              <a:t>18 spelare får tas ut till match </a:t>
            </a:r>
          </a:p>
          <a:p>
            <a:r>
              <a:rPr lang="sv-SE" sz="1600" dirty="0">
                <a:latin typeface="ICA Text Black"/>
              </a:rPr>
              <a:t>11 mot 11, 2x20 min</a:t>
            </a:r>
          </a:p>
        </p:txBody>
      </p:sp>
    </p:spTree>
    <p:extLst>
      <p:ext uri="{BB962C8B-B14F-4D97-AF65-F5344CB8AC3E}">
        <p14:creationId xmlns:p14="http://schemas.microsoft.com/office/powerpoint/2010/main" val="2527727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683568" y="764704"/>
            <a:ext cx="741682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b="1" i="1" dirty="0" smtClean="0">
                <a:latin typeface="ICA Text Black" pitchFamily="50" charset="0"/>
              </a:rPr>
              <a:t>Föräldragrupp</a:t>
            </a:r>
            <a:endParaRPr lang="sv-SE" sz="3600" b="1" i="1" dirty="0">
              <a:latin typeface="ICA Text Black" pitchFamily="50" charset="0"/>
            </a:endParaRPr>
          </a:p>
          <a:p>
            <a:endParaRPr lang="sv-SE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Fika/Kiosk administrera: Madeleine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 smtClean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Aktiviteter (Kick Off, Avslutning, Träningsläger): ???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Försäljningar: ???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Material: ???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 smtClean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Kassör: Carin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351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Sammansatt">
  <a:themeElements>
    <a:clrScheme name="Sammansatt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Sammansatt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mmansat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373</TotalTime>
  <Words>276</Words>
  <Application>Microsoft Office PowerPoint</Application>
  <PresentationFormat>Bildspel på skärmen (4:3)</PresentationFormat>
  <Paragraphs>96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9" baseType="lpstr">
      <vt:lpstr>Sammansatt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ICA 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Cattis Mellgren</dc:creator>
  <cp:lastModifiedBy>Elvén, Tobias</cp:lastModifiedBy>
  <cp:revision>45</cp:revision>
  <dcterms:created xsi:type="dcterms:W3CDTF">2018-11-13T10:37:07Z</dcterms:created>
  <dcterms:modified xsi:type="dcterms:W3CDTF">2020-02-10T06:56:26Z</dcterms:modified>
</cp:coreProperties>
</file>