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8"/>
  </p:notesMasterIdLst>
  <p:sldIdLst>
    <p:sldId id="256" r:id="rId2"/>
    <p:sldId id="263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3" autoAdjust="0"/>
    <p:restoredTop sz="94705" autoAdjust="0"/>
  </p:normalViewPr>
  <p:slideViewPr>
    <p:cSldViewPr>
      <p:cViewPr varScale="1">
        <p:scale>
          <a:sx n="46" d="100"/>
          <a:sy n="46" d="100"/>
        </p:scale>
        <p:origin x="-1200" y="-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CAA013-69BE-401D-A469-4BCF32636EE6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D08F7-A50C-48B0-B51C-B34A2DED8D2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1178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0374" y="0"/>
            <a:ext cx="2293626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3581400"/>
            <a:ext cx="3962400" cy="2133600"/>
          </a:xfrm>
        </p:spPr>
        <p:txBody>
          <a:bodyPr anchor="t">
            <a:normAutofit/>
          </a:bodyPr>
          <a:lstStyle>
            <a:lvl1pPr marL="0" indent="0" algn="r">
              <a:buNone/>
              <a:defRPr sz="1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438400" y="1447800"/>
            <a:ext cx="3962400" cy="2133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35829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>
          <a:xfrm>
            <a:off x="6414976" y="6400800"/>
            <a:ext cx="457200" cy="152400"/>
          </a:xfrm>
        </p:spPr>
        <p:txBody>
          <a:bodyPr/>
          <a:lstStyle>
            <a:lvl1pPr algn="r">
              <a:defRPr/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>
          <a:xfrm>
            <a:off x="3581400" y="6296248"/>
            <a:ext cx="2820987" cy="152400"/>
          </a:xfrm>
        </p:spPr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3657600" cy="5714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phere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0"/>
            <a:ext cx="2293626" cy="6858000"/>
          </a:xfrm>
          <a:prstGeom prst="rect">
            <a:avLst/>
          </a:prstGeom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9788" y="6426201"/>
            <a:ext cx="2819399" cy="126999"/>
          </a:xfrm>
        </p:spPr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4116388" y="6400800"/>
            <a:ext cx="533400" cy="152400"/>
          </a:xfrm>
        </p:spPr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838200" y="6296248"/>
            <a:ext cx="2820987" cy="152400"/>
          </a:xfrm>
        </p:spPr>
        <p:txBody>
          <a:bodyPr/>
          <a:lstStyle/>
          <a:p>
            <a:endParaRPr lang="sv-SE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>
          <a:xfrm>
            <a:off x="457200" y="1828800"/>
            <a:ext cx="3200400" cy="1752600"/>
          </a:xfrm>
        </p:spPr>
        <p:txBody>
          <a:bodyPr anchor="b"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57200" y="3578224"/>
            <a:ext cx="3200645" cy="1459767"/>
          </a:xfrm>
        </p:spPr>
        <p:txBody>
          <a:bodyPr anchor="t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457200"/>
            <a:ext cx="3124200" cy="2667000"/>
          </a:xfrm>
        </p:spPr>
        <p:txBody>
          <a:bodyPr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5238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675288"/>
            <a:ext cx="3581400" cy="2525112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 baseline="0"/>
            </a:lvl4pPr>
            <a:lvl5pPr>
              <a:buFont typeface="Wingdings" pitchFamily="2" charset="2"/>
              <a:buChar char="§"/>
              <a:defRPr sz="1400"/>
            </a:lvl5pPr>
            <a:lvl6pPr>
              <a:buFont typeface="Wingdings" pitchFamily="2" charset="2"/>
              <a:buChar char="§"/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199" y="3429000"/>
            <a:ext cx="3581400" cy="411162"/>
          </a:xfrm>
        </p:spPr>
        <p:txBody>
          <a:bodyPr anchor="b">
            <a:noAutofit/>
          </a:bodyPr>
          <a:lstStyle>
            <a:lvl1pPr marL="0" indent="0" algn="ctr">
              <a:buNone/>
              <a:defRPr sz="1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199" y="3840162"/>
            <a:ext cx="3581400" cy="2515198"/>
          </a:xfrm>
        </p:spPr>
        <p:txBody>
          <a:bodyPr anchor="t">
            <a:normAutofit/>
          </a:bodyPr>
          <a:lstStyle>
            <a:lvl1pPr marL="228600" indent="-182880"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499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800" y="457200"/>
            <a:ext cx="3962400" cy="5715000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4837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4700016" cy="3505200"/>
          </a:xfrm>
        </p:spPr>
        <p:txBody>
          <a:bodyPr>
            <a:normAutofit/>
          </a:bodyPr>
          <a:lstStyle>
            <a:lvl1pPr marL="228600" indent="-182880"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 smtClean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676400"/>
            <a:ext cx="4696967" cy="35052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5181600" y="1676400"/>
            <a:ext cx="2514600" cy="1875972"/>
          </a:xfrm>
        </p:spPr>
        <p:txBody>
          <a:bodyPr anchor="b">
            <a:normAutofit/>
          </a:bodyPr>
          <a:lstStyle>
            <a:lvl1pPr algn="r">
              <a:defRPr sz="2000" b="0">
                <a:effectLst/>
              </a:defRPr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5486400" y="3552372"/>
            <a:ext cx="2209800" cy="1629228"/>
          </a:xfrm>
        </p:spPr>
        <p:txBody>
          <a:bodyPr anchor="t">
            <a:normAutofit/>
          </a:bodyPr>
          <a:lstStyle>
            <a:lvl1pPr marL="0" indent="0" algn="r"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sphere2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823693" y="0"/>
            <a:ext cx="320307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76800" y="457200"/>
            <a:ext cx="2819400" cy="5715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57200"/>
            <a:ext cx="3657600" cy="57149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7772400" y="6400800"/>
            <a:ext cx="533400" cy="152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B1D3EC1-BFD6-4FD4-8F0B-D6B01095DDB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2"/>
          </p:nvPr>
        </p:nvSpPr>
        <p:spPr>
          <a:xfrm>
            <a:off x="4876801" y="6426201"/>
            <a:ext cx="2819399" cy="1269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85D2E3-191F-45E7-9C26-6ACD1387004A}" type="datetimeFigureOut">
              <a:rPr lang="sv-SE" smtClean="0"/>
              <a:t>2019-03-06</a:t>
            </a:fld>
            <a:endParaRPr lang="sv-SE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4875213" y="6296248"/>
            <a:ext cx="2820987" cy="1524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2800" kern="1200">
          <a:gradFill>
            <a:gsLst>
              <a:gs pos="0">
                <a:schemeClr val="tx1">
                  <a:lumMod val="50000"/>
                </a:schemeClr>
              </a:gs>
              <a:gs pos="61000">
                <a:schemeClr val="tx1"/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59436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77724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960120" indent="-182880" algn="l" defTabSz="914400" rtl="0" eaLnBrk="1" latinLnBrk="0" hangingPunct="1">
        <a:spcBef>
          <a:spcPct val="20000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114300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32588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50876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691640" indent="-182880" algn="l" defTabSz="914400" rtl="0" eaLnBrk="1" latinLnBrk="0" hangingPunct="1">
        <a:spcBef>
          <a:spcPts val="288"/>
        </a:spcBef>
        <a:buClr>
          <a:schemeClr val="tx1">
            <a:lumMod val="50000"/>
            <a:lumOff val="50000"/>
          </a:schemeClr>
        </a:buClr>
        <a:buFont typeface="Wingdings" pitchFamily="2" charset="2"/>
        <a:buChar char="§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3"/>
          </p:nvPr>
        </p:nvSpPr>
        <p:spPr>
          <a:xfrm>
            <a:off x="1907704" y="4005064"/>
            <a:ext cx="3200645" cy="1459767"/>
          </a:xfrm>
        </p:spPr>
        <p:txBody>
          <a:bodyPr>
            <a:normAutofit fontScale="92500" lnSpcReduction="10000"/>
          </a:bodyPr>
          <a:lstStyle/>
          <a:p>
            <a:pPr algn="ctr"/>
            <a:endParaRPr lang="sv-SE" b="1" dirty="0" smtClean="0"/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FÖRÄLDRAMÖTE</a:t>
            </a:r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VIK P06</a:t>
            </a:r>
          </a:p>
          <a:p>
            <a:pPr algn="ctr"/>
            <a:r>
              <a:rPr lang="sv-SE" sz="2400" b="1" dirty="0" smtClean="0">
                <a:latin typeface="ICA Text Black" pitchFamily="50" charset="0"/>
              </a:rPr>
              <a:t>2019-03-07</a:t>
            </a:r>
            <a:endParaRPr lang="sv-SE" sz="2400" b="1" dirty="0">
              <a:latin typeface="ICA Text Black" pitchFamily="50" charset="0"/>
            </a:endParaRPr>
          </a:p>
        </p:txBody>
      </p:sp>
      <p:pic>
        <p:nvPicPr>
          <p:cNvPr id="15" name="Bildobjekt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196752"/>
            <a:ext cx="4371915" cy="244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37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ruta 5"/>
          <p:cNvSpPr txBox="1"/>
          <p:nvPr/>
        </p:nvSpPr>
        <p:spPr>
          <a:xfrm>
            <a:off x="971600" y="836712"/>
            <a:ext cx="66247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3600" b="1" i="1" dirty="0" smtClean="0">
                <a:solidFill>
                  <a:prstClr val="black"/>
                </a:solidFill>
                <a:latin typeface="ICA Text Black" pitchFamily="50" charset="0"/>
              </a:rPr>
              <a:t>Kommande arbeten för laget</a:t>
            </a:r>
          </a:p>
          <a:p>
            <a:pPr lvl="0"/>
            <a:endParaRPr lang="sv-SE" sz="2400" b="1" i="1" dirty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Mimertidningen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Utdelning nr 1 </a:t>
            </a:r>
            <a:r>
              <a:rPr lang="sv-SE" sz="2400" b="1" dirty="0" err="1" smtClean="0">
                <a:solidFill>
                  <a:prstClr val="black"/>
                </a:solidFill>
                <a:latin typeface="ICA Text Black" pitchFamily="50" charset="0"/>
              </a:rPr>
              <a:t>tors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-sön v13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Utdelning nr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2 September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/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Utdelning nr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3 December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/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Områdesgrupper</a:t>
            </a:r>
            <a:endParaRPr lang="sv-SE" sz="2400" b="1" dirty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sv-SE" sz="2400" b="1" dirty="0" smtClean="0">
              <a:solidFill>
                <a:prstClr val="black"/>
              </a:solidFill>
              <a:latin typeface="ICA Text Black" pitchFamily="50" charset="0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Big Mac Cup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Kiosken i ABB Arena Syd Lördag 9.45-21.30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Schema</a:t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09.45-14.00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William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,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Oliver, </a:t>
            </a:r>
            <a:r>
              <a:rPr lang="sv-SE" sz="2400" b="1" dirty="0" err="1" smtClean="0">
                <a:solidFill>
                  <a:prstClr val="black"/>
                </a:solidFill>
                <a:latin typeface="ICA Text Black" pitchFamily="50" charset="0"/>
              </a:rPr>
              <a:t>Pedra</a:t>
            </a:r>
            <a:r>
              <a:rPr lang="sv-SE" sz="2400" b="1" dirty="0" err="1">
                <a:solidFill>
                  <a:prstClr val="black"/>
                </a:solidFill>
                <a:latin typeface="ICA Text Black" pitchFamily="50" charset="0"/>
              </a:rPr>
              <a:t>m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/>
            </a:r>
            <a:b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14.00-18.00 Tränare, Love, </a:t>
            </a:r>
            <a:r>
              <a:rPr lang="sv-SE" sz="2400" b="1" dirty="0" err="1" smtClean="0">
                <a:solidFill>
                  <a:prstClr val="black"/>
                </a:solidFill>
                <a:latin typeface="ICA Text Black" pitchFamily="50" charset="0"/>
              </a:rPr>
              <a:t>Bria</a:t>
            </a:r>
            <a:r>
              <a:rPr lang="sv-SE" sz="2400" b="1" i="1" dirty="0" smtClean="0">
                <a:solidFill>
                  <a:prstClr val="black"/>
                </a:solidFill>
                <a:latin typeface="ICA Text Black" pitchFamily="50" charset="0"/>
              </a:rPr>
              <a:t/>
            </a:r>
            <a:br>
              <a:rPr lang="sv-SE" sz="2400" b="1" i="1" dirty="0" smtClean="0">
                <a:solidFill>
                  <a:prstClr val="black"/>
                </a:solidFill>
                <a:latin typeface="ICA Text Black" pitchFamily="50" charset="0"/>
              </a:rPr>
            </a:b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18.00-21.30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Gustav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, </a:t>
            </a:r>
            <a:r>
              <a:rPr lang="sv-SE" sz="2400" b="1" dirty="0" smtClean="0">
                <a:solidFill>
                  <a:prstClr val="black"/>
                </a:solidFill>
                <a:latin typeface="ICA Text Black" pitchFamily="50" charset="0"/>
              </a:rPr>
              <a:t>Theodor, Albin E</a:t>
            </a:r>
          </a:p>
        </p:txBody>
      </p:sp>
    </p:spTree>
    <p:extLst>
      <p:ext uri="{BB962C8B-B14F-4D97-AF65-F5344CB8AC3E}">
        <p14:creationId xmlns:p14="http://schemas.microsoft.com/office/powerpoint/2010/main" val="356348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836711"/>
            <a:ext cx="741682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Säsongen 2019</a:t>
            </a:r>
            <a:endParaRPr lang="sv-SE" sz="3600" b="1" i="1" dirty="0">
              <a:latin typeface="ICA Text Black" pitchFamily="50" charset="0"/>
            </a:endParaRPr>
          </a:p>
          <a:p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23 spelare (just nu) och 4 ledare</a:t>
            </a: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9-manna</a:t>
            </a: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Ett eget lag i seriespel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>
                <a:latin typeface="ICA Text Black" pitchFamily="50" charset="0"/>
              </a:rPr>
              <a:t>S</a:t>
            </a:r>
            <a:r>
              <a:rPr lang="sv-SE" sz="2400" b="1" dirty="0" smtClean="0">
                <a:latin typeface="ICA Text Black" pitchFamily="50" charset="0"/>
              </a:rPr>
              <a:t>amarbete  med P05 i ett lag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Resultat och tabell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Träningar 3 ggr/vecka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Minst 66% (2/3) närvaro för att spela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Målsättning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Träningsupplägg (teman, spelform, utlärning etc.)</a:t>
            </a: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73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344816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Ekonomi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9850:- i lagskassan (varav </a:t>
            </a:r>
            <a:r>
              <a:rPr lang="sv-SE" sz="2400" b="1" dirty="0" smtClean="0">
                <a:latin typeface="ICA Text Black" pitchFamily="50" charset="0"/>
              </a:rPr>
              <a:t>6460</a:t>
            </a:r>
            <a:r>
              <a:rPr lang="sv-SE" sz="2400" b="1" dirty="0" smtClean="0">
                <a:latin typeface="ICA Text Black" pitchFamily="50" charset="0"/>
              </a:rPr>
              <a:t>:- individuella konton och </a:t>
            </a:r>
            <a:r>
              <a:rPr lang="sv-SE" sz="2400" b="1" dirty="0" smtClean="0">
                <a:latin typeface="ICA Text Black" pitchFamily="50" charset="0"/>
              </a:rPr>
              <a:t>3390</a:t>
            </a:r>
            <a:r>
              <a:rPr lang="sv-SE" sz="2400" b="1" dirty="0" smtClean="0">
                <a:latin typeface="ICA Text Black" pitchFamily="50" charset="0"/>
              </a:rPr>
              <a:t>:- gemensamt)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Mimertidningen </a:t>
            </a: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14050</a:t>
            </a: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:-/år (3 tillfällen)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Övriga Försäljningar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00B050"/>
                </a:solidFill>
                <a:latin typeface="ICA Text Black" pitchFamily="50" charset="0"/>
              </a:rPr>
              <a:t>Sponsring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Domare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Material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Avslutning/Kick Off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solidFill>
                  <a:srgbClr val="FF0000"/>
                </a:solidFill>
                <a:latin typeface="ICA Text Black" pitchFamily="50" charset="0"/>
              </a:rPr>
              <a:t>Cuper individuella konton</a:t>
            </a:r>
          </a:p>
        </p:txBody>
      </p:sp>
    </p:spTree>
    <p:extLst>
      <p:ext uri="{BB962C8B-B14F-4D97-AF65-F5344CB8AC3E}">
        <p14:creationId xmlns:p14="http://schemas.microsoft.com/office/powerpoint/2010/main" val="148047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Föräldragrupp</a:t>
            </a:r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Fika/Kiosk administrera</a:t>
            </a:r>
            <a:r>
              <a:rPr lang="sv-SE" sz="2400" b="1" smtClean="0">
                <a:latin typeface="ICA Text Black" pitchFamily="50" charset="0"/>
              </a:rPr>
              <a:t>: </a:t>
            </a:r>
            <a:r>
              <a:rPr lang="sv-SE" sz="2400" b="1" smtClean="0">
                <a:latin typeface="ICA Text Black" pitchFamily="50" charset="0"/>
              </a:rPr>
              <a:t>Madeleine</a:t>
            </a: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Aktiviteter (Kick Off, Avslutning, Träningsläger): ???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Försäljningar</a:t>
            </a:r>
            <a:r>
              <a:rPr lang="sv-SE" sz="2400" b="1" dirty="0" smtClean="0">
                <a:latin typeface="ICA Text Black" pitchFamily="50" charset="0"/>
              </a:rPr>
              <a:t>: ???</a:t>
            </a: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Material: Andreas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 smtClean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Kassör: Carin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35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764704"/>
            <a:ext cx="7416824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600" b="1" i="1" dirty="0" smtClean="0">
                <a:latin typeface="ICA Text Black" pitchFamily="50" charset="0"/>
              </a:rPr>
              <a:t>Övriga frågor…</a:t>
            </a:r>
          </a:p>
          <a:p>
            <a:endParaRPr lang="sv-SE" sz="3600" b="1" i="1" dirty="0">
              <a:latin typeface="ICA Text Black" pitchFamily="50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sv-SE" sz="2400" b="1" dirty="0" smtClean="0">
                <a:latin typeface="ICA Text Black" pitchFamily="50" charset="0"/>
              </a:rPr>
              <a:t>Material</a:t>
            </a:r>
          </a:p>
          <a:p>
            <a:endParaRPr lang="sv-SE" sz="3600" b="1" i="1" dirty="0">
              <a:latin typeface="ICA Text Black" pitchFamily="50" charset="0"/>
            </a:endParaRPr>
          </a:p>
          <a:p>
            <a:pPr algn="ctr"/>
            <a:endParaRPr lang="sv-SE" sz="3600" b="1" i="1" dirty="0">
              <a:latin typeface="ICA Text Black" pitchFamily="50" charset="0"/>
            </a:endParaRPr>
          </a:p>
          <a:p>
            <a:endParaRPr lang="sv-SE" b="1" dirty="0">
              <a:latin typeface="ICA Text Black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b="1" dirty="0">
              <a:latin typeface="ICA Text Black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943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Sammansatt">
  <a:themeElements>
    <a:clrScheme name="Sammansatt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Sammansatt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mmansat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5000"/>
                <a:satMod val="300000"/>
              </a:schemeClr>
            </a:gs>
            <a:gs pos="12000">
              <a:schemeClr val="phClr">
                <a:tint val="50000"/>
                <a:shade val="90000"/>
                <a:satMod val="250000"/>
              </a:schemeClr>
            </a:gs>
            <a:gs pos="100000">
              <a:schemeClr val="phClr">
                <a:tint val="85000"/>
                <a:shade val="7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75000"/>
                <a:shade val="95000"/>
                <a:satMod val="175000"/>
              </a:schemeClr>
            </a:gs>
            <a:gs pos="12000">
              <a:schemeClr val="phClr">
                <a:tint val="90000"/>
                <a:shade val="90000"/>
                <a:satMod val="150000"/>
              </a:schemeClr>
            </a:gs>
            <a:gs pos="100000">
              <a:schemeClr val="phClr">
                <a:tint val="100000"/>
                <a:shade val="75000"/>
                <a:satMod val="1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freezing" dir="t">
              <a:rot lat="0" lon="0" rev="6000000"/>
            </a:lightRig>
          </a:scene3d>
          <a:sp3d contourW="12700" prstMaterial="dkEdge">
            <a:bevelT w="44450" h="254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10000"/>
                <a:lumMod val="80000"/>
              </a:schemeClr>
            </a:gs>
            <a:gs pos="79000">
              <a:schemeClr val="phClr">
                <a:tint val="100000"/>
                <a:shade val="90000"/>
                <a:satMod val="105000"/>
                <a:lumMod val="10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1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hade val="100000"/>
                <a:satMod val="100000"/>
                <a:lumMod val="110000"/>
              </a:schemeClr>
            </a:gs>
            <a:gs pos="83000">
              <a:schemeClr val="phClr">
                <a:shade val="75000"/>
                <a:satMod val="200000"/>
              </a:schemeClr>
            </a:gs>
            <a:gs pos="100000">
              <a:schemeClr val="phClr">
                <a:shade val="90000"/>
                <a:satMod val="200000"/>
              </a:schemeClr>
            </a:gs>
          </a:gsLst>
          <a:path path="circle">
            <a:fillToRect l="75000" t="100000" b="3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342</TotalTime>
  <Words>121</Words>
  <Application>Microsoft Office PowerPoint</Application>
  <PresentationFormat>Bildspel på skärmen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6</vt:i4>
      </vt:variant>
    </vt:vector>
  </HeadingPairs>
  <TitlesOfParts>
    <vt:vector size="7" baseType="lpstr">
      <vt:lpstr>Sammansatt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ICA 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Cattis Mellgren</dc:creator>
  <cp:lastModifiedBy>Cattis Mellgren</cp:lastModifiedBy>
  <cp:revision>38</cp:revision>
  <dcterms:created xsi:type="dcterms:W3CDTF">2018-11-13T10:37:07Z</dcterms:created>
  <dcterms:modified xsi:type="dcterms:W3CDTF">2019-03-06T18:42:57Z</dcterms:modified>
</cp:coreProperties>
</file>