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64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3" autoAdjust="0"/>
    <p:restoredTop sz="94705" autoAdjust="0"/>
  </p:normalViewPr>
  <p:slideViewPr>
    <p:cSldViewPr>
      <p:cViewPr varScale="1">
        <p:scale>
          <a:sx n="84" d="100"/>
          <a:sy n="84" d="100"/>
        </p:scale>
        <p:origin x="-1392" y="-6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CAA013-69BE-401D-A469-4BCF32636EE6}" type="datetimeFigureOut">
              <a:rPr lang="sv-SE" smtClean="0"/>
              <a:t>2018-11-13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54D08F7-A50C-48B0-B51C-B34A2DED8D2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117805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4D08F7-A50C-48B0-B51C-B34A2DED8D21}" type="slidenum">
              <a:rPr lang="sv-SE" smtClean="0"/>
              <a:t>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24457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phere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50374" y="0"/>
            <a:ext cx="2293626" cy="6858000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38400" y="3581400"/>
            <a:ext cx="3962400" cy="2133600"/>
          </a:xfrm>
        </p:spPr>
        <p:txBody>
          <a:bodyPr anchor="t">
            <a:normAutofit/>
          </a:bodyPr>
          <a:lstStyle>
            <a:lvl1pPr marL="0" indent="0" algn="r">
              <a:buNone/>
              <a:defRPr sz="14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 smtClean="0"/>
              <a:t>Klicka här för att ändra format på underrubrik i bakgrunden</a:t>
            </a:r>
            <a:endParaRPr lang="en-US" dirty="0"/>
          </a:p>
        </p:txBody>
      </p:sp>
      <p:sp>
        <p:nvSpPr>
          <p:cNvPr id="16" name="Title 15"/>
          <p:cNvSpPr>
            <a:spLocks noGrp="1"/>
          </p:cNvSpPr>
          <p:nvPr>
            <p:ph type="title"/>
          </p:nvPr>
        </p:nvSpPr>
        <p:spPr>
          <a:xfrm>
            <a:off x="2438400" y="1447800"/>
            <a:ext cx="3962400" cy="2133600"/>
          </a:xfrm>
        </p:spPr>
        <p:txBody>
          <a:bodyPr anchor="b"/>
          <a:lstStyle/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>
          <a:xfrm>
            <a:off x="3582988" y="6426201"/>
            <a:ext cx="2819399" cy="126999"/>
          </a:xfrm>
        </p:spPr>
        <p:txBody>
          <a:bodyPr/>
          <a:lstStyle/>
          <a:p>
            <a:fld id="{6585D2E3-191F-45E7-9C26-6ACD1387004A}" type="datetimeFigureOut">
              <a:rPr lang="sv-SE" smtClean="0"/>
              <a:t>2018-11-13</a:t>
            </a:fld>
            <a:endParaRPr lang="sv-SE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>
          <a:xfrm>
            <a:off x="6414976" y="6400800"/>
            <a:ext cx="457200" cy="152400"/>
          </a:xfrm>
        </p:spPr>
        <p:txBody>
          <a:bodyPr/>
          <a:lstStyle>
            <a:lvl1pPr algn="r">
              <a:defRPr/>
            </a:lvl1pPr>
          </a:lstStyle>
          <a:p>
            <a:fld id="{EB1D3EC1-BFD6-4FD4-8F0B-D6B01095DDBC}" type="slidenum">
              <a:rPr lang="sv-SE" smtClean="0"/>
              <a:t>‹#›</a:t>
            </a:fld>
            <a:endParaRPr lang="sv-SE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2"/>
          </p:nvPr>
        </p:nvSpPr>
        <p:spPr>
          <a:xfrm>
            <a:off x="3581400" y="6296248"/>
            <a:ext cx="2820987" cy="152400"/>
          </a:xfrm>
        </p:spPr>
        <p:txBody>
          <a:bodyPr/>
          <a:lstStyle/>
          <a:p>
            <a:endParaRPr lang="sv-S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5D2E3-191F-45E7-9C26-6ACD1387004A}" type="datetimeFigureOut">
              <a:rPr lang="sv-SE" smtClean="0"/>
              <a:t>2018-11-13</a:t>
            </a:fld>
            <a:endParaRPr lang="sv-SE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B1D3EC1-BFD6-4FD4-8F0B-D6B01095DDBC}" type="slidenum">
              <a:rPr lang="sv-SE" smtClean="0"/>
              <a:t>‹#›</a:t>
            </a:fld>
            <a:endParaRPr lang="sv-SE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sv-S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v-SE" smtClean="0"/>
              <a:t>Klicka här för att ändra format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5D2E3-191F-45E7-9C26-6ACD1387004A}" type="datetimeFigureOut">
              <a:rPr lang="sv-SE" smtClean="0"/>
              <a:t>2018-11-13</a:t>
            </a:fld>
            <a:endParaRPr lang="sv-SE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B1D3EC1-BFD6-4FD4-8F0B-D6B01095DDBC}" type="slidenum">
              <a:rPr lang="sv-SE" smtClean="0"/>
              <a:t>‹#›</a:t>
            </a:fld>
            <a:endParaRPr lang="sv-SE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sv-S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57200"/>
            <a:ext cx="3657600" cy="5714999"/>
          </a:xfrm>
        </p:spPr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16" name="Title 1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5D2E3-191F-45E7-9C26-6ACD1387004A}" type="datetimeFigureOut">
              <a:rPr lang="sv-SE" smtClean="0"/>
              <a:t>2018-11-13</a:t>
            </a:fld>
            <a:endParaRPr lang="sv-SE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B1D3EC1-BFD6-4FD4-8F0B-D6B01095DDBC}" type="slidenum">
              <a:rPr lang="sv-SE" smtClean="0"/>
              <a:t>‹#›</a:t>
            </a:fld>
            <a:endParaRPr lang="sv-SE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sv-S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sphere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58000" y="0"/>
            <a:ext cx="2293626" cy="6858000"/>
          </a:xfrm>
          <a:prstGeom prst="rect">
            <a:avLst/>
          </a:prstGeom>
        </p:spPr>
      </p:pic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>
          <a:xfrm>
            <a:off x="839788" y="6426201"/>
            <a:ext cx="2819399" cy="126999"/>
          </a:xfrm>
        </p:spPr>
        <p:txBody>
          <a:bodyPr/>
          <a:lstStyle/>
          <a:p>
            <a:fld id="{6585D2E3-191F-45E7-9C26-6ACD1387004A}" type="datetimeFigureOut">
              <a:rPr lang="sv-SE" smtClean="0"/>
              <a:t>2018-11-13</a:t>
            </a:fld>
            <a:endParaRPr lang="sv-SE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4116388" y="6400800"/>
            <a:ext cx="533400" cy="152400"/>
          </a:xfrm>
        </p:spPr>
        <p:txBody>
          <a:bodyPr/>
          <a:lstStyle/>
          <a:p>
            <a:fld id="{EB1D3EC1-BFD6-4FD4-8F0B-D6B01095DDBC}" type="slidenum">
              <a:rPr lang="sv-SE" smtClean="0"/>
              <a:t>‹#›</a:t>
            </a:fld>
            <a:endParaRPr lang="sv-SE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>
          <a:xfrm>
            <a:off x="838200" y="6296248"/>
            <a:ext cx="2820987" cy="152400"/>
          </a:xfrm>
        </p:spPr>
        <p:txBody>
          <a:bodyPr/>
          <a:lstStyle/>
          <a:p>
            <a:endParaRPr lang="sv-SE"/>
          </a:p>
        </p:txBody>
      </p:sp>
      <p:sp>
        <p:nvSpPr>
          <p:cNvPr id="15" name="Title 14"/>
          <p:cNvSpPr>
            <a:spLocks noGrp="1"/>
          </p:cNvSpPr>
          <p:nvPr>
            <p:ph type="title"/>
          </p:nvPr>
        </p:nvSpPr>
        <p:spPr>
          <a:xfrm>
            <a:off x="457200" y="1828800"/>
            <a:ext cx="3200400" cy="1752600"/>
          </a:xfrm>
        </p:spPr>
        <p:txBody>
          <a:bodyPr anchor="b"/>
          <a:lstStyle/>
          <a:p>
            <a:r>
              <a:rPr lang="sv-SE" smtClean="0"/>
              <a:t>Klicka här för att ändra format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457200" y="3578224"/>
            <a:ext cx="3200645" cy="1459767"/>
          </a:xfrm>
        </p:spPr>
        <p:txBody>
          <a:bodyPr anchor="t">
            <a:normAutofit/>
          </a:bodyPr>
          <a:lstStyle>
            <a:lvl1pPr marL="0" indent="0" algn="r" defTabSz="914400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None/>
              <a:defRPr lang="en-US" sz="140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3429000"/>
            <a:ext cx="3124200" cy="2667000"/>
          </a:xfrm>
        </p:spPr>
        <p:txBody>
          <a:bodyPr>
            <a:normAutofit/>
          </a:bodyPr>
          <a:lstStyle>
            <a:lvl1pPr marL="228600" indent="-182880"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457200"/>
            <a:ext cx="3124200" cy="2667000"/>
          </a:xfrm>
        </p:spPr>
        <p:txBody>
          <a:bodyPr>
            <a:normAutofit/>
          </a:bodyPr>
          <a:lstStyle>
            <a:lvl1pPr marL="228600" indent="-182880"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4876800" y="457200"/>
            <a:ext cx="2819400" cy="5714999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en-US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5D2E3-191F-45E7-9C26-6ACD1387004A}" type="datetimeFigureOut">
              <a:rPr lang="sv-SE" smtClean="0"/>
              <a:t>2018-11-13</a:t>
            </a:fld>
            <a:endParaRPr lang="sv-SE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B1D3EC1-BFD6-4FD4-8F0B-D6B01095DDBC}" type="slidenum">
              <a:rPr lang="sv-SE" smtClean="0"/>
              <a:t>‹#›</a:t>
            </a:fld>
            <a:endParaRPr lang="sv-SE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sv-S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75238"/>
            <a:ext cx="3581400" cy="411162"/>
          </a:xfrm>
        </p:spPr>
        <p:txBody>
          <a:bodyPr anchor="b">
            <a:noAutofit/>
          </a:bodyPr>
          <a:lstStyle>
            <a:lvl1pPr marL="0" indent="0" algn="ctr">
              <a:buNone/>
              <a:defRPr sz="1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675288"/>
            <a:ext cx="3581400" cy="2525112"/>
          </a:xfrm>
        </p:spPr>
        <p:txBody>
          <a:bodyPr anchor="t">
            <a:normAutofit/>
          </a:bodyPr>
          <a:lstStyle>
            <a:lvl1pPr marL="228600" indent="-182880"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 baseline="0"/>
            </a:lvl4pPr>
            <a:lvl5pPr>
              <a:buFont typeface="Wingdings" pitchFamily="2" charset="2"/>
              <a:buChar char="§"/>
              <a:defRPr sz="1400"/>
            </a:lvl5pPr>
            <a:lvl6pPr>
              <a:buFont typeface="Wingdings" pitchFamily="2" charset="2"/>
              <a:buChar char="§"/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 smtClean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7199" y="3429000"/>
            <a:ext cx="3581400" cy="411162"/>
          </a:xfrm>
        </p:spPr>
        <p:txBody>
          <a:bodyPr anchor="b">
            <a:noAutofit/>
          </a:bodyPr>
          <a:lstStyle>
            <a:lvl1pPr marL="0" indent="0" algn="ctr">
              <a:buNone/>
              <a:defRPr sz="1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57199" y="3840162"/>
            <a:ext cx="3581400" cy="2515198"/>
          </a:xfrm>
        </p:spPr>
        <p:txBody>
          <a:bodyPr anchor="t">
            <a:normAutofit/>
          </a:bodyPr>
          <a:lstStyle>
            <a:lvl1pPr marL="228600" indent="-182880"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 smtClean="0"/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4876800" y="457200"/>
            <a:ext cx="2819400" cy="5714999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5D2E3-191F-45E7-9C26-6ACD1387004A}" type="datetimeFigureOut">
              <a:rPr lang="sv-SE" smtClean="0"/>
              <a:t>2018-11-13</a:t>
            </a:fld>
            <a:endParaRPr lang="sv-SE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B1D3EC1-BFD6-4FD4-8F0B-D6B01095DDBC}" type="slidenum">
              <a:rPr lang="sv-SE" smtClean="0"/>
              <a:t>‹#›</a:t>
            </a:fld>
            <a:endParaRPr lang="sv-SE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sv-S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33800" y="457200"/>
            <a:ext cx="3962400" cy="5715000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5D2E3-191F-45E7-9C26-6ACD1387004A}" type="datetimeFigureOut">
              <a:rPr lang="sv-SE" smtClean="0"/>
              <a:t>2018-11-13</a:t>
            </a:fld>
            <a:endParaRPr lang="sv-SE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B1D3EC1-BFD6-4FD4-8F0B-D6B01095DDBC}" type="slidenum">
              <a:rPr lang="sv-SE" smtClean="0"/>
              <a:t>‹#›</a:t>
            </a:fld>
            <a:endParaRPr lang="sv-SE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sv-S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5D2E3-191F-45E7-9C26-6ACD1387004A}" type="datetimeFigureOut">
              <a:rPr lang="sv-SE" smtClean="0"/>
              <a:t>2018-11-13</a:t>
            </a:fld>
            <a:endParaRPr lang="sv-S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B1D3EC1-BFD6-4FD4-8F0B-D6B01095DDBC}" type="slidenum">
              <a:rPr lang="sv-SE" smtClean="0"/>
              <a:t>‹#›</a:t>
            </a:fld>
            <a:endParaRPr lang="sv-SE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sv-S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81600" y="1676400"/>
            <a:ext cx="2514600" cy="1874837"/>
          </a:xfrm>
        </p:spPr>
        <p:txBody>
          <a:bodyPr anchor="b">
            <a:normAutofit/>
          </a:bodyPr>
          <a:lstStyle>
            <a:lvl1pPr algn="r">
              <a:defRPr sz="2000" b="0">
                <a:effectLst/>
              </a:defRPr>
            </a:lvl1pPr>
          </a:lstStyle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676400"/>
            <a:ext cx="4700016" cy="3505200"/>
          </a:xfrm>
        </p:spPr>
        <p:txBody>
          <a:bodyPr>
            <a:normAutofit/>
          </a:bodyPr>
          <a:lstStyle>
            <a:lvl1pPr marL="228600" indent="-182880"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 smtClean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2"/>
          </p:nvPr>
        </p:nvSpPr>
        <p:spPr>
          <a:xfrm>
            <a:off x="5486400" y="3552372"/>
            <a:ext cx="2209800" cy="1629228"/>
          </a:xfrm>
        </p:spPr>
        <p:txBody>
          <a:bodyPr anchor="t">
            <a:normAutofit/>
          </a:bodyPr>
          <a:lstStyle>
            <a:lvl1pPr marL="0" indent="0" algn="r">
              <a:buNone/>
              <a:defRPr sz="12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5D2E3-191F-45E7-9C26-6ACD1387004A}" type="datetimeFigureOut">
              <a:rPr lang="sv-SE" smtClean="0"/>
              <a:t>2018-11-13</a:t>
            </a:fld>
            <a:endParaRPr lang="sv-SE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B1D3EC1-BFD6-4FD4-8F0B-D6B01095DDBC}" type="slidenum">
              <a:rPr lang="sv-SE" smtClean="0"/>
              <a:t>‹#›</a:t>
            </a:fld>
            <a:endParaRPr lang="sv-SE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sv-S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04800" y="1676400"/>
            <a:ext cx="4696967" cy="35052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 smtClean="0"/>
              <a:t>Klicka på ikonen för att lägga till en bild</a:t>
            </a:r>
            <a:endParaRPr lang="en-US"/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5181600" y="1676400"/>
            <a:ext cx="2514600" cy="1875972"/>
          </a:xfrm>
        </p:spPr>
        <p:txBody>
          <a:bodyPr anchor="b">
            <a:normAutofit/>
          </a:bodyPr>
          <a:lstStyle>
            <a:lvl1pPr algn="r">
              <a:defRPr sz="2000" b="0">
                <a:effectLst/>
              </a:defRPr>
            </a:lvl1pPr>
          </a:lstStyle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2"/>
          </p:nvPr>
        </p:nvSpPr>
        <p:spPr>
          <a:xfrm>
            <a:off x="5486400" y="3552372"/>
            <a:ext cx="2209800" cy="1629228"/>
          </a:xfrm>
        </p:spPr>
        <p:txBody>
          <a:bodyPr anchor="t">
            <a:normAutofit/>
          </a:bodyPr>
          <a:lstStyle>
            <a:lvl1pPr marL="0" indent="0" algn="r">
              <a:buNone/>
              <a:defRPr sz="12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16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5D2E3-191F-45E7-9C26-6ACD1387004A}" type="datetimeFigureOut">
              <a:rPr lang="sv-SE" smtClean="0"/>
              <a:t>2018-11-13</a:t>
            </a:fld>
            <a:endParaRPr lang="sv-SE"/>
          </a:p>
        </p:txBody>
      </p:sp>
      <p:sp>
        <p:nvSpPr>
          <p:cNvPr id="17" name="Slide Number Placeholder 1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B1D3EC1-BFD6-4FD4-8F0B-D6B01095DDBC}" type="slidenum">
              <a:rPr lang="sv-SE" smtClean="0"/>
              <a:t>‹#›</a:t>
            </a:fld>
            <a:endParaRPr lang="sv-SE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sv-S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sphere2.pn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8823693" y="0"/>
            <a:ext cx="320307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876800" y="457200"/>
            <a:ext cx="2819400" cy="5715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457200"/>
            <a:ext cx="3657600" cy="57149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4"/>
          </p:nvPr>
        </p:nvSpPr>
        <p:spPr>
          <a:xfrm>
            <a:off x="7772400" y="6400800"/>
            <a:ext cx="533400" cy="152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5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EB1D3EC1-BFD6-4FD4-8F0B-D6B01095DDBC}" type="slidenum">
              <a:rPr lang="sv-SE" smtClean="0"/>
              <a:t>‹#›</a:t>
            </a:fld>
            <a:endParaRPr lang="sv-SE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2"/>
          </p:nvPr>
        </p:nvSpPr>
        <p:spPr>
          <a:xfrm>
            <a:off x="4876801" y="6426201"/>
            <a:ext cx="2819399" cy="1269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6585D2E3-191F-45E7-9C26-6ACD1387004A}" type="datetimeFigureOut">
              <a:rPr lang="sv-SE" smtClean="0"/>
              <a:t>2018-11-13</a:t>
            </a:fld>
            <a:endParaRPr lang="sv-SE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4875213" y="6296248"/>
            <a:ext cx="2820987" cy="1524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endParaRPr lang="sv-S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65" r:id="rId1"/>
    <p:sldLayoutId id="2147483866" r:id="rId2"/>
    <p:sldLayoutId id="2147483867" r:id="rId3"/>
    <p:sldLayoutId id="2147483868" r:id="rId4"/>
    <p:sldLayoutId id="2147483869" r:id="rId5"/>
    <p:sldLayoutId id="2147483870" r:id="rId6"/>
    <p:sldLayoutId id="2147483871" r:id="rId7"/>
    <p:sldLayoutId id="2147483872" r:id="rId8"/>
    <p:sldLayoutId id="2147483873" r:id="rId9"/>
    <p:sldLayoutId id="2147483874" r:id="rId10"/>
    <p:sldLayoutId id="2147483875" r:id="rId11"/>
  </p:sldLayoutIdLst>
  <p:timing>
    <p:tnLst>
      <p:par>
        <p:cTn id="1" dur="indefinite" restart="never" nodeType="tmRoot"/>
      </p:par>
    </p:tnLst>
  </p:timing>
  <p:txStyles>
    <p:titleStyle>
      <a:lvl1pPr algn="r" defTabSz="914400" rtl="0" eaLnBrk="1" latinLnBrk="0" hangingPunct="1">
        <a:spcBef>
          <a:spcPct val="0"/>
        </a:spcBef>
        <a:buNone/>
        <a:defRPr sz="2800" kern="1200">
          <a:gradFill>
            <a:gsLst>
              <a:gs pos="0">
                <a:schemeClr val="tx1">
                  <a:lumMod val="50000"/>
                </a:schemeClr>
              </a:gs>
              <a:gs pos="61000">
                <a:schemeClr val="tx1"/>
              </a:gs>
            </a:gsLst>
            <a:lin ang="5400000" scaled="0"/>
          </a:gradFill>
          <a:effectLst/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spcBef>
          <a:spcPct val="20000"/>
        </a:spcBef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1800" kern="1200">
          <a:solidFill>
            <a:schemeClr val="tx1">
              <a:lumMod val="85000"/>
            </a:schemeClr>
          </a:solidFill>
          <a:latin typeface="+mn-lt"/>
          <a:ea typeface="+mn-ea"/>
          <a:cs typeface="+mn-cs"/>
        </a:defRPr>
      </a:lvl1pPr>
      <a:lvl2pPr marL="411480" indent="-182880" algn="l" defTabSz="914400" rtl="0" eaLnBrk="1" latinLnBrk="0" hangingPunct="1">
        <a:spcBef>
          <a:spcPct val="20000"/>
        </a:spcBef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1400" kern="1200">
          <a:solidFill>
            <a:schemeClr val="tx1">
              <a:lumMod val="85000"/>
            </a:schemeClr>
          </a:solidFill>
          <a:latin typeface="+mn-lt"/>
          <a:ea typeface="+mn-ea"/>
          <a:cs typeface="+mn-cs"/>
        </a:defRPr>
      </a:lvl2pPr>
      <a:lvl3pPr marL="594360" indent="-182880" algn="l" defTabSz="914400" rtl="0" eaLnBrk="1" latinLnBrk="0" hangingPunct="1">
        <a:spcBef>
          <a:spcPct val="20000"/>
        </a:spcBef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1400" kern="1200">
          <a:solidFill>
            <a:schemeClr val="tx1">
              <a:lumMod val="85000"/>
            </a:schemeClr>
          </a:solidFill>
          <a:latin typeface="+mn-lt"/>
          <a:ea typeface="+mn-ea"/>
          <a:cs typeface="+mn-cs"/>
        </a:defRPr>
      </a:lvl3pPr>
      <a:lvl4pPr marL="777240" indent="-182880" algn="l" defTabSz="914400" rtl="0" eaLnBrk="1" latinLnBrk="0" hangingPunct="1">
        <a:spcBef>
          <a:spcPct val="20000"/>
        </a:spcBef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1400" kern="1200">
          <a:solidFill>
            <a:schemeClr val="tx1">
              <a:lumMod val="85000"/>
            </a:schemeClr>
          </a:solidFill>
          <a:latin typeface="+mn-lt"/>
          <a:ea typeface="+mn-ea"/>
          <a:cs typeface="+mn-cs"/>
        </a:defRPr>
      </a:lvl4pPr>
      <a:lvl5pPr marL="960120" indent="-182880" algn="l" defTabSz="914400" rtl="0" eaLnBrk="1" latinLnBrk="0" hangingPunct="1">
        <a:spcBef>
          <a:spcPct val="20000"/>
        </a:spcBef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1400" kern="1200">
          <a:solidFill>
            <a:schemeClr val="tx1">
              <a:lumMod val="85000"/>
            </a:schemeClr>
          </a:solidFill>
          <a:latin typeface="+mn-lt"/>
          <a:ea typeface="+mn-ea"/>
          <a:cs typeface="+mn-cs"/>
        </a:defRPr>
      </a:lvl5pPr>
      <a:lvl6pPr marL="1143000" indent="-182880" algn="l" defTabSz="914400" rtl="0" eaLnBrk="1" latinLnBrk="0" hangingPunct="1">
        <a:spcBef>
          <a:spcPts val="288"/>
        </a:spcBef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325880" indent="-182880" algn="l" defTabSz="914400" rtl="0" eaLnBrk="1" latinLnBrk="0" hangingPunct="1">
        <a:spcBef>
          <a:spcPts val="288"/>
        </a:spcBef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508760" indent="-182880" algn="l" defTabSz="914400" rtl="0" eaLnBrk="1" latinLnBrk="0" hangingPunct="1">
        <a:spcBef>
          <a:spcPts val="288"/>
        </a:spcBef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691640" indent="-182880" algn="l" defTabSz="914400" rtl="0" eaLnBrk="1" latinLnBrk="0" hangingPunct="1">
        <a:spcBef>
          <a:spcPts val="288"/>
        </a:spcBef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ubrik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9" name="Platshållare för text 8"/>
          <p:cNvSpPr>
            <a:spLocks noGrp="1"/>
          </p:cNvSpPr>
          <p:nvPr>
            <p:ph type="body" sz="quarter" idx="13"/>
          </p:nvPr>
        </p:nvSpPr>
        <p:spPr>
          <a:xfrm>
            <a:off x="1907704" y="4005064"/>
            <a:ext cx="3200645" cy="1459767"/>
          </a:xfrm>
        </p:spPr>
        <p:txBody>
          <a:bodyPr>
            <a:normAutofit lnSpcReduction="10000"/>
          </a:bodyPr>
          <a:lstStyle/>
          <a:p>
            <a:pPr algn="ctr"/>
            <a:endParaRPr lang="sv-SE" b="1" dirty="0" smtClean="0"/>
          </a:p>
          <a:p>
            <a:pPr algn="ctr"/>
            <a:r>
              <a:rPr lang="sv-SE" sz="2400" b="1" dirty="0" smtClean="0">
                <a:latin typeface="ICA Text Black" pitchFamily="50" charset="0"/>
              </a:rPr>
              <a:t>FÖRÄLDRAMÖTE P06:2</a:t>
            </a:r>
          </a:p>
          <a:p>
            <a:pPr algn="ctr"/>
            <a:r>
              <a:rPr lang="sv-SE" sz="2400" b="1" dirty="0" smtClean="0">
                <a:latin typeface="ICA Text Black" pitchFamily="50" charset="0"/>
              </a:rPr>
              <a:t>2018-11-13</a:t>
            </a:r>
            <a:endParaRPr lang="sv-SE" sz="2400" b="1" dirty="0">
              <a:latin typeface="ICA Text Black" pitchFamily="50" charset="0"/>
            </a:endParaRPr>
          </a:p>
        </p:txBody>
      </p:sp>
      <p:pic>
        <p:nvPicPr>
          <p:cNvPr id="15" name="Bildobjekt 1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1196752"/>
            <a:ext cx="4371915" cy="2448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6379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ruta 7"/>
          <p:cNvSpPr txBox="1"/>
          <p:nvPr/>
        </p:nvSpPr>
        <p:spPr>
          <a:xfrm>
            <a:off x="603166" y="620688"/>
            <a:ext cx="7704856" cy="49859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3600" b="1" i="1" dirty="0" smtClean="0">
                <a:latin typeface="ICA Text Black" pitchFamily="50" charset="0"/>
              </a:rPr>
              <a:t>Säsongen 2018</a:t>
            </a:r>
          </a:p>
          <a:p>
            <a:endParaRPr lang="sv-SE" b="1" dirty="0">
              <a:latin typeface="ICA Text Black" pitchFamily="50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sz="2400" b="1" dirty="0" smtClean="0">
              <a:latin typeface="ICA Text Black" pitchFamily="50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400" b="1" dirty="0" smtClean="0">
                <a:latin typeface="ICA Text Black" pitchFamily="50" charset="0"/>
              </a:rPr>
              <a:t>22 spelare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400" b="1" dirty="0" smtClean="0">
                <a:latin typeface="ICA Text Black" pitchFamily="50" charset="0"/>
              </a:rPr>
              <a:t>4 ledare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sz="2400" b="1" dirty="0" smtClean="0">
              <a:latin typeface="ICA Text Black" pitchFamily="50" charset="0"/>
            </a:endParaRPr>
          </a:p>
          <a:p>
            <a:endParaRPr lang="sv-SE" sz="2400" b="1" dirty="0">
              <a:latin typeface="ICA Text Black" pitchFamily="50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400" b="1" dirty="0" smtClean="0">
                <a:latin typeface="ICA Text Black" pitchFamily="50" charset="0"/>
              </a:rPr>
              <a:t>97 sammankomster (1/5-14/10)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400" b="1" dirty="0" smtClean="0">
                <a:latin typeface="ICA Text Black" pitchFamily="50" charset="0"/>
              </a:rPr>
              <a:t>48 träningar (medelnärvaro 59%)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sz="2400" b="1" dirty="0" smtClean="0">
              <a:latin typeface="ICA Text Black" pitchFamily="50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sz="2400" b="1" dirty="0">
              <a:latin typeface="ICA Text Black" pitchFamily="50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400" b="1" dirty="0" smtClean="0">
                <a:latin typeface="ICA Text Black" pitchFamily="50" charset="0"/>
              </a:rPr>
              <a:t>Sammanfattning om säsongen</a:t>
            </a:r>
          </a:p>
          <a:p>
            <a:endParaRPr lang="sv-SE" sz="2400" b="1" dirty="0">
              <a:latin typeface="ICA Text Black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53408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ruta 2"/>
          <p:cNvSpPr txBox="1"/>
          <p:nvPr/>
        </p:nvSpPr>
        <p:spPr>
          <a:xfrm>
            <a:off x="611560" y="620688"/>
            <a:ext cx="7776864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3600" b="1" i="1" dirty="0" smtClean="0">
                <a:latin typeface="ICA Text Black" pitchFamily="50" charset="0"/>
              </a:rPr>
              <a:t>Vintersäsongen 2018/2019</a:t>
            </a:r>
            <a:endParaRPr lang="sv-SE" sz="3600" b="1" i="1" dirty="0">
              <a:latin typeface="ICA Text Black" pitchFamily="50" charset="0"/>
            </a:endParaRPr>
          </a:p>
          <a:p>
            <a:endParaRPr lang="sv-SE" b="1" dirty="0">
              <a:latin typeface="ICA Text Black" pitchFamily="50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b="1" dirty="0">
              <a:latin typeface="ICA Text Black" pitchFamily="50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400" b="1" dirty="0" smtClean="0">
                <a:latin typeface="ICA Text Black" pitchFamily="50" charset="0"/>
              </a:rPr>
              <a:t>2st träningar vecka med laget</a:t>
            </a:r>
          </a:p>
          <a:p>
            <a:r>
              <a:rPr lang="sv-SE" sz="2400" b="1" dirty="0" smtClean="0">
                <a:latin typeface="ICA Text Black" pitchFamily="50" charset="0"/>
              </a:rPr>
              <a:t>November: </a:t>
            </a:r>
            <a:r>
              <a:rPr lang="sv-SE" sz="2400" b="1" dirty="0" err="1" smtClean="0">
                <a:latin typeface="ICA Text Black" pitchFamily="50" charset="0"/>
              </a:rPr>
              <a:t>Fys</a:t>
            </a:r>
            <a:r>
              <a:rPr lang="sv-SE" sz="2400" b="1" dirty="0" smtClean="0">
                <a:latin typeface="ICA Text Black" pitchFamily="50" charset="0"/>
              </a:rPr>
              <a:t> utomhus och Fotboll Konstgräs</a:t>
            </a:r>
          </a:p>
          <a:p>
            <a:r>
              <a:rPr lang="sv-SE" sz="2400" b="1" dirty="0" smtClean="0">
                <a:latin typeface="ICA Text Black" pitchFamily="50" charset="0"/>
              </a:rPr>
              <a:t>December: </a:t>
            </a:r>
            <a:r>
              <a:rPr lang="sv-SE" sz="2400" b="1" dirty="0" err="1" smtClean="0">
                <a:latin typeface="ICA Text Black" pitchFamily="50" charset="0"/>
              </a:rPr>
              <a:t>Fys</a:t>
            </a:r>
            <a:r>
              <a:rPr lang="sv-SE" sz="2400" b="1" dirty="0" smtClean="0">
                <a:latin typeface="ICA Text Black" pitchFamily="50" charset="0"/>
              </a:rPr>
              <a:t> inomhus/utomhus och Fotboll inne</a:t>
            </a:r>
          </a:p>
          <a:p>
            <a:r>
              <a:rPr lang="sv-SE" sz="2400" b="1" dirty="0" smtClean="0">
                <a:latin typeface="ICA Text Black" pitchFamily="50" charset="0"/>
              </a:rPr>
              <a:t>Januari: </a:t>
            </a:r>
            <a:r>
              <a:rPr lang="sv-SE" sz="2400" b="1" dirty="0" err="1" smtClean="0">
                <a:latin typeface="ICA Text Black" pitchFamily="50" charset="0"/>
              </a:rPr>
              <a:t>Fys</a:t>
            </a:r>
            <a:r>
              <a:rPr lang="sv-SE" sz="2400" b="1" dirty="0" smtClean="0">
                <a:latin typeface="ICA Text Black" pitchFamily="50" charset="0"/>
              </a:rPr>
              <a:t> och Fotboll, mer info kommer</a:t>
            </a:r>
          </a:p>
          <a:p>
            <a:endParaRPr lang="sv-SE" sz="2400" b="1" dirty="0">
              <a:latin typeface="ICA Text Black" pitchFamily="50" charset="0"/>
            </a:endParaRPr>
          </a:p>
          <a:p>
            <a:r>
              <a:rPr lang="sv-SE" sz="2400" b="1" dirty="0" smtClean="0">
                <a:latin typeface="ICA Text Black" pitchFamily="50" charset="0"/>
              </a:rPr>
              <a:t>Vi ser gärna att killarna tränar </a:t>
            </a:r>
            <a:r>
              <a:rPr lang="sv-SE" sz="2400" b="1" dirty="0" err="1" smtClean="0">
                <a:latin typeface="ICA Text Black" pitchFamily="50" charset="0"/>
              </a:rPr>
              <a:t>fys</a:t>
            </a:r>
            <a:r>
              <a:rPr lang="sv-SE" sz="2400" b="1" dirty="0" smtClean="0">
                <a:latin typeface="ICA Text Black" pitchFamily="50" charset="0"/>
              </a:rPr>
              <a:t> på egen hand också under vintern för att komma förberedda till våren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sz="2400" b="1" dirty="0">
              <a:latin typeface="ICA Text Black" pitchFamily="50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400" b="1" dirty="0" smtClean="0">
                <a:latin typeface="ICA Text Black" pitchFamily="50" charset="0"/>
              </a:rPr>
              <a:t>Cuper (1 lag)</a:t>
            </a:r>
            <a:endParaRPr lang="sv-SE" sz="2400" b="1" dirty="0" smtClean="0">
              <a:latin typeface="ICA Text Black" pitchFamily="50" charset="0"/>
            </a:endParaRPr>
          </a:p>
          <a:p>
            <a:r>
              <a:rPr lang="sv-SE" sz="2400" b="1" dirty="0" smtClean="0">
                <a:latin typeface="ICA Text Black" pitchFamily="50" charset="0"/>
              </a:rPr>
              <a:t>Sala </a:t>
            </a:r>
            <a:r>
              <a:rPr lang="sv-SE" sz="2400" b="1" dirty="0" err="1" smtClean="0">
                <a:latin typeface="ICA Text Black" pitchFamily="50" charset="0"/>
              </a:rPr>
              <a:t>Julcup</a:t>
            </a:r>
            <a:r>
              <a:rPr lang="sv-SE" sz="2400" b="1" dirty="0" smtClean="0">
                <a:latin typeface="ICA Text Black" pitchFamily="50" charset="0"/>
              </a:rPr>
              <a:t> 2 jan (</a:t>
            </a:r>
            <a:r>
              <a:rPr lang="sv-SE" sz="2400" b="1" dirty="0" err="1" smtClean="0">
                <a:latin typeface="ICA Text Black" pitchFamily="50" charset="0"/>
              </a:rPr>
              <a:t>prel</a:t>
            </a:r>
            <a:r>
              <a:rPr lang="sv-SE" sz="2400" b="1" dirty="0" smtClean="0">
                <a:latin typeface="ICA Text Black" pitchFamily="50" charset="0"/>
              </a:rPr>
              <a:t>)</a:t>
            </a:r>
          </a:p>
          <a:p>
            <a:r>
              <a:rPr lang="sv-SE" sz="2400" b="1" dirty="0" smtClean="0">
                <a:latin typeface="ICA Text Black" pitchFamily="50" charset="0"/>
              </a:rPr>
              <a:t>Big Mac Cup</a:t>
            </a:r>
          </a:p>
          <a:p>
            <a:r>
              <a:rPr lang="sv-SE" sz="2400" b="1" dirty="0" err="1" smtClean="0">
                <a:latin typeface="ICA Text Black" pitchFamily="50" charset="0"/>
              </a:rPr>
              <a:t>Konstgräscup</a:t>
            </a:r>
            <a:r>
              <a:rPr lang="sv-SE" sz="2400" b="1" dirty="0" smtClean="0">
                <a:latin typeface="ICA Text Black" pitchFamily="50" charset="0"/>
              </a:rPr>
              <a:t> våren 2019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sz="2400" b="1" dirty="0" smtClean="0">
              <a:latin typeface="ICA Text Black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3955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ruta 1"/>
          <p:cNvSpPr txBox="1"/>
          <p:nvPr/>
        </p:nvSpPr>
        <p:spPr>
          <a:xfrm>
            <a:off x="683568" y="836711"/>
            <a:ext cx="7416824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3600" b="1" i="1" dirty="0" smtClean="0">
                <a:latin typeface="ICA Text Black" pitchFamily="50" charset="0"/>
              </a:rPr>
              <a:t>Säsongen 2019</a:t>
            </a:r>
            <a:endParaRPr lang="sv-SE" sz="3600" b="1" i="1" dirty="0">
              <a:latin typeface="ICA Text Black" pitchFamily="50" charset="0"/>
            </a:endParaRPr>
          </a:p>
          <a:p>
            <a:endParaRPr lang="sv-SE" b="1" dirty="0">
              <a:latin typeface="ICA Text Black" pitchFamily="50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sz="2400" b="1" dirty="0">
              <a:latin typeface="ICA Text Black" pitchFamily="50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400" b="1" dirty="0" smtClean="0">
                <a:latin typeface="ICA Text Black" pitchFamily="50" charset="0"/>
              </a:rPr>
              <a:t>9-manna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400" b="1" dirty="0" smtClean="0">
                <a:latin typeface="ICA Text Black" pitchFamily="50" charset="0"/>
              </a:rPr>
              <a:t>Ett lag i seriespel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400" b="1" dirty="0" smtClean="0">
                <a:latin typeface="ICA Text Black" pitchFamily="50" charset="0"/>
              </a:rPr>
              <a:t>Resultat och tabell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400" b="1" dirty="0" smtClean="0">
                <a:latin typeface="ICA Text Black" pitchFamily="50" charset="0"/>
              </a:rPr>
              <a:t>Träningar 3 ggr/vecka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400" b="1" dirty="0" smtClean="0">
                <a:latin typeface="ICA Text Black" pitchFamily="50" charset="0"/>
              </a:rPr>
              <a:t>Kommer att krävas mer utav grabbarna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400" b="1" dirty="0" smtClean="0">
                <a:latin typeface="ICA Text Black" pitchFamily="50" charset="0"/>
              </a:rPr>
              <a:t>Minst 66% (2/3) närvaro för att spela match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400" b="1" dirty="0" smtClean="0">
                <a:latin typeface="ICA Text Black" pitchFamily="50" charset="0"/>
              </a:rPr>
              <a:t>Målsättning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400" b="1" dirty="0" smtClean="0">
                <a:latin typeface="ICA Text Black" pitchFamily="50" charset="0"/>
              </a:rPr>
              <a:t>Fler ledare kring laget</a:t>
            </a:r>
            <a:endParaRPr lang="sv-SE" sz="2400" b="1" dirty="0">
              <a:latin typeface="ICA Text Black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97359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ruta 1"/>
          <p:cNvSpPr txBox="1"/>
          <p:nvPr/>
        </p:nvSpPr>
        <p:spPr>
          <a:xfrm>
            <a:off x="683568" y="764704"/>
            <a:ext cx="7344816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3600" b="1" i="1" dirty="0" smtClean="0">
                <a:latin typeface="ICA Text Black" pitchFamily="50" charset="0"/>
              </a:rPr>
              <a:t>Ekonomi</a:t>
            </a:r>
            <a:endParaRPr lang="sv-SE" sz="3600" b="1" i="1" dirty="0">
              <a:latin typeface="ICA Text Black" pitchFamily="50" charset="0"/>
            </a:endParaRPr>
          </a:p>
          <a:p>
            <a:endParaRPr lang="sv-SE" b="1" dirty="0">
              <a:latin typeface="ICA Text Black" pitchFamily="50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b="1" dirty="0">
              <a:latin typeface="ICA Text Black" pitchFamily="50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400" b="1" dirty="0" smtClean="0">
                <a:latin typeface="ICA Text Black" pitchFamily="50" charset="0"/>
              </a:rPr>
              <a:t>13394:- i lagskassan (varav 8074:- individuella konton och 5320:- gemensamt)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sz="2400" b="1" dirty="0">
              <a:latin typeface="ICA Text Black" pitchFamily="50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400" b="1" dirty="0" smtClean="0">
                <a:solidFill>
                  <a:srgbClr val="00B050"/>
                </a:solidFill>
                <a:latin typeface="ICA Text Black" pitchFamily="50" charset="0"/>
              </a:rPr>
              <a:t>Mimertidningen 15000:-/år (3 tillfällen)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400" b="1" dirty="0" smtClean="0">
                <a:solidFill>
                  <a:srgbClr val="00B050"/>
                </a:solidFill>
                <a:latin typeface="ICA Text Black" pitchFamily="50" charset="0"/>
              </a:rPr>
              <a:t>Övriga Försäljningar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400" b="1" dirty="0" smtClean="0">
                <a:solidFill>
                  <a:srgbClr val="00B050"/>
                </a:solidFill>
                <a:latin typeface="ICA Text Black" pitchFamily="50" charset="0"/>
              </a:rPr>
              <a:t>Sponsring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sz="2400" b="1" dirty="0">
              <a:latin typeface="ICA Text Black" pitchFamily="50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400" b="1" dirty="0" smtClean="0">
                <a:solidFill>
                  <a:srgbClr val="FF0000"/>
                </a:solidFill>
                <a:latin typeface="ICA Text Black" pitchFamily="50" charset="0"/>
              </a:rPr>
              <a:t>Domare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400" b="1" dirty="0" smtClean="0">
                <a:solidFill>
                  <a:srgbClr val="FF0000"/>
                </a:solidFill>
                <a:latin typeface="ICA Text Black" pitchFamily="50" charset="0"/>
              </a:rPr>
              <a:t>Material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400" b="1" dirty="0" smtClean="0">
                <a:solidFill>
                  <a:srgbClr val="FF0000"/>
                </a:solidFill>
                <a:latin typeface="ICA Text Black" pitchFamily="50" charset="0"/>
              </a:rPr>
              <a:t>Avslutning/Kick Off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sz="2400" b="1" dirty="0">
              <a:latin typeface="ICA Text Black" pitchFamily="50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400" b="1" dirty="0" smtClean="0">
                <a:solidFill>
                  <a:srgbClr val="FF0000"/>
                </a:solidFill>
                <a:latin typeface="ICA Text Black" pitchFamily="50" charset="0"/>
              </a:rPr>
              <a:t>Cuper individuella konton</a:t>
            </a:r>
          </a:p>
        </p:txBody>
      </p:sp>
    </p:spTree>
    <p:extLst>
      <p:ext uri="{BB962C8B-B14F-4D97-AF65-F5344CB8AC3E}">
        <p14:creationId xmlns:p14="http://schemas.microsoft.com/office/powerpoint/2010/main" val="14804719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ruta 1"/>
          <p:cNvSpPr txBox="1"/>
          <p:nvPr/>
        </p:nvSpPr>
        <p:spPr>
          <a:xfrm>
            <a:off x="683568" y="764704"/>
            <a:ext cx="7416824" cy="49859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3600" b="1" i="1" dirty="0" smtClean="0">
                <a:latin typeface="ICA Text Black" pitchFamily="50" charset="0"/>
              </a:rPr>
              <a:t>Föräldragrupp</a:t>
            </a:r>
            <a:endParaRPr lang="sv-SE" sz="3600" b="1" i="1" dirty="0">
              <a:latin typeface="ICA Text Black" pitchFamily="50" charset="0"/>
            </a:endParaRPr>
          </a:p>
          <a:p>
            <a:endParaRPr lang="sv-SE" b="1" dirty="0">
              <a:latin typeface="ICA Text Black" pitchFamily="50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sz="2400" b="1" dirty="0">
              <a:latin typeface="ICA Text Black" pitchFamily="50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400" b="1" dirty="0" smtClean="0">
                <a:latin typeface="ICA Text Black" pitchFamily="50" charset="0"/>
              </a:rPr>
              <a:t>Fika/Kiosk administrera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sz="2400" b="1" dirty="0" smtClean="0">
              <a:latin typeface="ICA Text Black" pitchFamily="50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400" b="1" dirty="0" smtClean="0">
                <a:latin typeface="ICA Text Black" pitchFamily="50" charset="0"/>
              </a:rPr>
              <a:t>Aktiviteter (Kick Off, Avslutning, Träningsläger)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sz="2400" b="1" dirty="0">
              <a:latin typeface="ICA Text Black" pitchFamily="50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400" b="1" dirty="0" smtClean="0">
                <a:latin typeface="ICA Text Black" pitchFamily="50" charset="0"/>
              </a:rPr>
              <a:t>Försäljningar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sz="2400" b="1" dirty="0">
              <a:latin typeface="ICA Text Black" pitchFamily="50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400" b="1" dirty="0" smtClean="0">
                <a:latin typeface="ICA Text Black" pitchFamily="50" charset="0"/>
              </a:rPr>
              <a:t>Material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sz="2400" b="1" dirty="0" smtClean="0">
              <a:latin typeface="ICA Text Black" pitchFamily="50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400" b="1" dirty="0" smtClean="0">
                <a:latin typeface="ICA Text Black" pitchFamily="50" charset="0"/>
              </a:rPr>
              <a:t>Kassör (Carin)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sz="2400" b="1" dirty="0">
              <a:latin typeface="ICA Text Black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03511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ruta 1"/>
          <p:cNvSpPr txBox="1"/>
          <p:nvPr/>
        </p:nvSpPr>
        <p:spPr>
          <a:xfrm>
            <a:off x="683568" y="764704"/>
            <a:ext cx="741682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3600" b="1" i="1" dirty="0" smtClean="0">
                <a:latin typeface="ICA Text Black" pitchFamily="50" charset="0"/>
              </a:rPr>
              <a:t>Övriga frågor…</a:t>
            </a:r>
          </a:p>
          <a:p>
            <a:endParaRPr lang="sv-SE" sz="3600" b="1" i="1" dirty="0">
              <a:latin typeface="ICA Text Black" pitchFamily="50" charset="0"/>
            </a:endParaRPr>
          </a:p>
          <a:p>
            <a:pPr algn="ctr"/>
            <a:endParaRPr lang="sv-SE" sz="3600" b="1" i="1" dirty="0">
              <a:latin typeface="ICA Text Black" pitchFamily="50" charset="0"/>
            </a:endParaRPr>
          </a:p>
          <a:p>
            <a:endParaRPr lang="sv-SE" b="1" dirty="0">
              <a:latin typeface="ICA Text Black" pitchFamily="50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b="1" dirty="0">
              <a:latin typeface="ICA Text Black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79435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Sammansatt">
  <a:themeElements>
    <a:clrScheme name="Sammansatt">
      <a:dk1>
        <a:sysClr val="windowText" lastClr="000000"/>
      </a:dk1>
      <a:lt1>
        <a:sysClr val="window" lastClr="FFFFFF"/>
      </a:lt1>
      <a:dk2>
        <a:srgbClr val="5B6973"/>
      </a:dk2>
      <a:lt2>
        <a:srgbClr val="E7ECED"/>
      </a:lt2>
      <a:accent1>
        <a:srgbClr val="98C723"/>
      </a:accent1>
      <a:accent2>
        <a:srgbClr val="59B0B9"/>
      </a:accent2>
      <a:accent3>
        <a:srgbClr val="DEAE00"/>
      </a:accent3>
      <a:accent4>
        <a:srgbClr val="B77BB4"/>
      </a:accent4>
      <a:accent5>
        <a:srgbClr val="E0773C"/>
      </a:accent5>
      <a:accent6>
        <a:srgbClr val="A98D63"/>
      </a:accent6>
      <a:hlink>
        <a:srgbClr val="26CBEC"/>
      </a:hlink>
      <a:folHlink>
        <a:srgbClr val="598C8C"/>
      </a:folHlink>
    </a:clrScheme>
    <a:fontScheme name="Sammansatt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ammansat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95000"/>
                <a:satMod val="300000"/>
              </a:schemeClr>
            </a:gs>
            <a:gs pos="12000">
              <a:schemeClr val="phClr">
                <a:tint val="50000"/>
                <a:shade val="90000"/>
                <a:satMod val="250000"/>
              </a:schemeClr>
            </a:gs>
            <a:gs pos="100000">
              <a:schemeClr val="phClr">
                <a:tint val="85000"/>
                <a:shade val="75000"/>
                <a:satMod val="1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75000"/>
                <a:shade val="95000"/>
                <a:satMod val="175000"/>
              </a:schemeClr>
            </a:gs>
            <a:gs pos="12000">
              <a:schemeClr val="phClr">
                <a:tint val="90000"/>
                <a:shade val="90000"/>
                <a:satMod val="150000"/>
              </a:schemeClr>
            </a:gs>
            <a:gs pos="100000">
              <a:schemeClr val="phClr">
                <a:tint val="100000"/>
                <a:shade val="75000"/>
                <a:satMod val="150000"/>
              </a:schemeClr>
            </a:gs>
          </a:gsLst>
          <a:lin ang="16200000" scaled="1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freezing" dir="t">
              <a:rot lat="0" lon="0" rev="6000000"/>
            </a:lightRig>
          </a:scene3d>
          <a:sp3d contourW="12700" prstMaterial="dkEdge">
            <a:bevelT w="44450" h="25400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80000"/>
                <a:satMod val="110000"/>
                <a:lumMod val="80000"/>
              </a:schemeClr>
            </a:gs>
            <a:gs pos="79000">
              <a:schemeClr val="phClr">
                <a:tint val="100000"/>
                <a:shade val="90000"/>
                <a:satMod val="105000"/>
                <a:lumMod val="100000"/>
              </a:schemeClr>
            </a:gs>
            <a:gs pos="100000">
              <a:schemeClr val="phClr">
                <a:tint val="95000"/>
                <a:shade val="100000"/>
                <a:satMod val="110000"/>
                <a:lumMod val="11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hade val="100000"/>
                <a:satMod val="100000"/>
                <a:lumMod val="110000"/>
              </a:schemeClr>
            </a:gs>
            <a:gs pos="83000">
              <a:schemeClr val="phClr">
                <a:shade val="75000"/>
                <a:satMod val="200000"/>
              </a:schemeClr>
            </a:gs>
            <a:gs pos="100000">
              <a:schemeClr val="phClr">
                <a:shade val="90000"/>
                <a:satMod val="200000"/>
              </a:schemeClr>
            </a:gs>
          </a:gsLst>
          <a:path path="circle">
            <a:fillToRect l="75000" t="100000" b="3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Composite</Template>
  <TotalTime>143</TotalTime>
  <Words>181</Words>
  <Application>Microsoft Office PowerPoint</Application>
  <PresentationFormat>Bildspel på skärmen (4:3)</PresentationFormat>
  <Paragraphs>70</Paragraphs>
  <Slides>7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Bildrubriker</vt:lpstr>
      </vt:variant>
      <vt:variant>
        <vt:i4>7</vt:i4>
      </vt:variant>
    </vt:vector>
  </HeadingPairs>
  <TitlesOfParts>
    <vt:vector size="8" baseType="lpstr">
      <vt:lpstr>Sammansatt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</vt:vector>
  </TitlesOfParts>
  <Company>ICA AB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Cattis Mellgren</dc:creator>
  <cp:lastModifiedBy>Cattis Mellgren</cp:lastModifiedBy>
  <cp:revision>20</cp:revision>
  <dcterms:created xsi:type="dcterms:W3CDTF">2018-11-13T10:37:07Z</dcterms:created>
  <dcterms:modified xsi:type="dcterms:W3CDTF">2018-11-13T18:51:18Z</dcterms:modified>
</cp:coreProperties>
</file>