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AA013-69BE-401D-A469-4BCF32636EE6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08F7-A50C-48B0-B51C-B34A2DED8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78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08F7-A50C-48B0-B51C-B34A2DED8D2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4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85D2E3-191F-45E7-9C26-6ACD1387004A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907704" y="4005064"/>
            <a:ext cx="3200645" cy="1459767"/>
          </a:xfrm>
        </p:spPr>
        <p:txBody>
          <a:bodyPr>
            <a:normAutofit lnSpcReduction="10000"/>
          </a:bodyPr>
          <a:lstStyle/>
          <a:p>
            <a:pPr algn="ctr"/>
            <a:endParaRPr lang="sv-SE" b="1" dirty="0" smtClean="0"/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FÖRÄLDRAMÖTE P06:2</a:t>
            </a:r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2018-11-13</a:t>
            </a:r>
            <a:endParaRPr lang="sv-SE" sz="2400" b="1" dirty="0">
              <a:latin typeface="ICA Text Black" pitchFamily="50" charset="0"/>
            </a:endParaRP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437191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603166" y="620688"/>
            <a:ext cx="77048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Säsongen 2018</a:t>
            </a: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22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4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97 sammankomster (1/5-14/10)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48 träningar (medelnärvaro 59%)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Sammanfattning om säsongen</a:t>
            </a:r>
          </a:p>
          <a:p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11560" y="620688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Vintersäsongen 2018/2019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2st träningar vecka med laget</a:t>
            </a:r>
          </a:p>
          <a:p>
            <a:r>
              <a:rPr lang="sv-SE" sz="2400" b="1" dirty="0" smtClean="0">
                <a:latin typeface="ICA Text Black" pitchFamily="50" charset="0"/>
              </a:rPr>
              <a:t>November: </a:t>
            </a:r>
            <a:r>
              <a:rPr lang="sv-SE" sz="2400" b="1" dirty="0" err="1" smtClean="0">
                <a:latin typeface="ICA Text Black" pitchFamily="50" charset="0"/>
              </a:rPr>
              <a:t>Fys</a:t>
            </a:r>
            <a:r>
              <a:rPr lang="sv-SE" sz="2400" b="1" dirty="0" smtClean="0">
                <a:latin typeface="ICA Text Black" pitchFamily="50" charset="0"/>
              </a:rPr>
              <a:t> utomhus och Fotboll Konstgräs</a:t>
            </a:r>
          </a:p>
          <a:p>
            <a:r>
              <a:rPr lang="sv-SE" sz="2400" b="1" dirty="0" smtClean="0">
                <a:latin typeface="ICA Text Black" pitchFamily="50" charset="0"/>
              </a:rPr>
              <a:t>December: </a:t>
            </a:r>
            <a:r>
              <a:rPr lang="sv-SE" sz="2400" b="1" dirty="0" err="1" smtClean="0">
                <a:latin typeface="ICA Text Black" pitchFamily="50" charset="0"/>
              </a:rPr>
              <a:t>Fys</a:t>
            </a:r>
            <a:r>
              <a:rPr lang="sv-SE" sz="2400" b="1" dirty="0" smtClean="0">
                <a:latin typeface="ICA Text Black" pitchFamily="50" charset="0"/>
              </a:rPr>
              <a:t> inomhus/utomhus och Fotboll inne</a:t>
            </a:r>
          </a:p>
          <a:p>
            <a:r>
              <a:rPr lang="sv-SE" sz="2400" b="1" dirty="0" smtClean="0">
                <a:latin typeface="ICA Text Black" pitchFamily="50" charset="0"/>
              </a:rPr>
              <a:t>Januari: </a:t>
            </a:r>
            <a:r>
              <a:rPr lang="sv-SE" sz="2400" b="1" dirty="0" err="1" smtClean="0">
                <a:latin typeface="ICA Text Black" pitchFamily="50" charset="0"/>
              </a:rPr>
              <a:t>Fys</a:t>
            </a:r>
            <a:r>
              <a:rPr lang="sv-SE" sz="2400" b="1" dirty="0" smtClean="0">
                <a:latin typeface="ICA Text Black" pitchFamily="50" charset="0"/>
              </a:rPr>
              <a:t> och Fotboll, mer info kommer</a:t>
            </a:r>
          </a:p>
          <a:p>
            <a:endParaRPr lang="sv-SE" sz="2400" b="1" dirty="0">
              <a:latin typeface="ICA Text Black" pitchFamily="50" charset="0"/>
            </a:endParaRPr>
          </a:p>
          <a:p>
            <a:r>
              <a:rPr lang="sv-SE" sz="2400" b="1" dirty="0" smtClean="0">
                <a:latin typeface="ICA Text Black" pitchFamily="50" charset="0"/>
              </a:rPr>
              <a:t>Vi ser gärna att killarna tränar </a:t>
            </a:r>
            <a:r>
              <a:rPr lang="sv-SE" sz="2400" b="1" dirty="0" err="1" smtClean="0">
                <a:latin typeface="ICA Text Black" pitchFamily="50" charset="0"/>
              </a:rPr>
              <a:t>fys</a:t>
            </a:r>
            <a:r>
              <a:rPr lang="sv-SE" sz="2400" b="1" dirty="0" smtClean="0">
                <a:latin typeface="ICA Text Black" pitchFamily="50" charset="0"/>
              </a:rPr>
              <a:t> på egen hand också under vintern för att komma förberedda till våren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Cuper (1 lag)</a:t>
            </a:r>
            <a:endParaRPr lang="sv-SE" sz="2400" b="1" dirty="0" smtClean="0">
              <a:latin typeface="ICA Text Black" pitchFamily="50" charset="0"/>
            </a:endParaRPr>
          </a:p>
          <a:p>
            <a:r>
              <a:rPr lang="sv-SE" sz="2400" b="1" dirty="0" smtClean="0">
                <a:latin typeface="ICA Text Black" pitchFamily="50" charset="0"/>
              </a:rPr>
              <a:t>Sala </a:t>
            </a:r>
            <a:r>
              <a:rPr lang="sv-SE" sz="2400" b="1" dirty="0" err="1" smtClean="0">
                <a:latin typeface="ICA Text Black" pitchFamily="50" charset="0"/>
              </a:rPr>
              <a:t>Julcup</a:t>
            </a:r>
            <a:r>
              <a:rPr lang="sv-SE" sz="2400" b="1" dirty="0" smtClean="0">
                <a:latin typeface="ICA Text Black" pitchFamily="50" charset="0"/>
              </a:rPr>
              <a:t> 2 jan (</a:t>
            </a:r>
            <a:r>
              <a:rPr lang="sv-SE" sz="2400" b="1" dirty="0" err="1" smtClean="0">
                <a:latin typeface="ICA Text Black" pitchFamily="50" charset="0"/>
              </a:rPr>
              <a:t>prel</a:t>
            </a:r>
            <a:r>
              <a:rPr lang="sv-SE" sz="2400" b="1" dirty="0" smtClean="0">
                <a:latin typeface="ICA Text Black" pitchFamily="50" charset="0"/>
              </a:rPr>
              <a:t>)</a:t>
            </a:r>
          </a:p>
          <a:p>
            <a:r>
              <a:rPr lang="sv-SE" sz="2400" b="1" dirty="0" smtClean="0">
                <a:latin typeface="ICA Text Black" pitchFamily="50" charset="0"/>
              </a:rPr>
              <a:t>Big Mac Cup</a:t>
            </a:r>
          </a:p>
          <a:p>
            <a:r>
              <a:rPr lang="sv-SE" sz="2400" b="1" dirty="0" err="1" smtClean="0">
                <a:latin typeface="ICA Text Black" pitchFamily="50" charset="0"/>
              </a:rPr>
              <a:t>Konstgräscup</a:t>
            </a:r>
            <a:r>
              <a:rPr lang="sv-SE" sz="2400" b="1" dirty="0" smtClean="0">
                <a:latin typeface="ICA Text Black" pitchFamily="50" charset="0"/>
              </a:rPr>
              <a:t> våren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836711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Säsongen 2019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9-manna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Ett lag i 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Resultat och tabell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Träningar 3 ggr/vecka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Kommer att krävas mer utav grabbarna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Minst 66% (2/3) närvaro för att spela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Målsättning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Fler ledare kring laget</a:t>
            </a: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3448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Ekonomi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13394:- i lagskassan (varav 8074:- individuella konton och 5320:- gemensamt)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Mimertidningen 15000:-/år (3 tillfällen)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Övriga Försäljningar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Sponsring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Domare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Avslutning/Kick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Cuper individuella konton</a:t>
            </a:r>
          </a:p>
        </p:txBody>
      </p:sp>
    </p:spTree>
    <p:extLst>
      <p:ext uri="{BB962C8B-B14F-4D97-AF65-F5344CB8AC3E}">
        <p14:creationId xmlns:p14="http://schemas.microsoft.com/office/powerpoint/2010/main" val="14804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Föräldragrupp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Fika/Kiosk administrera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Aktiviteter (Kick Off, Avslutning, Träningsläger)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Försäljningar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Kassör (Carin)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Övriga frågor…</a:t>
            </a:r>
          </a:p>
          <a:p>
            <a:endParaRPr lang="sv-SE" sz="3600" b="1" i="1" dirty="0">
              <a:latin typeface="ICA Text Black" pitchFamily="50" charset="0"/>
            </a:endParaRPr>
          </a:p>
          <a:p>
            <a:pPr algn="ctr"/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143</TotalTime>
  <Words>181</Words>
  <Application>Microsoft Office PowerPoint</Application>
  <PresentationFormat>Bildspel på skärmen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Sammansatt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ICA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Cattis Mellgren</dc:creator>
  <cp:lastModifiedBy>Cattis Mellgren</cp:lastModifiedBy>
  <cp:revision>20</cp:revision>
  <dcterms:created xsi:type="dcterms:W3CDTF">2018-11-13T10:37:07Z</dcterms:created>
  <dcterms:modified xsi:type="dcterms:W3CDTF">2018-11-13T18:51:18Z</dcterms:modified>
</cp:coreProperties>
</file>