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94705" autoAdjust="0"/>
  </p:normalViewPr>
  <p:slideViewPr>
    <p:cSldViewPr>
      <p:cViewPr varScale="1">
        <p:scale>
          <a:sx n="84" d="100"/>
          <a:sy n="84" d="100"/>
        </p:scale>
        <p:origin x="-1392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CAA013-69BE-401D-A469-4BCF32636EE6}" type="datetimeFigureOut">
              <a:rPr lang="sv-SE" smtClean="0"/>
              <a:t>2018-11-13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D08F7-A50C-48B0-B51C-B34A2DED8D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1780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D08F7-A50C-48B0-B51C-B34A2DED8D21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445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6585D2E3-191F-45E7-9C26-6ACD1387004A}" type="datetimeFigureOut">
              <a:rPr lang="sv-SE" smtClean="0"/>
              <a:t>2018-11-13</a:t>
            </a:fld>
            <a:endParaRPr lang="sv-SE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D2E3-191F-45E7-9C26-6ACD1387004A}" type="datetimeFigureOut">
              <a:rPr lang="sv-SE" smtClean="0"/>
              <a:t>2018-11-13</a:t>
            </a:fld>
            <a:endParaRPr lang="sv-SE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D2E3-191F-45E7-9C26-6ACD1387004A}" type="datetimeFigureOut">
              <a:rPr lang="sv-SE" smtClean="0"/>
              <a:t>2018-11-13</a:t>
            </a:fld>
            <a:endParaRPr lang="sv-SE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D2E3-191F-45E7-9C26-6ACD1387004A}" type="datetimeFigureOut">
              <a:rPr lang="sv-SE" smtClean="0"/>
              <a:t>2018-11-13</a:t>
            </a:fld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6585D2E3-191F-45E7-9C26-6ACD1387004A}" type="datetimeFigureOut">
              <a:rPr lang="sv-SE" smtClean="0"/>
              <a:t>2018-11-13</a:t>
            </a:fld>
            <a:endParaRPr lang="sv-SE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sv-SE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D2E3-191F-45E7-9C26-6ACD1387004A}" type="datetimeFigureOut">
              <a:rPr lang="sv-SE" smtClean="0"/>
              <a:t>2018-11-13</a:t>
            </a:fld>
            <a:endParaRPr lang="sv-SE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D2E3-191F-45E7-9C26-6ACD1387004A}" type="datetimeFigureOut">
              <a:rPr lang="sv-SE" smtClean="0"/>
              <a:t>2018-11-13</a:t>
            </a:fld>
            <a:endParaRPr lang="sv-SE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D2E3-191F-45E7-9C26-6ACD1387004A}" type="datetimeFigureOut">
              <a:rPr lang="sv-SE" smtClean="0"/>
              <a:t>2018-11-13</a:t>
            </a:fld>
            <a:endParaRPr lang="sv-S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D2E3-191F-45E7-9C26-6ACD1387004A}" type="datetimeFigureOut">
              <a:rPr lang="sv-SE" smtClean="0"/>
              <a:t>2018-11-13</a:t>
            </a:fld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D2E3-191F-45E7-9C26-6ACD1387004A}" type="datetimeFigureOut">
              <a:rPr lang="sv-SE" smtClean="0"/>
              <a:t>2018-11-13</a:t>
            </a:fld>
            <a:endParaRPr lang="sv-SE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D2E3-191F-45E7-9C26-6ACD1387004A}" type="datetimeFigureOut">
              <a:rPr lang="sv-SE" smtClean="0"/>
              <a:t>2018-11-13</a:t>
            </a:fld>
            <a:endParaRPr lang="sv-SE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585D2E3-191F-45E7-9C26-6ACD1387004A}" type="datetimeFigureOut">
              <a:rPr lang="sv-SE" smtClean="0"/>
              <a:t>2018-11-13</a:t>
            </a:fld>
            <a:endParaRPr lang="sv-S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1907704" y="4005064"/>
            <a:ext cx="3200645" cy="1459767"/>
          </a:xfrm>
        </p:spPr>
        <p:txBody>
          <a:bodyPr>
            <a:normAutofit lnSpcReduction="10000"/>
          </a:bodyPr>
          <a:lstStyle/>
          <a:p>
            <a:pPr algn="ctr"/>
            <a:endParaRPr lang="sv-SE" b="1" dirty="0" smtClean="0"/>
          </a:p>
          <a:p>
            <a:pPr algn="ctr"/>
            <a:r>
              <a:rPr lang="sv-SE" sz="2400" b="1" dirty="0" smtClean="0">
                <a:latin typeface="ICA Text Black" pitchFamily="50" charset="0"/>
              </a:rPr>
              <a:t>FÖRÄLDRAMÖTE P06:2</a:t>
            </a:r>
          </a:p>
          <a:p>
            <a:pPr algn="ctr"/>
            <a:r>
              <a:rPr lang="sv-SE" sz="2400" b="1" dirty="0" smtClean="0">
                <a:latin typeface="ICA Text Black" pitchFamily="50" charset="0"/>
              </a:rPr>
              <a:t>2018-11-13</a:t>
            </a:r>
            <a:endParaRPr lang="sv-SE" sz="2400" b="1" dirty="0">
              <a:latin typeface="ICA Text Black" pitchFamily="50" charset="0"/>
            </a:endParaRPr>
          </a:p>
        </p:txBody>
      </p:sp>
      <p:pic>
        <p:nvPicPr>
          <p:cNvPr id="15" name="Bildobjekt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196752"/>
            <a:ext cx="4371915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37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ruta 7"/>
          <p:cNvSpPr txBox="1"/>
          <p:nvPr/>
        </p:nvSpPr>
        <p:spPr>
          <a:xfrm>
            <a:off x="603166" y="620688"/>
            <a:ext cx="7704856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b="1" i="1" dirty="0" smtClean="0">
                <a:latin typeface="ICA Text Black" pitchFamily="50" charset="0"/>
              </a:rPr>
              <a:t>Säsongen 2018</a:t>
            </a:r>
          </a:p>
          <a:p>
            <a:endParaRPr lang="sv-SE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 smtClean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22 spelare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4 ledare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 smtClean="0">
              <a:latin typeface="ICA Text Black" pitchFamily="50" charset="0"/>
            </a:endParaRPr>
          </a:p>
          <a:p>
            <a:endParaRPr lang="sv-SE" sz="2400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97 sammankomster (1/5-14/10)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48 träningar (medelnärvaro 59%)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 smtClean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Sammanfattning om säsongen</a:t>
            </a:r>
          </a:p>
          <a:p>
            <a:endParaRPr lang="sv-SE" sz="2400" b="1" dirty="0">
              <a:latin typeface="ICA Text Black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340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/>
          <p:cNvSpPr txBox="1"/>
          <p:nvPr/>
        </p:nvSpPr>
        <p:spPr>
          <a:xfrm>
            <a:off x="611560" y="620688"/>
            <a:ext cx="777686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b="1" i="1" dirty="0" smtClean="0">
                <a:latin typeface="ICA Text Black" pitchFamily="50" charset="0"/>
              </a:rPr>
              <a:t>Vintersäsongen 2018/2019</a:t>
            </a:r>
            <a:endParaRPr lang="sv-SE" sz="3600" b="1" i="1" dirty="0">
              <a:latin typeface="ICA Text Black" pitchFamily="50" charset="0"/>
            </a:endParaRPr>
          </a:p>
          <a:p>
            <a:endParaRPr lang="sv-SE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2st träningar vecka med laget</a:t>
            </a:r>
          </a:p>
          <a:p>
            <a:r>
              <a:rPr lang="sv-SE" sz="2400" b="1" dirty="0" smtClean="0">
                <a:latin typeface="ICA Text Black" pitchFamily="50" charset="0"/>
              </a:rPr>
              <a:t>November: </a:t>
            </a:r>
            <a:r>
              <a:rPr lang="sv-SE" sz="2400" b="1" dirty="0" err="1" smtClean="0">
                <a:latin typeface="ICA Text Black" pitchFamily="50" charset="0"/>
              </a:rPr>
              <a:t>Fys</a:t>
            </a:r>
            <a:r>
              <a:rPr lang="sv-SE" sz="2400" b="1" dirty="0" smtClean="0">
                <a:latin typeface="ICA Text Black" pitchFamily="50" charset="0"/>
              </a:rPr>
              <a:t> utomhus och Fotboll Konstgräs</a:t>
            </a:r>
          </a:p>
          <a:p>
            <a:r>
              <a:rPr lang="sv-SE" sz="2400" b="1" dirty="0" smtClean="0">
                <a:latin typeface="ICA Text Black" pitchFamily="50" charset="0"/>
              </a:rPr>
              <a:t>December: </a:t>
            </a:r>
            <a:r>
              <a:rPr lang="sv-SE" sz="2400" b="1" dirty="0" err="1" smtClean="0">
                <a:latin typeface="ICA Text Black" pitchFamily="50" charset="0"/>
              </a:rPr>
              <a:t>Fys</a:t>
            </a:r>
            <a:r>
              <a:rPr lang="sv-SE" sz="2400" b="1" dirty="0" smtClean="0">
                <a:latin typeface="ICA Text Black" pitchFamily="50" charset="0"/>
              </a:rPr>
              <a:t> inomhus/utomhus och Fotboll inne</a:t>
            </a:r>
          </a:p>
          <a:p>
            <a:r>
              <a:rPr lang="sv-SE" sz="2400" b="1" dirty="0" smtClean="0">
                <a:latin typeface="ICA Text Black" pitchFamily="50" charset="0"/>
              </a:rPr>
              <a:t>Januari: </a:t>
            </a:r>
            <a:r>
              <a:rPr lang="sv-SE" sz="2400" b="1" dirty="0" err="1" smtClean="0">
                <a:latin typeface="ICA Text Black" pitchFamily="50" charset="0"/>
              </a:rPr>
              <a:t>Fys</a:t>
            </a:r>
            <a:r>
              <a:rPr lang="sv-SE" sz="2400" b="1" dirty="0" smtClean="0">
                <a:latin typeface="ICA Text Black" pitchFamily="50" charset="0"/>
              </a:rPr>
              <a:t> och Fotboll, mer info kommer</a:t>
            </a:r>
          </a:p>
          <a:p>
            <a:endParaRPr lang="sv-SE" sz="2400" b="1" dirty="0">
              <a:latin typeface="ICA Text Black" pitchFamily="50" charset="0"/>
            </a:endParaRPr>
          </a:p>
          <a:p>
            <a:r>
              <a:rPr lang="sv-SE" sz="2400" b="1" dirty="0" smtClean="0">
                <a:latin typeface="ICA Text Black" pitchFamily="50" charset="0"/>
              </a:rPr>
              <a:t>Vi ser gärna att killarna tränar </a:t>
            </a:r>
            <a:r>
              <a:rPr lang="sv-SE" sz="2400" b="1" dirty="0" err="1" smtClean="0">
                <a:latin typeface="ICA Text Black" pitchFamily="50" charset="0"/>
              </a:rPr>
              <a:t>fys</a:t>
            </a:r>
            <a:r>
              <a:rPr lang="sv-SE" sz="2400" b="1" dirty="0" smtClean="0">
                <a:latin typeface="ICA Text Black" pitchFamily="50" charset="0"/>
              </a:rPr>
              <a:t> på egen hand också under vintern för att komma förberedda till våren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Cuper (1 lag)</a:t>
            </a:r>
            <a:endParaRPr lang="sv-SE" sz="2400" b="1" dirty="0" smtClean="0">
              <a:latin typeface="ICA Text Black" pitchFamily="50" charset="0"/>
            </a:endParaRPr>
          </a:p>
          <a:p>
            <a:r>
              <a:rPr lang="sv-SE" sz="2400" b="1" dirty="0" smtClean="0">
                <a:latin typeface="ICA Text Black" pitchFamily="50" charset="0"/>
              </a:rPr>
              <a:t>Sala </a:t>
            </a:r>
            <a:r>
              <a:rPr lang="sv-SE" sz="2400" b="1" dirty="0" err="1" smtClean="0">
                <a:latin typeface="ICA Text Black" pitchFamily="50" charset="0"/>
              </a:rPr>
              <a:t>Julcup</a:t>
            </a:r>
            <a:r>
              <a:rPr lang="sv-SE" sz="2400" b="1" dirty="0" smtClean="0">
                <a:latin typeface="ICA Text Black" pitchFamily="50" charset="0"/>
              </a:rPr>
              <a:t> 2 jan (</a:t>
            </a:r>
            <a:r>
              <a:rPr lang="sv-SE" sz="2400" b="1" dirty="0" err="1" smtClean="0">
                <a:latin typeface="ICA Text Black" pitchFamily="50" charset="0"/>
              </a:rPr>
              <a:t>prel</a:t>
            </a:r>
            <a:r>
              <a:rPr lang="sv-SE" sz="2400" b="1" dirty="0" smtClean="0">
                <a:latin typeface="ICA Text Black" pitchFamily="50" charset="0"/>
              </a:rPr>
              <a:t>)</a:t>
            </a:r>
          </a:p>
          <a:p>
            <a:r>
              <a:rPr lang="sv-SE" sz="2400" b="1" dirty="0" smtClean="0">
                <a:latin typeface="ICA Text Black" pitchFamily="50" charset="0"/>
              </a:rPr>
              <a:t>Big Mac Cup</a:t>
            </a:r>
          </a:p>
          <a:p>
            <a:r>
              <a:rPr lang="sv-SE" sz="2400" b="1" dirty="0" err="1" smtClean="0">
                <a:latin typeface="ICA Text Black" pitchFamily="50" charset="0"/>
              </a:rPr>
              <a:t>Konstgräscup</a:t>
            </a:r>
            <a:r>
              <a:rPr lang="sv-SE" sz="2400" b="1" dirty="0" smtClean="0">
                <a:latin typeface="ICA Text Black" pitchFamily="50" charset="0"/>
              </a:rPr>
              <a:t> våren 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 smtClean="0">
              <a:latin typeface="ICA Text Black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95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683568" y="836711"/>
            <a:ext cx="741682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b="1" i="1" dirty="0" smtClean="0">
                <a:latin typeface="ICA Text Black" pitchFamily="50" charset="0"/>
              </a:rPr>
              <a:t>Säsongen 2019</a:t>
            </a:r>
            <a:endParaRPr lang="sv-SE" sz="3600" b="1" i="1" dirty="0">
              <a:latin typeface="ICA Text Black" pitchFamily="50" charset="0"/>
            </a:endParaRPr>
          </a:p>
          <a:p>
            <a:endParaRPr lang="sv-SE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9-manna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Ett lag i seriespel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Resultat och tabell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Träningar 3 ggr/vecka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Kommer att krävas mer utav grabbarna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Minst 66% (2/3) närvaro för att spela 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Målsättning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Fler ledare kring laget</a:t>
            </a:r>
            <a:endParaRPr lang="sv-SE" sz="2400" b="1" dirty="0">
              <a:latin typeface="ICA Text Black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735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683568" y="764704"/>
            <a:ext cx="734481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b="1" i="1" dirty="0" smtClean="0">
                <a:latin typeface="ICA Text Black" pitchFamily="50" charset="0"/>
              </a:rPr>
              <a:t>Ekonomi</a:t>
            </a:r>
            <a:endParaRPr lang="sv-SE" sz="3600" b="1" i="1" dirty="0">
              <a:latin typeface="ICA Text Black" pitchFamily="50" charset="0"/>
            </a:endParaRPr>
          </a:p>
          <a:p>
            <a:endParaRPr lang="sv-SE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13394:- i lagskassan (varav 8074:- individuella konton och 5320:- gemensamt)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rgbClr val="00B050"/>
                </a:solidFill>
                <a:latin typeface="ICA Text Black" pitchFamily="50" charset="0"/>
              </a:rPr>
              <a:t>Mimertidningen 15000:-/år (3 tillfällen)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rgbClr val="00B050"/>
                </a:solidFill>
                <a:latin typeface="ICA Text Black" pitchFamily="50" charset="0"/>
              </a:rPr>
              <a:t>Övriga Försäljningar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rgbClr val="00B050"/>
                </a:solidFill>
                <a:latin typeface="ICA Text Black" pitchFamily="50" charset="0"/>
              </a:rPr>
              <a:t>Sponsring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rgbClr val="FF0000"/>
                </a:solidFill>
                <a:latin typeface="ICA Text Black" pitchFamily="50" charset="0"/>
              </a:rPr>
              <a:t>Domare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rgbClr val="FF0000"/>
                </a:solidFill>
                <a:latin typeface="ICA Text Black" pitchFamily="50" charset="0"/>
              </a:rPr>
              <a:t>Material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rgbClr val="FF0000"/>
                </a:solidFill>
                <a:latin typeface="ICA Text Black" pitchFamily="50" charset="0"/>
              </a:rPr>
              <a:t>Avslutning/Kick Off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rgbClr val="FF0000"/>
                </a:solidFill>
                <a:latin typeface="ICA Text Black" pitchFamily="50" charset="0"/>
              </a:rPr>
              <a:t>Cuper individuella konton</a:t>
            </a:r>
          </a:p>
        </p:txBody>
      </p:sp>
    </p:spTree>
    <p:extLst>
      <p:ext uri="{BB962C8B-B14F-4D97-AF65-F5344CB8AC3E}">
        <p14:creationId xmlns:p14="http://schemas.microsoft.com/office/powerpoint/2010/main" val="1480471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683568" y="764704"/>
            <a:ext cx="7416824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b="1" i="1" dirty="0" smtClean="0">
                <a:latin typeface="ICA Text Black" pitchFamily="50" charset="0"/>
              </a:rPr>
              <a:t>Föräldragrupp</a:t>
            </a:r>
            <a:endParaRPr lang="sv-SE" sz="3600" b="1" i="1" dirty="0">
              <a:latin typeface="ICA Text Black" pitchFamily="50" charset="0"/>
            </a:endParaRPr>
          </a:p>
          <a:p>
            <a:endParaRPr lang="sv-SE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Fika/Kiosk administrera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 smtClean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Aktiviteter (Kick Off, Avslutning, Träningsläger)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Försäljningar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Material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 smtClean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Kassör (Carin)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>
              <a:latin typeface="ICA Text Black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351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683568" y="764704"/>
            <a:ext cx="74168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b="1" i="1" dirty="0" smtClean="0">
                <a:latin typeface="ICA Text Black" pitchFamily="50" charset="0"/>
              </a:rPr>
              <a:t>Övriga frågor…</a:t>
            </a:r>
          </a:p>
          <a:p>
            <a:endParaRPr lang="sv-SE" sz="3600" b="1" i="1" dirty="0">
              <a:latin typeface="ICA Text Black" pitchFamily="50" charset="0"/>
            </a:endParaRPr>
          </a:p>
          <a:p>
            <a:pPr algn="ctr"/>
            <a:endParaRPr lang="sv-SE" sz="3600" b="1" i="1" dirty="0">
              <a:latin typeface="ICA Text Black" pitchFamily="50" charset="0"/>
            </a:endParaRPr>
          </a:p>
          <a:p>
            <a:endParaRPr lang="sv-SE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b="1" dirty="0">
              <a:latin typeface="ICA Text Black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943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Sammansatt">
  <a:themeElements>
    <a:clrScheme name="Sammansatt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Sammansatt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mmansat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143</TotalTime>
  <Words>181</Words>
  <Application>Microsoft Office PowerPoint</Application>
  <PresentationFormat>Bildspel på skärmen (4:3)</PresentationFormat>
  <Paragraphs>70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8" baseType="lpstr">
      <vt:lpstr>Sammansatt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ICA 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Cattis Mellgren</dc:creator>
  <cp:lastModifiedBy>Cattis Mellgren</cp:lastModifiedBy>
  <cp:revision>20</cp:revision>
  <dcterms:created xsi:type="dcterms:W3CDTF">2018-11-13T10:37:07Z</dcterms:created>
  <dcterms:modified xsi:type="dcterms:W3CDTF">2018-11-13T18:51:18Z</dcterms:modified>
</cp:coreProperties>
</file>