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25" r:id="rId3"/>
    <p:sldId id="2428" r:id="rId4"/>
    <p:sldId id="2438" r:id="rId5"/>
    <p:sldId id="2429" r:id="rId6"/>
    <p:sldId id="2430" r:id="rId7"/>
    <p:sldId id="2432" r:id="rId8"/>
    <p:sldId id="2431" r:id="rId9"/>
    <p:sldId id="2433" r:id="rId10"/>
    <p:sldId id="2434" r:id="rId11"/>
    <p:sldId id="2435" r:id="rId12"/>
    <p:sldId id="2427" r:id="rId13"/>
    <p:sldId id="2436" r:id="rId14"/>
    <p:sldId id="2437" r:id="rId1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8" autoAdjust="0"/>
    <p:restoredTop sz="96357" autoAdjust="0"/>
  </p:normalViewPr>
  <p:slideViewPr>
    <p:cSldViewPr snapToGrid="0">
      <p:cViewPr varScale="1">
        <p:scale>
          <a:sx n="121" d="100"/>
          <a:sy n="121" d="100"/>
        </p:scale>
        <p:origin x="592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Flodin" userId="178576bf-c057-475d-8648-847807b4264f" providerId="ADAL" clId="{D124D9AA-5758-4B70-A1A9-B9C5DCA75A3B}"/>
    <pc:docChg chg="modSld">
      <pc:chgData name="Magnus Flodin" userId="178576bf-c057-475d-8648-847807b4264f" providerId="ADAL" clId="{D124D9AA-5758-4B70-A1A9-B9C5DCA75A3B}" dt="2025-09-24T05:15:17.483" v="0" actId="20577"/>
      <pc:docMkLst>
        <pc:docMk/>
      </pc:docMkLst>
      <pc:sldChg chg="modSp mod">
        <pc:chgData name="Magnus Flodin" userId="178576bf-c057-475d-8648-847807b4264f" providerId="ADAL" clId="{D124D9AA-5758-4B70-A1A9-B9C5DCA75A3B}" dt="2025-09-24T05:15:17.483" v="0" actId="20577"/>
        <pc:sldMkLst>
          <pc:docMk/>
          <pc:sldMk cId="2313366206" sldId="2437"/>
        </pc:sldMkLst>
        <pc:spChg chg="mod">
          <ac:chgData name="Magnus Flodin" userId="178576bf-c057-475d-8648-847807b4264f" providerId="ADAL" clId="{D124D9AA-5758-4B70-A1A9-B9C5DCA75A3B}" dt="2025-09-24T05:15:17.483" v="0" actId="20577"/>
          <ac:spMkLst>
            <pc:docMk/>
            <pc:sldMk cId="2313366206" sldId="2437"/>
            <ac:spMk id="7" creationId="{61D165C2-60BC-E3FF-0D56-975DE3B51B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00D718-9407-46F9-B6AB-0C0A8CC961DE}" type="datetimeFigureOut">
              <a:rPr lang="sv-SE" smtClean="0"/>
              <a:t>2025-09-24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8A2733-A642-473E-9894-93D36D299327}" type="slidenum">
              <a:rPr lang="sv-SE" smtClean="0"/>
              <a:t>‹#›</a:t>
            </a:fld>
            <a:endParaRPr lang="sv-SE"/>
          </a:p>
        </p:txBody>
      </p:sp>
    </p:spTree>
    <p:extLst>
      <p:ext uri="{BB962C8B-B14F-4D97-AF65-F5344CB8AC3E}">
        <p14:creationId xmlns:p14="http://schemas.microsoft.com/office/powerpoint/2010/main" val="190246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58754-05A8-49A0-B388-4C89DF07DE1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1BF608A-067B-454C-9118-2C46D6234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415DFE2-3D6F-4817-881D-371E095EF134}"/>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5" name="Platshållare för sidfot 4">
            <a:extLst>
              <a:ext uri="{FF2B5EF4-FFF2-40B4-BE49-F238E27FC236}">
                <a16:creationId xmlns:a16="http://schemas.microsoft.com/office/drawing/2014/main" id="{6A809070-DB9D-43BE-98BE-4F57D5CA89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0461B1-FACA-47C3-9D55-F8FEA5AA9490}"/>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252415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D2008A-CC9C-44D0-A5EB-8439A43727B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B65F4B-0B9D-4ECC-849F-59762E3990F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49AF8B1-81AD-4F08-868C-7FE26C95E124}"/>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5" name="Platshållare för sidfot 4">
            <a:extLst>
              <a:ext uri="{FF2B5EF4-FFF2-40B4-BE49-F238E27FC236}">
                <a16:creationId xmlns:a16="http://schemas.microsoft.com/office/drawing/2014/main" id="{183FE055-D772-4CE4-B9D5-C56A550191F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7D37AE1-CE18-4841-A500-33450FF7020E}"/>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239638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CC07FE9-150A-483C-929A-41620E06B9A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BCC946D-398B-445A-BFA6-CCBAA6AC366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9F7D57-E8A9-426B-848E-7411E3FC0488}"/>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5" name="Platshållare för sidfot 4">
            <a:extLst>
              <a:ext uri="{FF2B5EF4-FFF2-40B4-BE49-F238E27FC236}">
                <a16:creationId xmlns:a16="http://schemas.microsoft.com/office/drawing/2014/main" id="{17C208E1-1D89-43E3-8403-438665191EE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EA5302-456D-477F-8BE6-E9F0BF168CD9}"/>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260423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056" y="1508132"/>
            <a:ext cx="9233890" cy="1470026"/>
          </a:xfrm>
        </p:spPr>
        <p:txBody>
          <a:bodyPr bIns="0" anchor="b"/>
          <a:lstStyle>
            <a:lvl1pPr algn="ctr">
              <a:lnSpc>
                <a:spcPct val="80000"/>
              </a:lnSpc>
              <a:defRPr spc="-200"/>
            </a:lvl1pPr>
          </a:lstStyle>
          <a:p>
            <a:r>
              <a:rPr lang="en-US" dirty="0"/>
              <a:t>SKRIV RUBRIKEN MED STORA BOKSTÄVER</a:t>
            </a:r>
          </a:p>
        </p:txBody>
      </p:sp>
      <p:sp>
        <p:nvSpPr>
          <p:cNvPr id="3" name="Subtitle 2"/>
          <p:cNvSpPr>
            <a:spLocks noGrp="1"/>
          </p:cNvSpPr>
          <p:nvPr>
            <p:ph type="subTitle" idx="1"/>
          </p:nvPr>
        </p:nvSpPr>
        <p:spPr>
          <a:xfrm>
            <a:off x="1828800" y="2988466"/>
            <a:ext cx="8534400" cy="1752600"/>
          </a:xfrm>
        </p:spPr>
        <p:txBody>
          <a:bodyPr tIns="0">
            <a:normAutofit/>
          </a:bodyPr>
          <a:lstStyle>
            <a:lvl1pPr marL="0" indent="0" algn="ctr">
              <a:buNone/>
              <a:defRPr sz="2666">
                <a:solidFill>
                  <a:schemeClr val="tx1">
                    <a:tint val="75000"/>
                  </a:schemeClr>
                </a:solidFill>
              </a:defRPr>
            </a:lvl1pPr>
            <a:lvl2pPr marL="609547" indent="0" algn="ctr">
              <a:buNone/>
              <a:defRPr>
                <a:solidFill>
                  <a:schemeClr val="tx1">
                    <a:tint val="75000"/>
                  </a:schemeClr>
                </a:solidFill>
              </a:defRPr>
            </a:lvl2pPr>
            <a:lvl3pPr marL="1219093" indent="0" algn="ctr">
              <a:buNone/>
              <a:defRPr>
                <a:solidFill>
                  <a:schemeClr val="tx1">
                    <a:tint val="75000"/>
                  </a:schemeClr>
                </a:solidFill>
              </a:defRPr>
            </a:lvl3pPr>
            <a:lvl4pPr marL="1828640" indent="0" algn="ctr">
              <a:buNone/>
              <a:defRPr>
                <a:solidFill>
                  <a:schemeClr val="tx1">
                    <a:tint val="75000"/>
                  </a:schemeClr>
                </a:solidFill>
              </a:defRPr>
            </a:lvl4pPr>
            <a:lvl5pPr marL="2438187" indent="0" algn="ctr">
              <a:buNone/>
              <a:defRPr>
                <a:solidFill>
                  <a:schemeClr val="tx1">
                    <a:tint val="75000"/>
                  </a:schemeClr>
                </a:solidFill>
              </a:defRPr>
            </a:lvl5pPr>
            <a:lvl6pPr marL="3047733" indent="0" algn="ctr">
              <a:buNone/>
              <a:defRPr>
                <a:solidFill>
                  <a:schemeClr val="tx1">
                    <a:tint val="75000"/>
                  </a:schemeClr>
                </a:solidFill>
              </a:defRPr>
            </a:lvl6pPr>
            <a:lvl7pPr marL="3657280" indent="0" algn="ctr">
              <a:buNone/>
              <a:defRPr>
                <a:solidFill>
                  <a:schemeClr val="tx1">
                    <a:tint val="75000"/>
                  </a:schemeClr>
                </a:solidFill>
              </a:defRPr>
            </a:lvl7pPr>
            <a:lvl8pPr marL="4266827" indent="0" algn="ctr">
              <a:buNone/>
              <a:defRPr>
                <a:solidFill>
                  <a:schemeClr val="tx1">
                    <a:tint val="75000"/>
                  </a:schemeClr>
                </a:solidFill>
              </a:defRPr>
            </a:lvl8pPr>
            <a:lvl9pPr marL="4876374"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90601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spc="-200"/>
            </a:lvl1pPr>
          </a:lstStyle>
          <a:p>
            <a:r>
              <a:rPr lang="en-US" dirty="0"/>
              <a:t>SKRIV RUBRIKEN MED STORA BOKSTÄVER</a:t>
            </a:r>
          </a:p>
        </p:txBody>
      </p:sp>
      <p:sp>
        <p:nvSpPr>
          <p:cNvPr id="3" name="Content Placeholder 2"/>
          <p:cNvSpPr>
            <a:spLocks noGrp="1"/>
          </p:cNvSpPr>
          <p:nvPr>
            <p:ph idx="1" hasCustomPrompt="1"/>
          </p:nvPr>
        </p:nvSpPr>
        <p:spPr>
          <a:xfrm>
            <a:off x="609600" y="1600202"/>
            <a:ext cx="10972800" cy="3857635"/>
          </a:xfrm>
        </p:spPr>
        <p:txBody>
          <a:bodyPr/>
          <a:lstStyle>
            <a:lvl1pPr>
              <a:defRPr sz="320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102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860" y="1040386"/>
            <a:ext cx="10363200" cy="4295032"/>
          </a:xfrm>
        </p:spPr>
        <p:txBody>
          <a:bodyPr anchor="t">
            <a:normAutofit/>
          </a:bodyPr>
          <a:lstStyle>
            <a:lvl1pPr algn="l">
              <a:lnSpc>
                <a:spcPct val="80000"/>
              </a:lnSpc>
              <a:defRPr sz="8799" b="1" cap="all" spc="-400"/>
            </a:lvl1pPr>
          </a:lstStyle>
          <a:p>
            <a:r>
              <a:rPr lang="en-US" dirty="0" err="1"/>
              <a:t>Skriv</a:t>
            </a:r>
            <a:r>
              <a:rPr lang="en-US" dirty="0"/>
              <a:t> </a:t>
            </a:r>
            <a:r>
              <a:rPr lang="en-US" dirty="0" err="1"/>
              <a:t>rubirken</a:t>
            </a:r>
            <a:r>
              <a:rPr lang="en-US" dirty="0"/>
              <a:t> med </a:t>
            </a:r>
            <a:r>
              <a:rPr lang="en-US" dirty="0" err="1"/>
              <a:t>stora</a:t>
            </a:r>
            <a:r>
              <a:rPr lang="en-US" dirty="0"/>
              <a:t> </a:t>
            </a:r>
            <a:r>
              <a:rPr lang="en-US" dirty="0" err="1"/>
              <a:t>bokstäver</a:t>
            </a:r>
            <a:endParaRPr lang="en-US" dirty="0"/>
          </a:p>
        </p:txBody>
      </p:sp>
      <p:sp>
        <p:nvSpPr>
          <p:cNvPr id="3" name="Text Placeholder 2"/>
          <p:cNvSpPr>
            <a:spLocks noGrp="1"/>
          </p:cNvSpPr>
          <p:nvPr>
            <p:ph type="body" idx="1" hasCustomPrompt="1"/>
          </p:nvPr>
        </p:nvSpPr>
        <p:spPr>
          <a:xfrm>
            <a:off x="289860" y="265240"/>
            <a:ext cx="10363200" cy="775144"/>
          </a:xfrm>
        </p:spPr>
        <p:txBody>
          <a:bodyPr anchor="b">
            <a:normAutofit/>
          </a:bodyPr>
          <a:lstStyle>
            <a:lvl1pPr marL="0" indent="0">
              <a:buNone/>
              <a:defRPr sz="2134">
                <a:solidFill>
                  <a:schemeClr val="tx1">
                    <a:tint val="75000"/>
                  </a:schemeClr>
                </a:solidFill>
              </a:defRPr>
            </a:lvl1pPr>
            <a:lvl2pPr marL="609547" indent="0">
              <a:buNone/>
              <a:defRPr sz="2400">
                <a:solidFill>
                  <a:schemeClr val="tx1">
                    <a:tint val="75000"/>
                  </a:schemeClr>
                </a:solidFill>
              </a:defRPr>
            </a:lvl2pPr>
            <a:lvl3pPr marL="1219093" indent="0">
              <a:buNone/>
              <a:defRPr sz="2134">
                <a:solidFill>
                  <a:schemeClr val="tx1">
                    <a:tint val="75000"/>
                  </a:schemeClr>
                </a:solidFill>
              </a:defRPr>
            </a:lvl3pPr>
            <a:lvl4pPr marL="1828640" indent="0">
              <a:buNone/>
              <a:defRPr sz="1867">
                <a:solidFill>
                  <a:schemeClr val="tx1">
                    <a:tint val="75000"/>
                  </a:schemeClr>
                </a:solidFill>
              </a:defRPr>
            </a:lvl4pPr>
            <a:lvl5pPr marL="2438187" indent="0">
              <a:buNone/>
              <a:defRPr sz="1867">
                <a:solidFill>
                  <a:schemeClr val="tx1">
                    <a:tint val="75000"/>
                  </a:schemeClr>
                </a:solidFill>
              </a:defRPr>
            </a:lvl5pPr>
            <a:lvl6pPr marL="3047733" indent="0">
              <a:buNone/>
              <a:defRPr sz="1867">
                <a:solidFill>
                  <a:schemeClr val="tx1">
                    <a:tint val="75000"/>
                  </a:schemeClr>
                </a:solidFill>
              </a:defRPr>
            </a:lvl6pPr>
            <a:lvl7pPr marL="3657280" indent="0">
              <a:buNone/>
              <a:defRPr sz="1867">
                <a:solidFill>
                  <a:schemeClr val="tx1">
                    <a:tint val="75000"/>
                  </a:schemeClr>
                </a:solidFill>
              </a:defRPr>
            </a:lvl7pPr>
            <a:lvl8pPr marL="4266827" indent="0">
              <a:buNone/>
              <a:defRPr sz="1867">
                <a:solidFill>
                  <a:schemeClr val="tx1">
                    <a:tint val="75000"/>
                  </a:schemeClr>
                </a:solidFill>
              </a:defRPr>
            </a:lvl8pPr>
            <a:lvl9pPr marL="4876374" indent="0">
              <a:buNone/>
              <a:defRPr sz="1867">
                <a:solidFill>
                  <a:schemeClr val="tx1">
                    <a:tint val="75000"/>
                  </a:schemeClr>
                </a:solidFill>
              </a:defRPr>
            </a:lvl9pPr>
          </a:lstStyle>
          <a:p>
            <a:pPr lvl="0"/>
            <a:r>
              <a:rPr lang="en-US" dirty="0"/>
              <a:t>HÄR SKA DET OCKSÅ STÅ MED STORA BOKSTÄVER</a:t>
            </a:r>
          </a:p>
        </p:txBody>
      </p:sp>
    </p:spTree>
    <p:extLst>
      <p:ext uri="{BB962C8B-B14F-4D97-AF65-F5344CB8AC3E}">
        <p14:creationId xmlns:p14="http://schemas.microsoft.com/office/powerpoint/2010/main" val="140738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pc="-200"/>
            </a:lvl1pPr>
          </a:lstStyle>
          <a:p>
            <a:r>
              <a:rPr lang="en-US" dirty="0"/>
              <a:t>SKRIV RUBRIKEN MED STORA BOKSTÄVER</a:t>
            </a:r>
          </a:p>
        </p:txBody>
      </p:sp>
      <p:sp>
        <p:nvSpPr>
          <p:cNvPr id="3" name="Content Placeholder 2"/>
          <p:cNvSpPr>
            <a:spLocks noGrp="1"/>
          </p:cNvSpPr>
          <p:nvPr>
            <p:ph sz="half" idx="1"/>
          </p:nvPr>
        </p:nvSpPr>
        <p:spPr>
          <a:xfrm>
            <a:off x="609600" y="1600202"/>
            <a:ext cx="5384800" cy="4316704"/>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7600" y="1600202"/>
            <a:ext cx="5384800" cy="4316704"/>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92042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0"/>
            <a:ext cx="10972800" cy="908743"/>
          </a:xfrm>
        </p:spPr>
        <p:txBody>
          <a:bodyPr/>
          <a:lstStyle>
            <a:lvl1pPr>
              <a:defRPr/>
            </a:lvl1pPr>
          </a:lstStyle>
          <a:p>
            <a:r>
              <a:rPr lang="en-US" dirty="0"/>
              <a:t>SKRIV RUBRIKEN MED STORA BOKSTÄVER</a:t>
            </a:r>
          </a:p>
        </p:txBody>
      </p:sp>
      <p:sp>
        <p:nvSpPr>
          <p:cNvPr id="3" name="Text Placeholder 2"/>
          <p:cNvSpPr>
            <a:spLocks noGrp="1"/>
          </p:cNvSpPr>
          <p:nvPr>
            <p:ph type="body" idx="1"/>
          </p:nvPr>
        </p:nvSpPr>
        <p:spPr>
          <a:xfrm>
            <a:off x="609600" y="1535114"/>
            <a:ext cx="5386918" cy="639763"/>
          </a:xfrm>
        </p:spPr>
        <p:txBody>
          <a:bodyPr anchor="b">
            <a:normAutofit/>
          </a:bodyPr>
          <a:lstStyle>
            <a:lvl1pPr marL="0" indent="0">
              <a:buNone/>
              <a:defRPr sz="2400" b="1"/>
            </a:lvl1pPr>
            <a:lvl2pPr marL="609547" indent="0">
              <a:buNone/>
              <a:defRPr sz="2666" b="1"/>
            </a:lvl2pPr>
            <a:lvl3pPr marL="1219093" indent="0">
              <a:buNone/>
              <a:defRPr sz="2400" b="1"/>
            </a:lvl3pPr>
            <a:lvl4pPr marL="1828640" indent="0">
              <a:buNone/>
              <a:defRPr sz="2134" b="1"/>
            </a:lvl4pPr>
            <a:lvl5pPr marL="2438187" indent="0">
              <a:buNone/>
              <a:defRPr sz="2134" b="1"/>
            </a:lvl5pPr>
            <a:lvl6pPr marL="3047733" indent="0">
              <a:buNone/>
              <a:defRPr sz="2134" b="1"/>
            </a:lvl6pPr>
            <a:lvl7pPr marL="3657280" indent="0">
              <a:buNone/>
              <a:defRPr sz="2134" b="1"/>
            </a:lvl7pPr>
            <a:lvl8pPr marL="4266827" indent="0">
              <a:buNone/>
              <a:defRPr sz="2134" b="1"/>
            </a:lvl8pPr>
            <a:lvl9pPr marL="4876374" indent="0">
              <a:buNone/>
              <a:defRPr sz="2134" b="1"/>
            </a:lvl9pPr>
          </a:lstStyle>
          <a:p>
            <a:pPr lvl="0"/>
            <a:r>
              <a:rPr lang="sv-SE"/>
              <a:t>Klicka här för att ändra format på bakgrundstexten</a:t>
            </a:r>
          </a:p>
        </p:txBody>
      </p:sp>
      <p:sp>
        <p:nvSpPr>
          <p:cNvPr id="4" name="Content Placeholder 3"/>
          <p:cNvSpPr>
            <a:spLocks noGrp="1"/>
          </p:cNvSpPr>
          <p:nvPr>
            <p:ph sz="half" idx="2"/>
          </p:nvPr>
        </p:nvSpPr>
        <p:spPr>
          <a:xfrm>
            <a:off x="609600" y="2174874"/>
            <a:ext cx="5386918" cy="3680822"/>
          </a:xfrm>
        </p:spPr>
        <p:txBody>
          <a:bodyPr/>
          <a:lstStyle>
            <a:lvl1pPr>
              <a:defRPr sz="2134"/>
            </a:lvl1pPr>
            <a:lvl2pPr>
              <a:defRPr sz="1867"/>
            </a:lvl2pPr>
            <a:lvl3pPr>
              <a:defRPr sz="2000"/>
            </a:lvl3pPr>
            <a:lvl4pPr>
              <a:defRPr sz="2000"/>
            </a:lvl4pPr>
            <a:lvl5pPr>
              <a:defRPr sz="1734"/>
            </a:lvl5pPr>
            <a:lvl6pPr>
              <a:defRPr sz="2134"/>
            </a:lvl6pPr>
            <a:lvl7pPr>
              <a:defRPr sz="2134"/>
            </a:lvl7pPr>
            <a:lvl8pPr>
              <a:defRPr sz="2134"/>
            </a:lvl8pPr>
            <a:lvl9pPr>
              <a:defRPr sz="213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93368" y="1535114"/>
            <a:ext cx="5389034" cy="639763"/>
          </a:xfrm>
        </p:spPr>
        <p:txBody>
          <a:bodyPr anchor="b">
            <a:normAutofit/>
          </a:bodyPr>
          <a:lstStyle>
            <a:lvl1pPr marL="0" indent="0">
              <a:buNone/>
              <a:defRPr sz="2400" b="1"/>
            </a:lvl1pPr>
            <a:lvl2pPr marL="609547" indent="0">
              <a:buNone/>
              <a:defRPr sz="2666" b="1"/>
            </a:lvl2pPr>
            <a:lvl3pPr marL="1219093" indent="0">
              <a:buNone/>
              <a:defRPr sz="2400" b="1"/>
            </a:lvl3pPr>
            <a:lvl4pPr marL="1828640" indent="0">
              <a:buNone/>
              <a:defRPr sz="2134" b="1"/>
            </a:lvl4pPr>
            <a:lvl5pPr marL="2438187" indent="0">
              <a:buNone/>
              <a:defRPr sz="2134" b="1"/>
            </a:lvl5pPr>
            <a:lvl6pPr marL="3047733" indent="0">
              <a:buNone/>
              <a:defRPr sz="2134" b="1"/>
            </a:lvl6pPr>
            <a:lvl7pPr marL="3657280" indent="0">
              <a:buNone/>
              <a:defRPr sz="2134" b="1"/>
            </a:lvl7pPr>
            <a:lvl8pPr marL="4266827" indent="0">
              <a:buNone/>
              <a:defRPr sz="2134" b="1"/>
            </a:lvl8pPr>
            <a:lvl9pPr marL="4876374" indent="0">
              <a:buNone/>
              <a:defRPr sz="2134" b="1"/>
            </a:lvl9pPr>
          </a:lstStyle>
          <a:p>
            <a:pPr lvl="0"/>
            <a:r>
              <a:rPr lang="sv-SE"/>
              <a:t>Klicka här för att ändra format på bakgrundstexten</a:t>
            </a:r>
          </a:p>
        </p:txBody>
      </p:sp>
      <p:sp>
        <p:nvSpPr>
          <p:cNvPr id="6" name="Content Placeholder 5"/>
          <p:cNvSpPr>
            <a:spLocks noGrp="1"/>
          </p:cNvSpPr>
          <p:nvPr>
            <p:ph sz="quarter" idx="4"/>
          </p:nvPr>
        </p:nvSpPr>
        <p:spPr>
          <a:xfrm>
            <a:off x="6193368" y="2174874"/>
            <a:ext cx="5389034" cy="3680822"/>
          </a:xfrm>
        </p:spPr>
        <p:txBody>
          <a:bodyPr/>
          <a:lstStyle>
            <a:lvl1pPr>
              <a:defRPr sz="2134"/>
            </a:lvl1pPr>
            <a:lvl2pPr>
              <a:defRPr sz="2000"/>
            </a:lvl2pPr>
            <a:lvl3pPr>
              <a:defRPr sz="2000"/>
            </a:lvl3pPr>
            <a:lvl4pPr>
              <a:defRPr sz="2000"/>
            </a:lvl4pPr>
            <a:lvl5pPr>
              <a:defRPr sz="1734"/>
            </a:lvl5pPr>
            <a:lvl6pPr>
              <a:defRPr sz="2134"/>
            </a:lvl6pPr>
            <a:lvl7pPr>
              <a:defRPr sz="2134"/>
            </a:lvl7pPr>
            <a:lvl8pPr>
              <a:defRPr sz="2134"/>
            </a:lvl8pPr>
            <a:lvl9pPr>
              <a:defRPr sz="213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860891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SKRIV RUBRIKEN MED STORA BOKSTÄVER</a:t>
            </a:r>
          </a:p>
        </p:txBody>
      </p:sp>
    </p:spTree>
    <p:extLst>
      <p:ext uri="{BB962C8B-B14F-4D97-AF65-F5344CB8AC3E}">
        <p14:creationId xmlns:p14="http://schemas.microsoft.com/office/powerpoint/2010/main" val="31201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644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52"/>
            <a:ext cx="4011084" cy="961339"/>
          </a:xfrm>
        </p:spPr>
        <p:txBody>
          <a:bodyPr anchor="b">
            <a:normAutofit/>
          </a:bodyPr>
          <a:lstStyle>
            <a:lvl1pPr algn="l">
              <a:lnSpc>
                <a:spcPct val="80000"/>
              </a:lnSpc>
              <a:defRPr sz="2134" b="1" spc="0"/>
            </a:lvl1pPr>
          </a:lstStyle>
          <a:p>
            <a:r>
              <a:rPr lang="en-US" dirty="0"/>
              <a:t>SKRIV RUBRIKEN MED STORA BOKSTÄVER</a:t>
            </a:r>
          </a:p>
        </p:txBody>
      </p:sp>
      <p:sp>
        <p:nvSpPr>
          <p:cNvPr id="3" name="Content Placeholder 2"/>
          <p:cNvSpPr>
            <a:spLocks noGrp="1"/>
          </p:cNvSpPr>
          <p:nvPr>
            <p:ph idx="1"/>
          </p:nvPr>
        </p:nvSpPr>
        <p:spPr>
          <a:xfrm>
            <a:off x="4766734" y="273052"/>
            <a:ext cx="6815667" cy="5853114"/>
          </a:xfrm>
        </p:spPr>
        <p:txBody>
          <a:bodyPr/>
          <a:lstStyle>
            <a:lvl1pPr>
              <a:defRPr sz="3200"/>
            </a:lvl1pPr>
            <a:lvl2pPr>
              <a:defRPr sz="2666"/>
            </a:lvl2pPr>
            <a:lvl3pPr>
              <a:defRPr sz="2400"/>
            </a:lvl3pPr>
            <a:lvl4pPr>
              <a:defRPr sz="2134"/>
            </a:lvl4pPr>
            <a:lvl5pPr>
              <a:defRPr sz="2134"/>
            </a:lvl5pPr>
            <a:lvl6pPr>
              <a:defRPr sz="2666"/>
            </a:lvl6pPr>
            <a:lvl7pPr>
              <a:defRPr sz="2666"/>
            </a:lvl7pPr>
            <a:lvl8pPr>
              <a:defRPr sz="2666"/>
            </a:lvl8pPr>
            <a:lvl9pPr>
              <a:defRPr sz="266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09602" y="1356809"/>
            <a:ext cx="4011084" cy="4769356"/>
          </a:xfrm>
        </p:spPr>
        <p:txBody>
          <a:bodyPr/>
          <a:lstStyle>
            <a:lvl1pPr marL="0" indent="0">
              <a:buNone/>
              <a:defRPr sz="1867"/>
            </a:lvl1pPr>
            <a:lvl2pPr marL="609547" indent="0">
              <a:buNone/>
              <a:defRPr sz="1600"/>
            </a:lvl2pPr>
            <a:lvl3pPr marL="1219093" indent="0">
              <a:buNone/>
              <a:defRPr sz="1334"/>
            </a:lvl3pPr>
            <a:lvl4pPr marL="1828640" indent="0">
              <a:buNone/>
              <a:defRPr sz="1200"/>
            </a:lvl4pPr>
            <a:lvl5pPr marL="2438187" indent="0">
              <a:buNone/>
              <a:defRPr sz="1200"/>
            </a:lvl5pPr>
            <a:lvl6pPr marL="3047733" indent="0">
              <a:buNone/>
              <a:defRPr sz="1200"/>
            </a:lvl6pPr>
            <a:lvl7pPr marL="3657280" indent="0">
              <a:buNone/>
              <a:defRPr sz="1200"/>
            </a:lvl7pPr>
            <a:lvl8pPr marL="4266827" indent="0">
              <a:buNone/>
              <a:defRPr sz="1200"/>
            </a:lvl8pPr>
            <a:lvl9pPr marL="4876374"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237811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D5F856-1134-4550-AFCF-0DC4146AC74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B4D8BEE-42D2-4E8B-9380-31C6FE5D392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DE7A1E7-1EEF-4EA6-92A5-39C3FB8FEC97}"/>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5" name="Platshållare för sidfot 4">
            <a:extLst>
              <a:ext uri="{FF2B5EF4-FFF2-40B4-BE49-F238E27FC236}">
                <a16:creationId xmlns:a16="http://schemas.microsoft.com/office/drawing/2014/main" id="{A5EBAAEC-6D55-468D-9571-F769EB6164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DDC3D1-3EF1-43D3-B7D9-25B2725233AC}"/>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2414095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37" y="118085"/>
            <a:ext cx="9810763" cy="566739"/>
          </a:xfrm>
        </p:spPr>
        <p:txBody>
          <a:bodyPr anchor="b"/>
          <a:lstStyle>
            <a:lvl1pPr algn="l">
              <a:defRPr sz="2666" b="1" spc="0"/>
            </a:lvl1pPr>
          </a:lstStyle>
          <a:p>
            <a:r>
              <a:rPr lang="en-US" dirty="0"/>
              <a:t>SKRIV RUBRIKEN MED STORA BOKSTÄVER</a:t>
            </a:r>
          </a:p>
        </p:txBody>
      </p:sp>
      <p:sp>
        <p:nvSpPr>
          <p:cNvPr id="3" name="Picture Placeholder 2"/>
          <p:cNvSpPr>
            <a:spLocks noGrp="1"/>
          </p:cNvSpPr>
          <p:nvPr>
            <p:ph type="pic" idx="1"/>
          </p:nvPr>
        </p:nvSpPr>
        <p:spPr>
          <a:xfrm>
            <a:off x="2389718" y="786202"/>
            <a:ext cx="7315200" cy="4114800"/>
          </a:xfrm>
        </p:spPr>
        <p:txBody>
          <a:bodyPr/>
          <a:lstStyle>
            <a:lvl1pPr marL="0" indent="0">
              <a:buNone/>
              <a:defRPr sz="4266"/>
            </a:lvl1pPr>
            <a:lvl2pPr marL="609547" indent="0">
              <a:buNone/>
              <a:defRPr sz="3733"/>
            </a:lvl2pPr>
            <a:lvl3pPr marL="1219093" indent="0">
              <a:buNone/>
              <a:defRPr sz="3200"/>
            </a:lvl3pPr>
            <a:lvl4pPr marL="1828640" indent="0">
              <a:buNone/>
              <a:defRPr sz="2666"/>
            </a:lvl4pPr>
            <a:lvl5pPr marL="2438187" indent="0">
              <a:buNone/>
              <a:defRPr sz="2666"/>
            </a:lvl5pPr>
            <a:lvl6pPr marL="3047733" indent="0">
              <a:buNone/>
              <a:defRPr sz="2666"/>
            </a:lvl6pPr>
            <a:lvl7pPr marL="3657280" indent="0">
              <a:buNone/>
              <a:defRPr sz="2666"/>
            </a:lvl7pPr>
            <a:lvl8pPr marL="4266827" indent="0">
              <a:buNone/>
              <a:defRPr sz="2666"/>
            </a:lvl8pPr>
            <a:lvl9pPr marL="4876374" indent="0">
              <a:buNone/>
              <a:defRPr sz="2666"/>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2389718" y="4932923"/>
            <a:ext cx="7315200" cy="708542"/>
          </a:xfrm>
        </p:spPr>
        <p:txBody>
          <a:bodyPr/>
          <a:lstStyle>
            <a:lvl1pPr marL="0" indent="0">
              <a:buNone/>
              <a:defRPr sz="1867"/>
            </a:lvl1pPr>
            <a:lvl2pPr marL="609547" indent="0">
              <a:buNone/>
              <a:defRPr sz="1600"/>
            </a:lvl2pPr>
            <a:lvl3pPr marL="1219093" indent="0">
              <a:buNone/>
              <a:defRPr sz="1334"/>
            </a:lvl3pPr>
            <a:lvl4pPr marL="1828640" indent="0">
              <a:buNone/>
              <a:defRPr sz="1200"/>
            </a:lvl4pPr>
            <a:lvl5pPr marL="2438187" indent="0">
              <a:buNone/>
              <a:defRPr sz="1200"/>
            </a:lvl5pPr>
            <a:lvl6pPr marL="3047733" indent="0">
              <a:buNone/>
              <a:defRPr sz="1200"/>
            </a:lvl6pPr>
            <a:lvl7pPr marL="3657280" indent="0">
              <a:buNone/>
              <a:defRPr sz="1200"/>
            </a:lvl7pPr>
            <a:lvl8pPr marL="4266827" indent="0">
              <a:buNone/>
              <a:defRPr sz="1200"/>
            </a:lvl8pPr>
            <a:lvl9pPr marL="4876374"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1013038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SKRIV RUBRIKEN MED STORA BOKSTÄVER</a:t>
            </a:r>
          </a:p>
        </p:txBody>
      </p:sp>
      <p:sp>
        <p:nvSpPr>
          <p:cNvPr id="3" name="Vertical Text Placeholder 2"/>
          <p:cNvSpPr>
            <a:spLocks noGrp="1"/>
          </p:cNvSpPr>
          <p:nvPr>
            <p:ph type="body" orient="vert" idx="1"/>
          </p:nvPr>
        </p:nvSpPr>
        <p:spPr>
          <a:xfrm>
            <a:off x="609600" y="1600203"/>
            <a:ext cx="10972800" cy="3796426"/>
          </a:xfrm>
        </p:spPr>
        <p:txBody>
          <a:bodyPr vert="eaVert"/>
          <a:lstStyle>
            <a:lvl1pPr>
              <a:defRPr sz="2666"/>
            </a:lvl1pPr>
            <a:lvl2pPr>
              <a:defRPr sz="2400"/>
            </a:lvl2pPr>
            <a:lvl3pPr>
              <a:defRPr sz="1867"/>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566956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183198"/>
          </a:xfrm>
        </p:spPr>
        <p:txBody>
          <a:bodyPr vert="eaVert"/>
          <a:lstStyle>
            <a:lvl1pPr>
              <a:lnSpc>
                <a:spcPct val="80000"/>
              </a:lnSpc>
              <a:defRPr/>
            </a:lvl1pPr>
          </a:lstStyle>
          <a:p>
            <a:r>
              <a:rPr lang="en-US" dirty="0"/>
              <a:t>SKRIV RUBRIKEN MED STORA BOKSTÄVER</a:t>
            </a:r>
          </a:p>
        </p:txBody>
      </p:sp>
      <p:sp>
        <p:nvSpPr>
          <p:cNvPr id="3" name="Vertical Text Placeholder 2"/>
          <p:cNvSpPr>
            <a:spLocks noGrp="1"/>
          </p:cNvSpPr>
          <p:nvPr>
            <p:ph type="body" orient="vert" idx="1"/>
          </p:nvPr>
        </p:nvSpPr>
        <p:spPr>
          <a:xfrm>
            <a:off x="609600" y="274639"/>
            <a:ext cx="8026400" cy="5183198"/>
          </a:xfrm>
        </p:spPr>
        <p:txBody>
          <a:bodyPr vert="eaVert"/>
          <a:lstStyle>
            <a:lvl1pPr>
              <a:defRPr sz="3200"/>
            </a:lvl1pPr>
            <a:lvl2pPr>
              <a:defRPr sz="2666"/>
            </a:lvl2pPr>
            <a:lvl3pPr>
              <a:defRPr sz="2134"/>
            </a:lvl3pPr>
            <a:lvl4pPr>
              <a:defRPr sz="1867"/>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221047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93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5559A-4445-4DA0-ABB7-84FD2343AF5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E2D806E-16CC-4969-98EA-B5AE1F2307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9A2FA5E-0C7D-40A9-80AC-6DAA0A4A5F22}"/>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5" name="Platshållare för sidfot 4">
            <a:extLst>
              <a:ext uri="{FF2B5EF4-FFF2-40B4-BE49-F238E27FC236}">
                <a16:creationId xmlns:a16="http://schemas.microsoft.com/office/drawing/2014/main" id="{47AFF318-1E6B-4B81-B02D-E9DB44CE05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3BAE5C-80AB-4A4C-8943-2F3ACD95C083}"/>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422144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F98F7D-394A-4184-B144-7FAF1D7E65D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D2F8F33-F156-4680-8D13-17ACB828BA6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C164903-BCE9-4907-BDA8-8A7D1F5751D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F6ED121-BD87-4A47-A641-5E101805B2C2}"/>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6" name="Platshållare för sidfot 5">
            <a:extLst>
              <a:ext uri="{FF2B5EF4-FFF2-40B4-BE49-F238E27FC236}">
                <a16:creationId xmlns:a16="http://schemas.microsoft.com/office/drawing/2014/main" id="{6C30E5E9-0A21-4844-919D-3D87D31424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81EC2AE-939C-4428-BA72-1565F77B534F}"/>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192502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473EE1-BBAF-4B4D-B445-622EB70AE93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5D6FA9E-4FD6-4A58-A006-590304AF2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CD34A14-AE9D-4170-AD52-B81610C0076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252BE1B-E17F-4E15-9655-B9A232DB87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FF37516-BC16-4E55-8B6B-53292449E9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0E85A8B-4639-4EDE-BF53-67E982A570B6}"/>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8" name="Platshållare för sidfot 7">
            <a:extLst>
              <a:ext uri="{FF2B5EF4-FFF2-40B4-BE49-F238E27FC236}">
                <a16:creationId xmlns:a16="http://schemas.microsoft.com/office/drawing/2014/main" id="{07EE9853-EC8E-499D-9196-0B3A1E8BA5B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AB05B37-90B4-4B00-9DAD-9205D31C7D21}"/>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38818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E297D0-8CE0-4BE1-88D3-FE13797FF60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73AE4B0-9143-4EF9-B56C-1168A46953B2}"/>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4" name="Platshållare för sidfot 3">
            <a:extLst>
              <a:ext uri="{FF2B5EF4-FFF2-40B4-BE49-F238E27FC236}">
                <a16:creationId xmlns:a16="http://schemas.microsoft.com/office/drawing/2014/main" id="{63EC5874-766A-42E9-96AA-B64F5DE95C4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827D381-0332-4E76-B26B-D5B77796BC2B}"/>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402630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4E025B6-7742-428F-80A0-5EAE03ADED12}"/>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3" name="Platshållare för sidfot 2">
            <a:extLst>
              <a:ext uri="{FF2B5EF4-FFF2-40B4-BE49-F238E27FC236}">
                <a16:creationId xmlns:a16="http://schemas.microsoft.com/office/drawing/2014/main" id="{AC37520E-7526-4C4A-889F-74ECF72602E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340922-6083-4183-944B-0C1DEAFECD96}"/>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56095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3B77D-566A-4AD7-AE62-7045892887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968A9BF-C87E-4022-AA86-99E82E095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A9ACA5C-F98A-4950-9835-C79253C64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A807DA-10AE-43E7-AC0B-442F4F143247}"/>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6" name="Platshållare för sidfot 5">
            <a:extLst>
              <a:ext uri="{FF2B5EF4-FFF2-40B4-BE49-F238E27FC236}">
                <a16:creationId xmlns:a16="http://schemas.microsoft.com/office/drawing/2014/main" id="{362DDF6A-341A-4698-9405-0BD88544E22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B871144-5002-45E7-9911-C96C466B1BE2}"/>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260532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A05FA-6B64-41BD-9B16-1944D2B99BE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E3D351A-363B-40BB-BE77-7DC264582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8EEA8A9-349E-4AF1-A36B-2FA435952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C2E1292-72FD-4772-9784-DD5C87252D49}"/>
              </a:ext>
            </a:extLst>
          </p:cNvPr>
          <p:cNvSpPr>
            <a:spLocks noGrp="1"/>
          </p:cNvSpPr>
          <p:nvPr>
            <p:ph type="dt" sz="half" idx="10"/>
          </p:nvPr>
        </p:nvSpPr>
        <p:spPr/>
        <p:txBody>
          <a:bodyPr/>
          <a:lstStyle/>
          <a:p>
            <a:fld id="{887796E8-91F0-4FD8-9048-F4BADA183966}" type="datetimeFigureOut">
              <a:rPr lang="sv-SE" smtClean="0"/>
              <a:t>2025-09-24</a:t>
            </a:fld>
            <a:endParaRPr lang="sv-SE"/>
          </a:p>
        </p:txBody>
      </p:sp>
      <p:sp>
        <p:nvSpPr>
          <p:cNvPr id="6" name="Platshållare för sidfot 5">
            <a:extLst>
              <a:ext uri="{FF2B5EF4-FFF2-40B4-BE49-F238E27FC236}">
                <a16:creationId xmlns:a16="http://schemas.microsoft.com/office/drawing/2014/main" id="{482BC0E3-BC16-486A-B7F3-E5BBE627BF8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4534B4-547F-40A9-8055-BBBCBCBB28A0}"/>
              </a:ext>
            </a:extLst>
          </p:cNvPr>
          <p:cNvSpPr>
            <a:spLocks noGrp="1"/>
          </p:cNvSpPr>
          <p:nvPr>
            <p:ph type="sldNum" sz="quarter" idx="12"/>
          </p:nvPr>
        </p:nvSpPr>
        <p:spPr/>
        <p:txBody>
          <a:bodyPr/>
          <a:lstStyle/>
          <a:p>
            <a:fld id="{F7E2DB65-DA73-4058-BB56-7EA2DC761690}" type="slidenum">
              <a:rPr lang="sv-SE" smtClean="0"/>
              <a:t>‹#›</a:t>
            </a:fld>
            <a:endParaRPr lang="sv-SE"/>
          </a:p>
        </p:txBody>
      </p:sp>
    </p:spTree>
    <p:extLst>
      <p:ext uri="{BB962C8B-B14F-4D97-AF65-F5344CB8AC3E}">
        <p14:creationId xmlns:p14="http://schemas.microsoft.com/office/powerpoint/2010/main" val="4954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43DBFF9-E78E-4CFF-9A59-CFCBF6BFD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0E08480-D3BA-4F94-B8A0-382D19ADA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1EAF35-5398-45DD-AB83-1902CCB50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796E8-91F0-4FD8-9048-F4BADA183966}" type="datetimeFigureOut">
              <a:rPr lang="sv-SE" smtClean="0"/>
              <a:t>2025-09-24</a:t>
            </a:fld>
            <a:endParaRPr lang="sv-SE"/>
          </a:p>
        </p:txBody>
      </p:sp>
      <p:sp>
        <p:nvSpPr>
          <p:cNvPr id="5" name="Platshållare för sidfot 4">
            <a:extLst>
              <a:ext uri="{FF2B5EF4-FFF2-40B4-BE49-F238E27FC236}">
                <a16:creationId xmlns:a16="http://schemas.microsoft.com/office/drawing/2014/main" id="{F43F30CB-E30B-42CA-B725-D9792E42F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0BE4995-8720-45C1-ACA8-1B21CC8DE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2DB65-DA73-4058-BB56-7EA2DC761690}" type="slidenum">
              <a:rPr lang="sv-SE" smtClean="0"/>
              <a:t>‹#›</a:t>
            </a:fld>
            <a:endParaRPr lang="sv-SE"/>
          </a:p>
        </p:txBody>
      </p:sp>
      <p:sp>
        <p:nvSpPr>
          <p:cNvPr id="8" name="TextBox 7">
            <a:extLst>
              <a:ext uri="{FF2B5EF4-FFF2-40B4-BE49-F238E27FC236}">
                <a16:creationId xmlns:a16="http://schemas.microsoft.com/office/drawing/2014/main" id="{9EFB0482-0D0E-81AE-30F9-53E7DF825016}"/>
              </a:ext>
            </a:extLst>
          </p:cNvPr>
          <p:cNvSpPr txBox="1"/>
          <p:nvPr userDrawn="1">
            <p:extLst>
              <p:ext uri="{1162E1C5-73C7-4A58-AE30-91384D911F3F}">
                <p184:classification xmlns:p184="http://schemas.microsoft.com/office/powerpoint/2018/4/main" val="ftr"/>
              </p:ext>
            </p:extLst>
          </p:nvPr>
        </p:nvSpPr>
        <p:spPr>
          <a:xfrm>
            <a:off x="63500" y="6642100"/>
            <a:ext cx="1738313" cy="152400"/>
          </a:xfrm>
          <a:prstGeom prst="rect">
            <a:avLst/>
          </a:prstGeom>
        </p:spPr>
        <p:txBody>
          <a:bodyPr horzOverflow="overflow" lIns="0" tIns="0" rIns="0" bIns="0">
            <a:spAutoFit/>
          </a:bodyPr>
          <a:lstStyle/>
          <a:p>
            <a:pPr algn="l"/>
            <a:r>
              <a:rPr lang="sv-SE" sz="1000">
                <a:solidFill>
                  <a:srgbClr val="0000FE">
                    <a:alpha val="50000"/>
                  </a:srgbClr>
                </a:solidFill>
                <a:latin typeface="SKF Sans Office" pitchFamily="2" charset="0"/>
              </a:rPr>
              <a:t>Confidentiality: C2 – Internal </a:t>
            </a:r>
          </a:p>
        </p:txBody>
      </p:sp>
    </p:spTree>
    <p:extLst>
      <p:ext uri="{BB962C8B-B14F-4D97-AF65-F5344CB8AC3E}">
        <p14:creationId xmlns:p14="http://schemas.microsoft.com/office/powerpoint/2010/main" val="2666511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p:cNvSpPr/>
          <p:nvPr/>
        </p:nvSpPr>
        <p:spPr>
          <a:xfrm>
            <a:off x="0" y="0"/>
            <a:ext cx="12192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solidFill>
                <a:prstClr val="white"/>
              </a:solidFill>
            </a:endParaRPr>
          </a:p>
        </p:txBody>
      </p:sp>
      <p:pic>
        <p:nvPicPr>
          <p:cNvPr id="4" name="Bildobjekt 3"/>
          <p:cNvPicPr>
            <a:picLocks noChangeAspect="1"/>
          </p:cNvPicPr>
          <p:nvPr/>
        </p:nvPicPr>
        <p:blipFill>
          <a:blip r:embed="rId14"/>
          <a:stretch>
            <a:fillRect/>
          </a:stretch>
        </p:blipFill>
        <p:spPr>
          <a:xfrm>
            <a:off x="0" y="5499474"/>
            <a:ext cx="12192000" cy="1253383"/>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SKRIV RUBRIKEN MED STORA BOKSTÄVER</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TextBox 6">
            <a:extLst>
              <a:ext uri="{FF2B5EF4-FFF2-40B4-BE49-F238E27FC236}">
                <a16:creationId xmlns:a16="http://schemas.microsoft.com/office/drawing/2014/main" id="{5C9DBA1A-C288-FDBC-3662-3282D905D3E1}"/>
              </a:ext>
            </a:extLst>
          </p:cNvPr>
          <p:cNvSpPr txBox="1"/>
          <p:nvPr userDrawn="1">
            <p:extLst>
              <p:ext uri="{1162E1C5-73C7-4A58-AE30-91384D911F3F}">
                <p184:classification xmlns:p184="http://schemas.microsoft.com/office/powerpoint/2018/4/main" val="ftr"/>
              </p:ext>
            </p:extLst>
          </p:nvPr>
        </p:nvSpPr>
        <p:spPr>
          <a:xfrm>
            <a:off x="63500" y="6642100"/>
            <a:ext cx="1738313" cy="152400"/>
          </a:xfrm>
          <a:prstGeom prst="rect">
            <a:avLst/>
          </a:prstGeom>
        </p:spPr>
        <p:txBody>
          <a:bodyPr horzOverflow="overflow" lIns="0" tIns="0" rIns="0" bIns="0">
            <a:spAutoFit/>
          </a:bodyPr>
          <a:lstStyle/>
          <a:p>
            <a:pPr algn="l"/>
            <a:r>
              <a:rPr lang="sv-SE" sz="1000">
                <a:solidFill>
                  <a:srgbClr val="0000FE">
                    <a:alpha val="50000"/>
                  </a:srgbClr>
                </a:solidFill>
                <a:latin typeface="SKF Sans Office" pitchFamily="2" charset="0"/>
              </a:rPr>
              <a:t>Confidentiality: C2 – Internal </a:t>
            </a:r>
          </a:p>
        </p:txBody>
      </p:sp>
    </p:spTree>
    <p:extLst>
      <p:ext uri="{BB962C8B-B14F-4D97-AF65-F5344CB8AC3E}">
        <p14:creationId xmlns:p14="http://schemas.microsoft.com/office/powerpoint/2010/main" val="1717351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09547" rtl="0" eaLnBrk="1" latinLnBrk="0" hangingPunct="1">
        <a:lnSpc>
          <a:spcPct val="80000"/>
        </a:lnSpc>
        <a:spcBef>
          <a:spcPct val="0"/>
        </a:spcBef>
        <a:buNone/>
        <a:defRPr sz="4266" b="1" i="0" kern="1200" spc="-200" baseline="0">
          <a:solidFill>
            <a:srgbClr val="F7CC21"/>
          </a:solidFill>
          <a:latin typeface="Arial"/>
          <a:ea typeface="+mj-ea"/>
          <a:cs typeface="Arial"/>
        </a:defRPr>
      </a:lvl1pPr>
    </p:titleStyle>
    <p:bodyStyle>
      <a:lvl1pPr marL="457160" indent="-457160" algn="l" defTabSz="609547" rtl="0" eaLnBrk="1" latinLnBrk="0" hangingPunct="1">
        <a:spcBef>
          <a:spcPct val="20000"/>
        </a:spcBef>
        <a:buFont typeface="Arial"/>
        <a:buChar char="•"/>
        <a:defRPr sz="3466" b="0" i="0" kern="1200">
          <a:solidFill>
            <a:schemeClr val="bg1"/>
          </a:solidFill>
          <a:latin typeface="Arial"/>
          <a:ea typeface="+mn-ea"/>
          <a:cs typeface="Arial"/>
        </a:defRPr>
      </a:lvl1pPr>
      <a:lvl2pPr marL="990514" indent="-380967" algn="l" defTabSz="609547" rtl="0" eaLnBrk="1" latinLnBrk="0" hangingPunct="1">
        <a:spcBef>
          <a:spcPct val="20000"/>
        </a:spcBef>
        <a:buFont typeface="Arial"/>
        <a:buChar char="–"/>
        <a:defRPr sz="2933" b="0" i="0" kern="1200">
          <a:solidFill>
            <a:schemeClr val="bg1"/>
          </a:solidFill>
          <a:latin typeface="Arial"/>
          <a:ea typeface="+mn-ea"/>
          <a:cs typeface="Arial"/>
        </a:defRPr>
      </a:lvl2pPr>
      <a:lvl3pPr marL="1523867" indent="-304774" algn="l" defTabSz="609547" rtl="0" eaLnBrk="1" latinLnBrk="0" hangingPunct="1">
        <a:spcBef>
          <a:spcPct val="20000"/>
        </a:spcBef>
        <a:buFont typeface="Arial"/>
        <a:buChar char="•"/>
        <a:defRPr sz="2400" b="0" i="0" kern="1200">
          <a:solidFill>
            <a:schemeClr val="bg1"/>
          </a:solidFill>
          <a:latin typeface="Arial"/>
          <a:ea typeface="+mn-ea"/>
          <a:cs typeface="Arial"/>
        </a:defRPr>
      </a:lvl3pPr>
      <a:lvl4pPr marL="2133413" indent="-304774" algn="l" defTabSz="609547" rtl="0" eaLnBrk="1" latinLnBrk="0" hangingPunct="1">
        <a:spcBef>
          <a:spcPct val="20000"/>
        </a:spcBef>
        <a:buFont typeface="Arial"/>
        <a:buChar char="–"/>
        <a:defRPr sz="2134" b="0" i="0" kern="1200">
          <a:solidFill>
            <a:schemeClr val="bg1"/>
          </a:solidFill>
          <a:latin typeface="Arial"/>
          <a:ea typeface="+mn-ea"/>
          <a:cs typeface="Arial"/>
        </a:defRPr>
      </a:lvl4pPr>
      <a:lvl5pPr marL="2742960" indent="-304774" algn="l" defTabSz="609547" rtl="0" eaLnBrk="1" latinLnBrk="0" hangingPunct="1">
        <a:spcBef>
          <a:spcPct val="20000"/>
        </a:spcBef>
        <a:buFont typeface="Arial"/>
        <a:buChar char="»"/>
        <a:defRPr sz="1867" b="0" i="1" kern="1200">
          <a:solidFill>
            <a:schemeClr val="bg1"/>
          </a:solidFill>
          <a:latin typeface="Arial"/>
          <a:ea typeface="+mn-ea"/>
          <a:cs typeface="Arial"/>
        </a:defRPr>
      </a:lvl5pPr>
      <a:lvl6pPr marL="3352507" indent="-304774" algn="l" defTabSz="609547" rtl="0" eaLnBrk="1" latinLnBrk="0" hangingPunct="1">
        <a:spcBef>
          <a:spcPct val="20000"/>
        </a:spcBef>
        <a:buFont typeface="Arial"/>
        <a:buChar char="•"/>
        <a:defRPr sz="2666" kern="1200">
          <a:solidFill>
            <a:schemeClr val="tx1"/>
          </a:solidFill>
          <a:latin typeface="+mn-lt"/>
          <a:ea typeface="+mn-ea"/>
          <a:cs typeface="+mn-cs"/>
        </a:defRPr>
      </a:lvl6pPr>
      <a:lvl7pPr marL="3962054" indent="-304774" algn="l" defTabSz="609547" rtl="0" eaLnBrk="1" latinLnBrk="0" hangingPunct="1">
        <a:spcBef>
          <a:spcPct val="20000"/>
        </a:spcBef>
        <a:buFont typeface="Arial"/>
        <a:buChar char="•"/>
        <a:defRPr sz="2666" kern="1200">
          <a:solidFill>
            <a:schemeClr val="tx1"/>
          </a:solidFill>
          <a:latin typeface="+mn-lt"/>
          <a:ea typeface="+mn-ea"/>
          <a:cs typeface="+mn-cs"/>
        </a:defRPr>
      </a:lvl7pPr>
      <a:lvl8pPr marL="4571600" indent="-304774" algn="l" defTabSz="609547" rtl="0" eaLnBrk="1" latinLnBrk="0" hangingPunct="1">
        <a:spcBef>
          <a:spcPct val="20000"/>
        </a:spcBef>
        <a:buFont typeface="Arial"/>
        <a:buChar char="•"/>
        <a:defRPr sz="2666" kern="1200">
          <a:solidFill>
            <a:schemeClr val="tx1"/>
          </a:solidFill>
          <a:latin typeface="+mn-lt"/>
          <a:ea typeface="+mn-ea"/>
          <a:cs typeface="+mn-cs"/>
        </a:defRPr>
      </a:lvl8pPr>
      <a:lvl9pPr marL="5181147" indent="-304774" algn="l" defTabSz="609547"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547" rtl="0" eaLnBrk="1" latinLnBrk="0" hangingPunct="1">
        <a:defRPr sz="2400" kern="1200">
          <a:solidFill>
            <a:schemeClr val="tx1"/>
          </a:solidFill>
          <a:latin typeface="+mn-lt"/>
          <a:ea typeface="+mn-ea"/>
          <a:cs typeface="+mn-cs"/>
        </a:defRPr>
      </a:lvl1pPr>
      <a:lvl2pPr marL="609547" algn="l" defTabSz="609547" rtl="0" eaLnBrk="1" latinLnBrk="0" hangingPunct="1">
        <a:defRPr sz="2400" kern="1200">
          <a:solidFill>
            <a:schemeClr val="tx1"/>
          </a:solidFill>
          <a:latin typeface="+mn-lt"/>
          <a:ea typeface="+mn-ea"/>
          <a:cs typeface="+mn-cs"/>
        </a:defRPr>
      </a:lvl2pPr>
      <a:lvl3pPr marL="1219093" algn="l" defTabSz="609547" rtl="0" eaLnBrk="1" latinLnBrk="0" hangingPunct="1">
        <a:defRPr sz="2400" kern="1200">
          <a:solidFill>
            <a:schemeClr val="tx1"/>
          </a:solidFill>
          <a:latin typeface="+mn-lt"/>
          <a:ea typeface="+mn-ea"/>
          <a:cs typeface="+mn-cs"/>
        </a:defRPr>
      </a:lvl3pPr>
      <a:lvl4pPr marL="1828640" algn="l" defTabSz="609547" rtl="0" eaLnBrk="1" latinLnBrk="0" hangingPunct="1">
        <a:defRPr sz="2400" kern="1200">
          <a:solidFill>
            <a:schemeClr val="tx1"/>
          </a:solidFill>
          <a:latin typeface="+mn-lt"/>
          <a:ea typeface="+mn-ea"/>
          <a:cs typeface="+mn-cs"/>
        </a:defRPr>
      </a:lvl4pPr>
      <a:lvl5pPr marL="2438187" algn="l" defTabSz="609547" rtl="0" eaLnBrk="1" latinLnBrk="0" hangingPunct="1">
        <a:defRPr sz="2400" kern="1200">
          <a:solidFill>
            <a:schemeClr val="tx1"/>
          </a:solidFill>
          <a:latin typeface="+mn-lt"/>
          <a:ea typeface="+mn-ea"/>
          <a:cs typeface="+mn-cs"/>
        </a:defRPr>
      </a:lvl5pPr>
      <a:lvl6pPr marL="3047733" algn="l" defTabSz="609547" rtl="0" eaLnBrk="1" latinLnBrk="0" hangingPunct="1">
        <a:defRPr sz="2400" kern="1200">
          <a:solidFill>
            <a:schemeClr val="tx1"/>
          </a:solidFill>
          <a:latin typeface="+mn-lt"/>
          <a:ea typeface="+mn-ea"/>
          <a:cs typeface="+mn-cs"/>
        </a:defRPr>
      </a:lvl6pPr>
      <a:lvl7pPr marL="3657280" algn="l" defTabSz="609547" rtl="0" eaLnBrk="1" latinLnBrk="0" hangingPunct="1">
        <a:defRPr sz="2400" kern="1200">
          <a:solidFill>
            <a:schemeClr val="tx1"/>
          </a:solidFill>
          <a:latin typeface="+mn-lt"/>
          <a:ea typeface="+mn-ea"/>
          <a:cs typeface="+mn-cs"/>
        </a:defRPr>
      </a:lvl7pPr>
      <a:lvl8pPr marL="4266827" algn="l" defTabSz="609547" rtl="0" eaLnBrk="1" latinLnBrk="0" hangingPunct="1">
        <a:defRPr sz="2400" kern="1200">
          <a:solidFill>
            <a:schemeClr val="tx1"/>
          </a:solidFill>
          <a:latin typeface="+mn-lt"/>
          <a:ea typeface="+mn-ea"/>
          <a:cs typeface="+mn-cs"/>
        </a:defRPr>
      </a:lvl8pPr>
      <a:lvl9pPr marL="4876374" algn="l" defTabSz="60954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ubrik 17">
            <a:extLst>
              <a:ext uri="{FF2B5EF4-FFF2-40B4-BE49-F238E27FC236}">
                <a16:creationId xmlns:a16="http://schemas.microsoft.com/office/drawing/2014/main" id="{A2215572-6734-78A8-E07B-EA0E4A1D6228}"/>
              </a:ext>
            </a:extLst>
          </p:cNvPr>
          <p:cNvSpPr>
            <a:spLocks noGrp="1"/>
          </p:cNvSpPr>
          <p:nvPr>
            <p:ph type="title"/>
          </p:nvPr>
        </p:nvSpPr>
        <p:spPr>
          <a:xfrm>
            <a:off x="838200" y="2766218"/>
            <a:ext cx="10515600" cy="1325563"/>
          </a:xfrm>
        </p:spPr>
        <p:txBody>
          <a:bodyPr>
            <a:noAutofit/>
          </a:bodyPr>
          <a:lstStyle/>
          <a:p>
            <a:r>
              <a:rPr lang="sv-SE" sz="6000" b="1" dirty="0">
                <a:solidFill>
                  <a:srgbClr val="FFD100"/>
                </a:solidFill>
                <a:latin typeface="Calibri" panose="020F0502020204030204" pitchFamily="34" charset="0"/>
                <a:cs typeface="Calibri" panose="020F0502020204030204" pitchFamily="34" charset="0"/>
              </a:rPr>
              <a:t>VÄLKOMMEN</a:t>
            </a:r>
          </a:p>
        </p:txBody>
      </p:sp>
      <p:sp>
        <p:nvSpPr>
          <p:cNvPr id="2" name="Rubrik 1">
            <a:extLst>
              <a:ext uri="{FF2B5EF4-FFF2-40B4-BE49-F238E27FC236}">
                <a16:creationId xmlns:a16="http://schemas.microsoft.com/office/drawing/2014/main" id="{FB0B390B-6A8C-8016-EA75-A0AEBAA6799E}"/>
              </a:ext>
            </a:extLst>
          </p:cNvPr>
          <p:cNvSpPr txBox="1">
            <a:spLocks/>
          </p:cNvSpPr>
          <p:nvPr/>
        </p:nvSpPr>
        <p:spPr>
          <a:xfrm>
            <a:off x="838200" y="334228"/>
            <a:ext cx="10515600" cy="870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b="1" dirty="0" err="1">
                <a:solidFill>
                  <a:srgbClr val="FFD100"/>
                </a:solidFill>
                <a:latin typeface="+mn-lt"/>
              </a:rPr>
              <a:t>Föräldrarmöte</a:t>
            </a:r>
            <a:r>
              <a:rPr lang="sv-SE" sz="2800" b="1" dirty="0">
                <a:solidFill>
                  <a:srgbClr val="FFD100"/>
                </a:solidFill>
                <a:latin typeface="+mn-lt"/>
              </a:rPr>
              <a:t> Västerås IK F10 &amp; F12 </a:t>
            </a:r>
          </a:p>
          <a:p>
            <a:r>
              <a:rPr lang="sv-SE" sz="1600" b="1" i="1" dirty="0">
                <a:solidFill>
                  <a:srgbClr val="FFD100"/>
                </a:solidFill>
                <a:latin typeface="+mn-lt"/>
              </a:rPr>
              <a:t>2025-09-17</a:t>
            </a:r>
            <a:endParaRPr lang="sv-SE" sz="2000" b="1" i="1" dirty="0">
              <a:solidFill>
                <a:srgbClr val="FFD100"/>
              </a:solidFill>
              <a:latin typeface="+mn-lt"/>
            </a:endParaRPr>
          </a:p>
        </p:txBody>
      </p:sp>
    </p:spTree>
    <p:extLst>
      <p:ext uri="{BB962C8B-B14F-4D97-AF65-F5344CB8AC3E}">
        <p14:creationId xmlns:p14="http://schemas.microsoft.com/office/powerpoint/2010/main" val="2944666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2418699-1F93-B2CE-D1D5-9F3B935B1C1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44C9C95-5495-710C-C743-1BE6416016D6}"/>
              </a:ext>
            </a:extLst>
          </p:cNvPr>
          <p:cNvSpPr>
            <a:spLocks noGrp="1"/>
          </p:cNvSpPr>
          <p:nvPr>
            <p:ph type="title"/>
          </p:nvPr>
        </p:nvSpPr>
        <p:spPr/>
        <p:txBody>
          <a:bodyPr/>
          <a:lstStyle/>
          <a:p>
            <a:r>
              <a:rPr lang="sv-SE" b="1" dirty="0">
                <a:solidFill>
                  <a:srgbClr val="FFD100"/>
                </a:solidFill>
                <a:latin typeface="+mn-lt"/>
              </a:rPr>
              <a:t>Varning Vila Lämna</a:t>
            </a:r>
          </a:p>
        </p:txBody>
      </p:sp>
      <p:sp>
        <p:nvSpPr>
          <p:cNvPr id="7" name="Platshållare för innehåll 6">
            <a:extLst>
              <a:ext uri="{FF2B5EF4-FFF2-40B4-BE49-F238E27FC236}">
                <a16:creationId xmlns:a16="http://schemas.microsoft.com/office/drawing/2014/main" id="{27781C54-0743-29FD-8C93-241433C1319A}"/>
              </a:ext>
            </a:extLst>
          </p:cNvPr>
          <p:cNvSpPr>
            <a:spLocks noGrp="1"/>
          </p:cNvSpPr>
          <p:nvPr>
            <p:ph idx="1"/>
          </p:nvPr>
        </p:nvSpPr>
        <p:spPr>
          <a:xfrm>
            <a:off x="838200" y="1639614"/>
            <a:ext cx="10515600" cy="4537349"/>
          </a:xfrm>
        </p:spPr>
        <p:txBody>
          <a:bodyPr>
            <a:normAutofit/>
          </a:bodyPr>
          <a:lstStyle/>
          <a:p>
            <a:pPr marL="0" indent="0" algn="l">
              <a:buNone/>
            </a:pPr>
            <a:r>
              <a:rPr lang="sv-SE" sz="2400" dirty="0">
                <a:solidFill>
                  <a:srgbClr val="FFD100"/>
                </a:solidFill>
                <a:latin typeface="+mj-lt"/>
              </a:rPr>
              <a:t>I år kommer vi införa VVL, om en spelare beter sig mindre bra eller något sker som anses ej vara okej får den en </a:t>
            </a:r>
            <a:r>
              <a:rPr lang="sv-SE" sz="2400" u="sng" dirty="0">
                <a:solidFill>
                  <a:srgbClr val="FFD100"/>
                </a:solidFill>
                <a:latin typeface="+mj-lt"/>
              </a:rPr>
              <a:t>Varning</a:t>
            </a:r>
            <a:r>
              <a:rPr lang="sv-SE" sz="2400" dirty="0">
                <a:solidFill>
                  <a:srgbClr val="FFD100"/>
                </a:solidFill>
                <a:latin typeface="+mj-lt"/>
              </a:rPr>
              <a:t>, om det sker igen blir det </a:t>
            </a:r>
            <a:r>
              <a:rPr lang="sv-SE" sz="2400" u="sng" dirty="0">
                <a:solidFill>
                  <a:srgbClr val="FFD100"/>
                </a:solidFill>
                <a:latin typeface="+mj-lt"/>
              </a:rPr>
              <a:t>Vila</a:t>
            </a:r>
            <a:r>
              <a:rPr lang="sv-SE" sz="2400" dirty="0">
                <a:solidFill>
                  <a:srgbClr val="FFD100"/>
                </a:solidFill>
                <a:latin typeface="+mj-lt"/>
              </a:rPr>
              <a:t> en kortare stund och om det ej sker en förändring så får spelaren </a:t>
            </a:r>
            <a:r>
              <a:rPr lang="sv-SE" sz="2400" u="sng" dirty="0">
                <a:solidFill>
                  <a:srgbClr val="FFD100"/>
                </a:solidFill>
                <a:latin typeface="+mj-lt"/>
              </a:rPr>
              <a:t>Lämna</a:t>
            </a:r>
            <a:r>
              <a:rPr lang="sv-SE" sz="2400" dirty="0">
                <a:solidFill>
                  <a:srgbClr val="FFD100"/>
                </a:solidFill>
                <a:latin typeface="+mj-lt"/>
              </a:rPr>
              <a:t>.</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Ni vårdnadshavare ska då vara införstådda att vi har gått igen VVL stegen om ni blir uppringda att hämta er spelare.</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Nästa träning så nollas allt, spelare ska aldrig ha en VVL från tidigare tillfälle med sig.</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Om det sker något grövre så tas dialog med ansvarig för Västerås IK samt vårdnadshavare.</a:t>
            </a:r>
          </a:p>
        </p:txBody>
      </p:sp>
    </p:spTree>
    <p:extLst>
      <p:ext uri="{BB962C8B-B14F-4D97-AF65-F5344CB8AC3E}">
        <p14:creationId xmlns:p14="http://schemas.microsoft.com/office/powerpoint/2010/main" val="227734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DB2B2D-142A-75F2-8F6C-D5F834AB313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A37CC92-9A18-DB4A-D7CE-2316F6C22E85}"/>
              </a:ext>
            </a:extLst>
          </p:cNvPr>
          <p:cNvSpPr>
            <a:spLocks noGrp="1"/>
          </p:cNvSpPr>
          <p:nvPr>
            <p:ph type="title"/>
          </p:nvPr>
        </p:nvSpPr>
        <p:spPr/>
        <p:txBody>
          <a:bodyPr/>
          <a:lstStyle/>
          <a:p>
            <a:r>
              <a:rPr lang="sv-SE" b="1" dirty="0">
                <a:solidFill>
                  <a:srgbClr val="FFD100"/>
                </a:solidFill>
                <a:latin typeface="+mn-lt"/>
              </a:rPr>
              <a:t>Guldsponsor KVA</a:t>
            </a:r>
          </a:p>
        </p:txBody>
      </p:sp>
      <p:sp>
        <p:nvSpPr>
          <p:cNvPr id="7" name="Platshållare för innehåll 6">
            <a:extLst>
              <a:ext uri="{FF2B5EF4-FFF2-40B4-BE49-F238E27FC236}">
                <a16:creationId xmlns:a16="http://schemas.microsoft.com/office/drawing/2014/main" id="{EDACE788-FD87-A1E1-8840-609D822F0748}"/>
              </a:ext>
            </a:extLst>
          </p:cNvPr>
          <p:cNvSpPr>
            <a:spLocks noGrp="1"/>
          </p:cNvSpPr>
          <p:nvPr>
            <p:ph idx="1"/>
          </p:nvPr>
        </p:nvSpPr>
        <p:spPr/>
        <p:txBody>
          <a:bodyPr>
            <a:normAutofit/>
          </a:bodyPr>
          <a:lstStyle/>
          <a:p>
            <a:pPr marL="0" indent="0" algn="l">
              <a:buNone/>
            </a:pPr>
            <a:r>
              <a:rPr lang="sv-SE" sz="2400" dirty="0">
                <a:solidFill>
                  <a:srgbClr val="FFD100"/>
                </a:solidFill>
                <a:latin typeface="+mj-lt"/>
              </a:rPr>
              <a:t>KVA Rivning &amp; Håltagning har klivit in som guldsponsor för F10!</a:t>
            </a:r>
          </a:p>
          <a:p>
            <a:pPr marL="0" indent="0" algn="l">
              <a:buNone/>
            </a:pPr>
            <a:r>
              <a:rPr lang="sv-SE" sz="2400" dirty="0">
                <a:solidFill>
                  <a:srgbClr val="FFD100"/>
                </a:solidFill>
                <a:latin typeface="+mj-lt"/>
              </a:rPr>
              <a:t>KVA finns även representerad på våra matchtröjor.</a:t>
            </a:r>
          </a:p>
          <a:p>
            <a:pPr marL="0" indent="0" algn="l">
              <a:buNone/>
            </a:pPr>
            <a:r>
              <a:rPr lang="sv-SE" sz="2400" dirty="0">
                <a:solidFill>
                  <a:srgbClr val="FFD100"/>
                </a:solidFill>
                <a:latin typeface="+mj-lt"/>
              </a:rPr>
              <a:t>Vi ska ha KVA logo på spelarnas hjälmar.</a:t>
            </a:r>
          </a:p>
        </p:txBody>
      </p:sp>
    </p:spTree>
    <p:extLst>
      <p:ext uri="{BB962C8B-B14F-4D97-AF65-F5344CB8AC3E}">
        <p14:creationId xmlns:p14="http://schemas.microsoft.com/office/powerpoint/2010/main" val="210304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2A32F1-881D-CA1F-4829-3492B52D00B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71B722-43E4-865D-8CBC-561DC03EF1AA}"/>
              </a:ext>
            </a:extLst>
          </p:cNvPr>
          <p:cNvSpPr>
            <a:spLocks noGrp="1"/>
          </p:cNvSpPr>
          <p:nvPr>
            <p:ph type="title"/>
          </p:nvPr>
        </p:nvSpPr>
        <p:spPr/>
        <p:txBody>
          <a:bodyPr/>
          <a:lstStyle/>
          <a:p>
            <a:r>
              <a:rPr lang="sv-SE" b="1" dirty="0">
                <a:solidFill>
                  <a:srgbClr val="FFD100"/>
                </a:solidFill>
                <a:latin typeface="+mn-lt"/>
              </a:rPr>
              <a:t>Försäljning och sponsring</a:t>
            </a:r>
          </a:p>
        </p:txBody>
      </p:sp>
      <p:sp>
        <p:nvSpPr>
          <p:cNvPr id="7" name="Platshållare för innehåll 6">
            <a:extLst>
              <a:ext uri="{FF2B5EF4-FFF2-40B4-BE49-F238E27FC236}">
                <a16:creationId xmlns:a16="http://schemas.microsoft.com/office/drawing/2014/main" id="{739C629B-2534-55CD-D77D-9B49AE3CA672}"/>
              </a:ext>
            </a:extLst>
          </p:cNvPr>
          <p:cNvSpPr>
            <a:spLocks noGrp="1"/>
          </p:cNvSpPr>
          <p:nvPr>
            <p:ph idx="1"/>
          </p:nvPr>
        </p:nvSpPr>
        <p:spPr/>
        <p:txBody>
          <a:bodyPr>
            <a:normAutofit/>
          </a:bodyPr>
          <a:lstStyle/>
          <a:p>
            <a:pPr marL="0" indent="0" algn="l">
              <a:buNone/>
            </a:pPr>
            <a:r>
              <a:rPr lang="sv-SE" sz="2400" dirty="0">
                <a:solidFill>
                  <a:srgbClr val="FFD100"/>
                </a:solidFill>
                <a:latin typeface="+mj-lt"/>
              </a:rPr>
              <a:t>Vi kommer se över försäljning, önskan om någon kan ta tag i den biten.</a:t>
            </a:r>
          </a:p>
          <a:p>
            <a:pPr marL="0" indent="0" algn="l">
              <a:buNone/>
            </a:pPr>
            <a:endParaRPr lang="sv-SE" sz="2400" dirty="0">
              <a:solidFill>
                <a:srgbClr val="FFD100"/>
              </a:solidFill>
              <a:latin typeface="+mj-lt"/>
            </a:endParaRP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Vi söker alltid sponsring, har ni någon som vill sponsra spelarna och ge möjlighet att åka på fler cuper, kick-off aktiviteter med mera så hör av er.</a:t>
            </a:r>
          </a:p>
        </p:txBody>
      </p:sp>
    </p:spTree>
    <p:extLst>
      <p:ext uri="{BB962C8B-B14F-4D97-AF65-F5344CB8AC3E}">
        <p14:creationId xmlns:p14="http://schemas.microsoft.com/office/powerpoint/2010/main" val="66793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0FDDA1-00C1-9EDB-1A09-5AA55C68911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C155636-FDAC-3447-3B18-738BCB52B137}"/>
              </a:ext>
            </a:extLst>
          </p:cNvPr>
          <p:cNvSpPr>
            <a:spLocks noGrp="1"/>
          </p:cNvSpPr>
          <p:nvPr>
            <p:ph type="title"/>
          </p:nvPr>
        </p:nvSpPr>
        <p:spPr/>
        <p:txBody>
          <a:bodyPr/>
          <a:lstStyle/>
          <a:p>
            <a:r>
              <a:rPr lang="sv-SE" b="1" dirty="0">
                <a:solidFill>
                  <a:srgbClr val="FFD100"/>
                </a:solidFill>
                <a:latin typeface="+mn-lt"/>
              </a:rPr>
              <a:t>Övrigt</a:t>
            </a:r>
          </a:p>
        </p:txBody>
      </p:sp>
      <p:sp>
        <p:nvSpPr>
          <p:cNvPr id="7" name="Platshållare för innehåll 6">
            <a:extLst>
              <a:ext uri="{FF2B5EF4-FFF2-40B4-BE49-F238E27FC236}">
                <a16:creationId xmlns:a16="http://schemas.microsoft.com/office/drawing/2014/main" id="{61D165C2-60BC-E3FF-0D56-975DE3B51B3F}"/>
              </a:ext>
            </a:extLst>
          </p:cNvPr>
          <p:cNvSpPr>
            <a:spLocks noGrp="1"/>
          </p:cNvSpPr>
          <p:nvPr>
            <p:ph idx="1"/>
          </p:nvPr>
        </p:nvSpPr>
        <p:spPr/>
        <p:txBody>
          <a:bodyPr>
            <a:normAutofit/>
          </a:bodyPr>
          <a:lstStyle/>
          <a:p>
            <a:pPr marL="0" indent="0" algn="l">
              <a:buNone/>
            </a:pPr>
            <a:r>
              <a:rPr lang="sv-SE" sz="2400" dirty="0">
                <a:solidFill>
                  <a:srgbClr val="FFD100"/>
                </a:solidFill>
                <a:latin typeface="+mj-lt"/>
              </a:rPr>
              <a:t>Fotografering planerad just nu 2/5-12, samma ställe som tidigare, i bandyhallen.</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Fadderveckor i år är v45 och v7. Återkommer senare vilka våra faddrar blir.</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Vill </a:t>
            </a:r>
            <a:r>
              <a:rPr lang="sv-SE" sz="2400">
                <a:solidFill>
                  <a:srgbClr val="FFD100"/>
                </a:solidFill>
                <a:latin typeface="+mj-lt"/>
              </a:rPr>
              <a:t>vi ha </a:t>
            </a:r>
            <a:r>
              <a:rPr lang="sv-SE" sz="2400" dirty="0">
                <a:solidFill>
                  <a:srgbClr val="FFD100"/>
                </a:solidFill>
                <a:latin typeface="+mj-lt"/>
              </a:rPr>
              <a:t>profilkläder?</a:t>
            </a:r>
          </a:p>
          <a:p>
            <a:pPr marL="0" indent="0" algn="l">
              <a:buNone/>
            </a:pPr>
            <a:endParaRPr lang="sv-SE" sz="2400" dirty="0">
              <a:solidFill>
                <a:srgbClr val="FFD100"/>
              </a:solidFill>
              <a:latin typeface="+mj-lt"/>
            </a:endParaRPr>
          </a:p>
          <a:p>
            <a:pPr marL="0" indent="0" algn="l">
              <a:buNone/>
            </a:pPr>
            <a:endParaRPr lang="sv-SE" sz="2400" dirty="0">
              <a:solidFill>
                <a:srgbClr val="FFD100"/>
              </a:solidFill>
              <a:latin typeface="+mj-lt"/>
            </a:endParaRPr>
          </a:p>
        </p:txBody>
      </p:sp>
    </p:spTree>
    <p:extLst>
      <p:ext uri="{BB962C8B-B14F-4D97-AF65-F5344CB8AC3E}">
        <p14:creationId xmlns:p14="http://schemas.microsoft.com/office/powerpoint/2010/main" val="231336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D227345-19EE-D964-F736-E8E58545E35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DB15422-163C-D036-9906-BAA45052B7B0}"/>
              </a:ext>
            </a:extLst>
          </p:cNvPr>
          <p:cNvSpPr>
            <a:spLocks noGrp="1"/>
          </p:cNvSpPr>
          <p:nvPr>
            <p:ph type="title"/>
          </p:nvPr>
        </p:nvSpPr>
        <p:spPr/>
        <p:txBody>
          <a:bodyPr/>
          <a:lstStyle/>
          <a:p>
            <a:r>
              <a:rPr lang="sv-SE" b="1" dirty="0">
                <a:solidFill>
                  <a:srgbClr val="FFD100"/>
                </a:solidFill>
                <a:latin typeface="+mn-lt"/>
              </a:rPr>
              <a:t>Uppdelning F10 och F12</a:t>
            </a:r>
          </a:p>
        </p:txBody>
      </p:sp>
      <p:sp>
        <p:nvSpPr>
          <p:cNvPr id="7" name="Platshållare för innehåll 6">
            <a:extLst>
              <a:ext uri="{FF2B5EF4-FFF2-40B4-BE49-F238E27FC236}">
                <a16:creationId xmlns:a16="http://schemas.microsoft.com/office/drawing/2014/main" id="{4191E3A1-E8E0-4673-4026-84239046CB7A}"/>
              </a:ext>
            </a:extLst>
          </p:cNvPr>
          <p:cNvSpPr>
            <a:spLocks noGrp="1"/>
          </p:cNvSpPr>
          <p:nvPr>
            <p:ph idx="1"/>
          </p:nvPr>
        </p:nvSpPr>
        <p:spPr/>
        <p:txBody>
          <a:bodyPr>
            <a:normAutofit lnSpcReduction="10000"/>
          </a:bodyPr>
          <a:lstStyle/>
          <a:p>
            <a:pPr marL="0" indent="0" algn="l">
              <a:buNone/>
            </a:pPr>
            <a:r>
              <a:rPr lang="sv-SE" sz="2400" dirty="0">
                <a:solidFill>
                  <a:srgbClr val="FFD100"/>
                </a:solidFill>
                <a:latin typeface="+mj-lt"/>
              </a:rPr>
              <a:t>I och med att vi fyller på med tjejer födda 2017 så är åldersskillnad från äldsta till yngsta blivit stor, därmed har vi i år delat upp F10 och F12 till två separata grupper.</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F10 är vi just nu 17st spelare, födda 2016 och 2017, och vi har dispens för 6st födda 2015 som tillhör F12, totalt 23st.</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Spelare födda 2015 får träna och spela matcher med F10, huvudsakligen tillhör dom F12.</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Säsongen 2026/27 har vi ej möjlighet för dispens för spelare födda 2015.</a:t>
            </a:r>
            <a:br>
              <a:rPr lang="sv-SE" sz="2400" dirty="0">
                <a:solidFill>
                  <a:srgbClr val="FFD100"/>
                </a:solidFill>
                <a:latin typeface="+mj-lt"/>
              </a:rPr>
            </a:br>
            <a:r>
              <a:rPr lang="sv-SE" sz="2400" dirty="0">
                <a:solidFill>
                  <a:srgbClr val="FFD100"/>
                </a:solidFill>
                <a:latin typeface="+mj-lt"/>
              </a:rPr>
              <a:t>Då fyller vi på med spelare födda 2018 till F10.</a:t>
            </a:r>
          </a:p>
        </p:txBody>
      </p:sp>
    </p:spTree>
    <p:extLst>
      <p:ext uri="{BB962C8B-B14F-4D97-AF65-F5344CB8AC3E}">
        <p14:creationId xmlns:p14="http://schemas.microsoft.com/office/powerpoint/2010/main" val="236100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9DC00F9-02C2-B689-575B-058AF3873E0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618B5C6-E597-F64D-18BA-9333E834359E}"/>
              </a:ext>
            </a:extLst>
          </p:cNvPr>
          <p:cNvSpPr>
            <a:spLocks noGrp="1"/>
          </p:cNvSpPr>
          <p:nvPr>
            <p:ph type="title"/>
          </p:nvPr>
        </p:nvSpPr>
        <p:spPr/>
        <p:txBody>
          <a:bodyPr/>
          <a:lstStyle/>
          <a:p>
            <a:r>
              <a:rPr lang="sv-SE" b="1" dirty="0">
                <a:solidFill>
                  <a:srgbClr val="FFD100"/>
                </a:solidFill>
                <a:latin typeface="+mn-lt"/>
              </a:rPr>
              <a:t>AGENDA F10</a:t>
            </a:r>
          </a:p>
        </p:txBody>
      </p:sp>
      <p:sp>
        <p:nvSpPr>
          <p:cNvPr id="7" name="Platshållare för innehåll 6">
            <a:extLst>
              <a:ext uri="{FF2B5EF4-FFF2-40B4-BE49-F238E27FC236}">
                <a16:creationId xmlns:a16="http://schemas.microsoft.com/office/drawing/2014/main" id="{C1C910F6-FECA-FF21-FE77-FB5554C3BF5A}"/>
              </a:ext>
            </a:extLst>
          </p:cNvPr>
          <p:cNvSpPr>
            <a:spLocks noGrp="1"/>
          </p:cNvSpPr>
          <p:nvPr>
            <p:ph idx="1"/>
          </p:nvPr>
        </p:nvSpPr>
        <p:spPr>
          <a:xfrm>
            <a:off x="838200" y="1362141"/>
            <a:ext cx="10515600" cy="4814822"/>
          </a:xfrm>
        </p:spPr>
        <p:txBody>
          <a:bodyPr>
            <a:normAutofit/>
          </a:bodyPr>
          <a:lstStyle/>
          <a:p>
            <a:pPr algn="l"/>
            <a:r>
              <a:rPr lang="sv-SE" sz="2400" dirty="0">
                <a:solidFill>
                  <a:srgbClr val="FFD100"/>
                </a:solidFill>
                <a:latin typeface="+mj-lt"/>
              </a:rPr>
              <a:t>Laget</a:t>
            </a:r>
          </a:p>
          <a:p>
            <a:r>
              <a:rPr lang="sv-SE" sz="2400" dirty="0">
                <a:solidFill>
                  <a:srgbClr val="FFD100"/>
                </a:solidFill>
                <a:latin typeface="+mj-lt"/>
              </a:rPr>
              <a:t>Ledare 2025/26</a:t>
            </a:r>
          </a:p>
          <a:p>
            <a:pPr algn="l"/>
            <a:r>
              <a:rPr lang="sv-SE" sz="2400" dirty="0">
                <a:solidFill>
                  <a:srgbClr val="FFD100"/>
                </a:solidFill>
                <a:latin typeface="+mj-lt"/>
              </a:rPr>
              <a:t>Istider, seriespel samt cuper</a:t>
            </a:r>
          </a:p>
          <a:p>
            <a:pPr algn="l"/>
            <a:r>
              <a:rPr lang="sv-SE" sz="2400" dirty="0">
                <a:solidFill>
                  <a:srgbClr val="FFD100"/>
                </a:solidFill>
                <a:latin typeface="+mj-lt"/>
              </a:rPr>
              <a:t>Huvudtränaren har ordet</a:t>
            </a:r>
          </a:p>
          <a:p>
            <a:pPr algn="l"/>
            <a:r>
              <a:rPr lang="sv-SE" sz="2400" dirty="0">
                <a:solidFill>
                  <a:srgbClr val="FFD100"/>
                </a:solidFill>
                <a:latin typeface="+mj-lt"/>
              </a:rPr>
              <a:t>Material, slip, matchtröjor</a:t>
            </a:r>
          </a:p>
          <a:p>
            <a:pPr algn="l"/>
            <a:r>
              <a:rPr lang="sv-SE" sz="2400" dirty="0">
                <a:solidFill>
                  <a:srgbClr val="FFD100"/>
                </a:solidFill>
                <a:latin typeface="+mj-lt"/>
              </a:rPr>
              <a:t>Ett gulsvart hjärta! (</a:t>
            </a:r>
            <a:r>
              <a:rPr lang="sv-SE" sz="2400" dirty="0" err="1">
                <a:solidFill>
                  <a:srgbClr val="FFD100"/>
                </a:solidFill>
                <a:latin typeface="+mj-lt"/>
              </a:rPr>
              <a:t>Friends</a:t>
            </a:r>
            <a:r>
              <a:rPr lang="sv-SE" sz="2400" dirty="0">
                <a:solidFill>
                  <a:srgbClr val="FFD100"/>
                </a:solidFill>
                <a:latin typeface="+mj-lt"/>
              </a:rPr>
              <a:t> och VVL)</a:t>
            </a:r>
          </a:p>
          <a:p>
            <a:r>
              <a:rPr lang="sv-SE" sz="2400" dirty="0">
                <a:solidFill>
                  <a:srgbClr val="FFD100"/>
                </a:solidFill>
                <a:latin typeface="+mj-lt"/>
              </a:rPr>
              <a:t>Guldsponsor KVA Håltagning &amp; Rivning</a:t>
            </a:r>
          </a:p>
          <a:p>
            <a:pPr algn="l"/>
            <a:r>
              <a:rPr lang="sv-SE" sz="2400" dirty="0">
                <a:solidFill>
                  <a:srgbClr val="FFD100"/>
                </a:solidFill>
                <a:latin typeface="+mj-lt"/>
              </a:rPr>
              <a:t>Försäljning och sponsring</a:t>
            </a:r>
          </a:p>
          <a:p>
            <a:pPr algn="l"/>
            <a:r>
              <a:rPr lang="sv-SE" sz="2400" dirty="0">
                <a:solidFill>
                  <a:srgbClr val="FFD100"/>
                </a:solidFill>
                <a:latin typeface="+mj-lt"/>
              </a:rPr>
              <a:t>Övrigt, fotografering, fadderträning</a:t>
            </a:r>
          </a:p>
        </p:txBody>
      </p:sp>
    </p:spTree>
    <p:extLst>
      <p:ext uri="{BB962C8B-B14F-4D97-AF65-F5344CB8AC3E}">
        <p14:creationId xmlns:p14="http://schemas.microsoft.com/office/powerpoint/2010/main" val="255495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E04406-4151-976F-C829-C85AC93ACD1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4A08A76-6299-19A8-B4E4-B133CE647803}"/>
              </a:ext>
            </a:extLst>
          </p:cNvPr>
          <p:cNvSpPr>
            <a:spLocks noGrp="1"/>
          </p:cNvSpPr>
          <p:nvPr>
            <p:ph type="title"/>
          </p:nvPr>
        </p:nvSpPr>
        <p:spPr/>
        <p:txBody>
          <a:bodyPr/>
          <a:lstStyle/>
          <a:p>
            <a:r>
              <a:rPr lang="sv-SE" b="1" dirty="0">
                <a:solidFill>
                  <a:srgbClr val="FFD100"/>
                </a:solidFill>
                <a:latin typeface="+mn-lt"/>
              </a:rPr>
              <a:t>Laget</a:t>
            </a:r>
          </a:p>
        </p:txBody>
      </p:sp>
      <p:sp>
        <p:nvSpPr>
          <p:cNvPr id="7" name="Platshållare för innehåll 6">
            <a:extLst>
              <a:ext uri="{FF2B5EF4-FFF2-40B4-BE49-F238E27FC236}">
                <a16:creationId xmlns:a16="http://schemas.microsoft.com/office/drawing/2014/main" id="{358A4D63-86CD-3C9D-05E4-371D1CFB1EFD}"/>
              </a:ext>
            </a:extLst>
          </p:cNvPr>
          <p:cNvSpPr>
            <a:spLocks noGrp="1"/>
          </p:cNvSpPr>
          <p:nvPr>
            <p:ph idx="1"/>
          </p:nvPr>
        </p:nvSpPr>
        <p:spPr>
          <a:xfrm>
            <a:off x="2099441" y="1825625"/>
            <a:ext cx="3563532" cy="4351338"/>
          </a:xfrm>
        </p:spPr>
        <p:txBody>
          <a:bodyPr>
            <a:normAutofit fontScale="55000" lnSpcReduction="20000"/>
          </a:bodyPr>
          <a:lstStyle/>
          <a:p>
            <a:pPr marL="0" indent="0" algn="l">
              <a:buNone/>
            </a:pPr>
            <a:r>
              <a:rPr lang="sv-SE" sz="5800" b="1" dirty="0">
                <a:solidFill>
                  <a:srgbClr val="FFD100"/>
                </a:solidFill>
                <a:latin typeface="+mj-lt"/>
              </a:rPr>
              <a:t>F10</a:t>
            </a:r>
            <a:endParaRPr lang="sv-SE" sz="6000" b="1" dirty="0">
              <a:solidFill>
                <a:srgbClr val="FFD100"/>
              </a:solidFill>
              <a:latin typeface="+mj-lt"/>
            </a:endParaRPr>
          </a:p>
          <a:p>
            <a:pPr marL="0" indent="0" algn="l">
              <a:spcBef>
                <a:spcPts val="600"/>
              </a:spcBef>
              <a:buNone/>
            </a:pPr>
            <a:r>
              <a:rPr lang="sv-SE" sz="2400" dirty="0">
                <a:solidFill>
                  <a:srgbClr val="FFD100"/>
                </a:solidFill>
                <a:latin typeface="+mj-lt"/>
              </a:rPr>
              <a:t>Alice Sköld</a:t>
            </a:r>
          </a:p>
          <a:p>
            <a:pPr marL="0" indent="0" algn="l">
              <a:spcBef>
                <a:spcPts val="600"/>
              </a:spcBef>
              <a:buNone/>
            </a:pPr>
            <a:r>
              <a:rPr lang="sv-SE" sz="2400" dirty="0">
                <a:solidFill>
                  <a:srgbClr val="FFD100"/>
                </a:solidFill>
                <a:latin typeface="+mj-lt"/>
              </a:rPr>
              <a:t>Alva Andersson</a:t>
            </a:r>
          </a:p>
          <a:p>
            <a:pPr marL="0" indent="0" algn="l">
              <a:spcBef>
                <a:spcPts val="600"/>
              </a:spcBef>
              <a:buNone/>
            </a:pPr>
            <a:r>
              <a:rPr lang="sv-SE" sz="2400" dirty="0">
                <a:solidFill>
                  <a:srgbClr val="FFD100"/>
                </a:solidFill>
                <a:latin typeface="+mj-lt"/>
              </a:rPr>
              <a:t>Edith Saleback</a:t>
            </a:r>
          </a:p>
          <a:p>
            <a:pPr marL="0" indent="0" algn="l">
              <a:spcBef>
                <a:spcPts val="600"/>
              </a:spcBef>
              <a:buNone/>
            </a:pPr>
            <a:r>
              <a:rPr lang="sv-SE" sz="2400" dirty="0">
                <a:solidFill>
                  <a:srgbClr val="FFD100"/>
                </a:solidFill>
                <a:latin typeface="+mj-lt"/>
              </a:rPr>
              <a:t>Eira Kallur </a:t>
            </a:r>
            <a:r>
              <a:rPr lang="sv-SE" sz="2400" dirty="0" err="1">
                <a:solidFill>
                  <a:srgbClr val="FFD100"/>
                </a:solidFill>
                <a:latin typeface="+mj-lt"/>
              </a:rPr>
              <a:t>Forslin</a:t>
            </a:r>
            <a:endParaRPr lang="sv-SE" sz="2400" dirty="0">
              <a:solidFill>
                <a:srgbClr val="FFD100"/>
              </a:solidFill>
              <a:latin typeface="+mj-lt"/>
            </a:endParaRPr>
          </a:p>
          <a:p>
            <a:pPr marL="0" indent="0" algn="l">
              <a:spcBef>
                <a:spcPts val="600"/>
              </a:spcBef>
              <a:buNone/>
            </a:pPr>
            <a:r>
              <a:rPr lang="sv-SE" sz="2400" dirty="0">
                <a:solidFill>
                  <a:srgbClr val="FFD100"/>
                </a:solidFill>
                <a:latin typeface="+mj-lt"/>
              </a:rPr>
              <a:t>Elise Larsson</a:t>
            </a:r>
          </a:p>
          <a:p>
            <a:pPr marL="0" indent="0" algn="l">
              <a:spcBef>
                <a:spcPts val="600"/>
              </a:spcBef>
              <a:buNone/>
            </a:pPr>
            <a:r>
              <a:rPr lang="sv-SE" sz="2400" dirty="0">
                <a:solidFill>
                  <a:srgbClr val="FFD100"/>
                </a:solidFill>
                <a:latin typeface="+mj-lt"/>
              </a:rPr>
              <a:t>Ellinor Abrahamsson</a:t>
            </a:r>
          </a:p>
          <a:p>
            <a:pPr marL="0" indent="0" algn="l">
              <a:spcBef>
                <a:spcPts val="600"/>
              </a:spcBef>
              <a:buNone/>
            </a:pPr>
            <a:r>
              <a:rPr lang="sv-SE" sz="2400" dirty="0">
                <a:solidFill>
                  <a:srgbClr val="FFD100"/>
                </a:solidFill>
                <a:latin typeface="+mj-lt"/>
              </a:rPr>
              <a:t>Emma Walter</a:t>
            </a:r>
          </a:p>
          <a:p>
            <a:pPr marL="0" indent="0" algn="l">
              <a:spcBef>
                <a:spcPts val="600"/>
              </a:spcBef>
              <a:buNone/>
            </a:pPr>
            <a:r>
              <a:rPr lang="sv-SE" sz="2400" dirty="0">
                <a:solidFill>
                  <a:srgbClr val="FFD100"/>
                </a:solidFill>
                <a:latin typeface="+mj-lt"/>
              </a:rPr>
              <a:t>Freja Andresen Berg</a:t>
            </a:r>
          </a:p>
          <a:p>
            <a:pPr marL="0" indent="0" algn="l">
              <a:spcBef>
                <a:spcPts val="600"/>
              </a:spcBef>
              <a:buNone/>
            </a:pPr>
            <a:r>
              <a:rPr lang="sv-SE" sz="2400" dirty="0">
                <a:solidFill>
                  <a:srgbClr val="FFD100"/>
                </a:solidFill>
                <a:latin typeface="+mj-lt"/>
              </a:rPr>
              <a:t>Julia </a:t>
            </a:r>
            <a:r>
              <a:rPr lang="sv-SE" sz="2400" dirty="0" err="1">
                <a:solidFill>
                  <a:srgbClr val="FFD100"/>
                </a:solidFill>
                <a:latin typeface="+mj-lt"/>
              </a:rPr>
              <a:t>Tunhielm</a:t>
            </a:r>
            <a:endParaRPr lang="sv-SE" sz="2400" dirty="0">
              <a:solidFill>
                <a:srgbClr val="FFD100"/>
              </a:solidFill>
              <a:latin typeface="+mj-lt"/>
            </a:endParaRPr>
          </a:p>
          <a:p>
            <a:pPr marL="0" indent="0" algn="l">
              <a:spcBef>
                <a:spcPts val="600"/>
              </a:spcBef>
              <a:buNone/>
            </a:pPr>
            <a:r>
              <a:rPr lang="sv-SE" sz="2400" dirty="0">
                <a:solidFill>
                  <a:srgbClr val="FFD100"/>
                </a:solidFill>
                <a:latin typeface="+mj-lt"/>
              </a:rPr>
              <a:t>Lova Fagergren</a:t>
            </a:r>
          </a:p>
          <a:p>
            <a:pPr marL="0" indent="0" algn="l">
              <a:spcBef>
                <a:spcPts val="600"/>
              </a:spcBef>
              <a:buNone/>
            </a:pPr>
            <a:r>
              <a:rPr lang="sv-SE" sz="2400" dirty="0">
                <a:solidFill>
                  <a:srgbClr val="FFD100"/>
                </a:solidFill>
                <a:latin typeface="+mj-lt"/>
              </a:rPr>
              <a:t>Lovisa </a:t>
            </a:r>
            <a:r>
              <a:rPr lang="sv-SE" sz="2400" dirty="0" err="1">
                <a:solidFill>
                  <a:srgbClr val="FFD100"/>
                </a:solidFill>
                <a:latin typeface="+mj-lt"/>
              </a:rPr>
              <a:t>Gesterling</a:t>
            </a:r>
            <a:endParaRPr lang="sv-SE" sz="2400" dirty="0">
              <a:solidFill>
                <a:srgbClr val="FFD100"/>
              </a:solidFill>
              <a:latin typeface="+mj-lt"/>
            </a:endParaRPr>
          </a:p>
          <a:p>
            <a:pPr marL="0" indent="0" algn="l">
              <a:spcBef>
                <a:spcPts val="600"/>
              </a:spcBef>
              <a:buNone/>
            </a:pPr>
            <a:r>
              <a:rPr lang="sv-SE" sz="2400" dirty="0">
                <a:solidFill>
                  <a:srgbClr val="FFD100"/>
                </a:solidFill>
                <a:latin typeface="+mj-lt"/>
              </a:rPr>
              <a:t>Rachel </a:t>
            </a:r>
            <a:r>
              <a:rPr lang="sv-SE" sz="2400" dirty="0" err="1">
                <a:solidFill>
                  <a:srgbClr val="FFD100"/>
                </a:solidFill>
                <a:latin typeface="+mj-lt"/>
              </a:rPr>
              <a:t>Abdulahad</a:t>
            </a:r>
            <a:endParaRPr lang="sv-SE" sz="2400" dirty="0">
              <a:solidFill>
                <a:srgbClr val="FFD100"/>
              </a:solidFill>
              <a:latin typeface="+mj-lt"/>
            </a:endParaRPr>
          </a:p>
          <a:p>
            <a:pPr marL="0" indent="0" algn="l">
              <a:spcBef>
                <a:spcPts val="600"/>
              </a:spcBef>
              <a:buNone/>
            </a:pPr>
            <a:r>
              <a:rPr lang="sv-SE" sz="2400" dirty="0">
                <a:solidFill>
                  <a:srgbClr val="FFD100"/>
                </a:solidFill>
                <a:latin typeface="+mj-lt"/>
              </a:rPr>
              <a:t>Stella Strandman</a:t>
            </a:r>
          </a:p>
          <a:p>
            <a:pPr marL="0" indent="0" algn="l">
              <a:spcBef>
                <a:spcPts val="600"/>
              </a:spcBef>
              <a:buNone/>
            </a:pPr>
            <a:r>
              <a:rPr lang="sv-SE" sz="2400" dirty="0">
                <a:solidFill>
                  <a:srgbClr val="FFD100"/>
                </a:solidFill>
                <a:latin typeface="+mj-lt"/>
              </a:rPr>
              <a:t>Stella Stål </a:t>
            </a:r>
            <a:r>
              <a:rPr lang="sv-SE" sz="2400" dirty="0" err="1">
                <a:solidFill>
                  <a:srgbClr val="FFD100"/>
                </a:solidFill>
                <a:latin typeface="+mj-lt"/>
              </a:rPr>
              <a:t>Årstein</a:t>
            </a:r>
            <a:endParaRPr lang="sv-SE" sz="2400" dirty="0">
              <a:solidFill>
                <a:srgbClr val="FFD100"/>
              </a:solidFill>
              <a:latin typeface="+mj-lt"/>
            </a:endParaRPr>
          </a:p>
          <a:p>
            <a:pPr marL="0" indent="0" algn="l">
              <a:spcBef>
                <a:spcPts val="600"/>
              </a:spcBef>
              <a:buNone/>
            </a:pPr>
            <a:r>
              <a:rPr lang="sv-SE" sz="2400" dirty="0">
                <a:solidFill>
                  <a:srgbClr val="FFD100"/>
                </a:solidFill>
                <a:latin typeface="+mj-lt"/>
              </a:rPr>
              <a:t>Stina Tervo</a:t>
            </a:r>
          </a:p>
          <a:p>
            <a:pPr marL="0" indent="0" algn="l">
              <a:spcBef>
                <a:spcPts val="600"/>
              </a:spcBef>
              <a:buNone/>
            </a:pPr>
            <a:r>
              <a:rPr lang="sv-SE" sz="2400" dirty="0">
                <a:solidFill>
                  <a:srgbClr val="FFD100"/>
                </a:solidFill>
                <a:latin typeface="+mj-lt"/>
              </a:rPr>
              <a:t>Tova </a:t>
            </a:r>
            <a:r>
              <a:rPr lang="sv-SE" sz="2400" dirty="0" err="1">
                <a:solidFill>
                  <a:srgbClr val="FFD100"/>
                </a:solidFill>
                <a:latin typeface="+mj-lt"/>
              </a:rPr>
              <a:t>Peimer</a:t>
            </a:r>
            <a:endParaRPr lang="sv-SE" sz="2400" dirty="0">
              <a:solidFill>
                <a:srgbClr val="FFD100"/>
              </a:solidFill>
              <a:latin typeface="+mj-lt"/>
            </a:endParaRPr>
          </a:p>
          <a:p>
            <a:pPr marL="0" indent="0" algn="l">
              <a:spcBef>
                <a:spcPts val="600"/>
              </a:spcBef>
              <a:buNone/>
            </a:pPr>
            <a:r>
              <a:rPr lang="sv-SE" sz="2400" dirty="0">
                <a:solidFill>
                  <a:srgbClr val="FFD100"/>
                </a:solidFill>
                <a:latin typeface="+mj-lt"/>
              </a:rPr>
              <a:t>Vera Flodin</a:t>
            </a:r>
          </a:p>
          <a:p>
            <a:pPr algn="l"/>
            <a:endParaRPr lang="sv-SE" sz="2400" dirty="0">
              <a:solidFill>
                <a:srgbClr val="FFD100"/>
              </a:solidFill>
              <a:latin typeface="+mj-lt"/>
            </a:endParaRPr>
          </a:p>
        </p:txBody>
      </p:sp>
      <p:sp>
        <p:nvSpPr>
          <p:cNvPr id="3" name="Platshållare för innehåll 6">
            <a:extLst>
              <a:ext uri="{FF2B5EF4-FFF2-40B4-BE49-F238E27FC236}">
                <a16:creationId xmlns:a16="http://schemas.microsoft.com/office/drawing/2014/main" id="{AD0A05E2-789B-BE53-68C0-464867713A03}"/>
              </a:ext>
            </a:extLst>
          </p:cNvPr>
          <p:cNvSpPr txBox="1">
            <a:spLocks/>
          </p:cNvSpPr>
          <p:nvPr/>
        </p:nvSpPr>
        <p:spPr>
          <a:xfrm>
            <a:off x="6785478" y="1825625"/>
            <a:ext cx="48794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b="1" dirty="0">
                <a:solidFill>
                  <a:srgbClr val="FFD100"/>
                </a:solidFill>
                <a:latin typeface="+mj-lt"/>
              </a:rPr>
              <a:t>F12 Dispens</a:t>
            </a:r>
          </a:p>
          <a:p>
            <a:pPr marL="0" indent="0">
              <a:lnSpc>
                <a:spcPct val="70000"/>
              </a:lnSpc>
              <a:spcBef>
                <a:spcPts val="600"/>
              </a:spcBef>
              <a:buNone/>
            </a:pPr>
            <a:r>
              <a:rPr lang="sv-SE" sz="1300" dirty="0" err="1">
                <a:solidFill>
                  <a:srgbClr val="FFD100"/>
                </a:solidFill>
                <a:latin typeface="+mj-lt"/>
              </a:rPr>
              <a:t>Alya</a:t>
            </a:r>
            <a:r>
              <a:rPr lang="sv-SE" sz="1300" dirty="0">
                <a:solidFill>
                  <a:srgbClr val="FFD100"/>
                </a:solidFill>
                <a:latin typeface="+mj-lt"/>
              </a:rPr>
              <a:t> </a:t>
            </a:r>
            <a:r>
              <a:rPr lang="sv-SE" sz="1300" dirty="0" err="1">
                <a:solidFill>
                  <a:srgbClr val="FFD100"/>
                </a:solidFill>
                <a:latin typeface="+mj-lt"/>
              </a:rPr>
              <a:t>Kaya</a:t>
            </a:r>
            <a:endParaRPr lang="sv-SE" sz="1300" dirty="0">
              <a:solidFill>
                <a:srgbClr val="FFD100"/>
              </a:solidFill>
              <a:latin typeface="+mj-lt"/>
            </a:endParaRPr>
          </a:p>
          <a:p>
            <a:pPr marL="0" indent="0">
              <a:lnSpc>
                <a:spcPct val="70000"/>
              </a:lnSpc>
              <a:spcBef>
                <a:spcPts val="600"/>
              </a:spcBef>
              <a:buNone/>
            </a:pPr>
            <a:r>
              <a:rPr lang="sv-SE" sz="1300" dirty="0">
                <a:solidFill>
                  <a:srgbClr val="FFD100"/>
                </a:solidFill>
                <a:latin typeface="+mj-lt"/>
              </a:rPr>
              <a:t>Emma Ross</a:t>
            </a:r>
          </a:p>
          <a:p>
            <a:pPr marL="0" indent="0">
              <a:lnSpc>
                <a:spcPct val="70000"/>
              </a:lnSpc>
              <a:spcBef>
                <a:spcPts val="600"/>
              </a:spcBef>
              <a:buNone/>
            </a:pPr>
            <a:r>
              <a:rPr lang="sv-SE" sz="1300" dirty="0">
                <a:solidFill>
                  <a:srgbClr val="FFD100"/>
                </a:solidFill>
                <a:latin typeface="+mj-lt"/>
              </a:rPr>
              <a:t>Freja Nyman</a:t>
            </a:r>
          </a:p>
          <a:p>
            <a:pPr marL="0" indent="0">
              <a:lnSpc>
                <a:spcPct val="70000"/>
              </a:lnSpc>
              <a:spcBef>
                <a:spcPts val="600"/>
              </a:spcBef>
              <a:buNone/>
            </a:pPr>
            <a:r>
              <a:rPr lang="sv-SE" sz="1300" dirty="0">
                <a:solidFill>
                  <a:srgbClr val="FFD100"/>
                </a:solidFill>
                <a:latin typeface="+mj-lt"/>
              </a:rPr>
              <a:t>Jenny </a:t>
            </a:r>
            <a:r>
              <a:rPr lang="sv-SE" sz="1300" dirty="0" err="1">
                <a:solidFill>
                  <a:srgbClr val="FFD100"/>
                </a:solidFill>
                <a:latin typeface="+mj-lt"/>
              </a:rPr>
              <a:t>Abdulahad</a:t>
            </a:r>
            <a:endParaRPr lang="sv-SE" sz="1300" dirty="0">
              <a:solidFill>
                <a:srgbClr val="FFD100"/>
              </a:solidFill>
              <a:latin typeface="+mj-lt"/>
            </a:endParaRPr>
          </a:p>
          <a:p>
            <a:pPr marL="0" indent="0">
              <a:lnSpc>
                <a:spcPct val="70000"/>
              </a:lnSpc>
              <a:spcBef>
                <a:spcPts val="600"/>
              </a:spcBef>
              <a:buNone/>
            </a:pPr>
            <a:r>
              <a:rPr lang="sv-SE" sz="1300" dirty="0">
                <a:solidFill>
                  <a:srgbClr val="FFD100"/>
                </a:solidFill>
                <a:latin typeface="+mj-lt"/>
              </a:rPr>
              <a:t>My Santesson</a:t>
            </a:r>
          </a:p>
          <a:p>
            <a:pPr marL="0" indent="0">
              <a:lnSpc>
                <a:spcPct val="70000"/>
              </a:lnSpc>
              <a:spcBef>
                <a:spcPts val="600"/>
              </a:spcBef>
              <a:buNone/>
            </a:pPr>
            <a:r>
              <a:rPr lang="sv-SE" sz="1300" dirty="0">
                <a:solidFill>
                  <a:srgbClr val="FFD100"/>
                </a:solidFill>
                <a:latin typeface="+mj-lt"/>
              </a:rPr>
              <a:t>Sofia Martinelli</a:t>
            </a:r>
          </a:p>
          <a:p>
            <a:endParaRPr lang="sv-SE" sz="2400" dirty="0">
              <a:solidFill>
                <a:srgbClr val="FFD100"/>
              </a:solidFill>
              <a:latin typeface="+mj-lt"/>
            </a:endParaRPr>
          </a:p>
          <a:p>
            <a:endParaRPr lang="sv-SE" sz="2400" dirty="0">
              <a:solidFill>
                <a:srgbClr val="FFD100"/>
              </a:solidFill>
              <a:latin typeface="+mj-lt"/>
            </a:endParaRPr>
          </a:p>
        </p:txBody>
      </p:sp>
    </p:spTree>
    <p:extLst>
      <p:ext uri="{BB962C8B-B14F-4D97-AF65-F5344CB8AC3E}">
        <p14:creationId xmlns:p14="http://schemas.microsoft.com/office/powerpoint/2010/main" val="30287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4EB30F-84C3-910A-9E5E-2CCF16BBDC0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4F6826D-FAA1-EF02-E77C-8E783F95C9BA}"/>
              </a:ext>
            </a:extLst>
          </p:cNvPr>
          <p:cNvSpPr>
            <a:spLocks noGrp="1"/>
          </p:cNvSpPr>
          <p:nvPr>
            <p:ph type="title"/>
          </p:nvPr>
        </p:nvSpPr>
        <p:spPr/>
        <p:txBody>
          <a:bodyPr/>
          <a:lstStyle/>
          <a:p>
            <a:r>
              <a:rPr lang="sv-SE" b="1" dirty="0">
                <a:solidFill>
                  <a:srgbClr val="FFD100"/>
                </a:solidFill>
                <a:latin typeface="+mn-lt"/>
              </a:rPr>
              <a:t>Ledare</a:t>
            </a:r>
          </a:p>
        </p:txBody>
      </p:sp>
      <p:sp>
        <p:nvSpPr>
          <p:cNvPr id="7" name="Platshållare för innehåll 6">
            <a:extLst>
              <a:ext uri="{FF2B5EF4-FFF2-40B4-BE49-F238E27FC236}">
                <a16:creationId xmlns:a16="http://schemas.microsoft.com/office/drawing/2014/main" id="{533A2614-1E84-5D2B-F248-39FD87FB0A67}"/>
              </a:ext>
            </a:extLst>
          </p:cNvPr>
          <p:cNvSpPr>
            <a:spLocks noGrp="1"/>
          </p:cNvSpPr>
          <p:nvPr>
            <p:ph idx="1"/>
          </p:nvPr>
        </p:nvSpPr>
        <p:spPr/>
        <p:txBody>
          <a:bodyPr>
            <a:normAutofit/>
          </a:bodyPr>
          <a:lstStyle/>
          <a:p>
            <a:pPr marL="0" indent="0" algn="l">
              <a:buNone/>
            </a:pPr>
            <a:r>
              <a:rPr lang="sv-SE" sz="2400" dirty="0">
                <a:solidFill>
                  <a:srgbClr val="FFD100"/>
                </a:solidFill>
                <a:latin typeface="+mj-lt"/>
              </a:rPr>
              <a:t>Magnus Flodin 		Lagledare, </a:t>
            </a:r>
            <a:r>
              <a:rPr lang="sv-SE" sz="2400" dirty="0" err="1">
                <a:solidFill>
                  <a:srgbClr val="FFD100"/>
                </a:solidFill>
                <a:latin typeface="+mj-lt"/>
              </a:rPr>
              <a:t>materialare</a:t>
            </a:r>
            <a:r>
              <a:rPr lang="sv-SE" sz="2400" dirty="0">
                <a:solidFill>
                  <a:srgbClr val="FFD100"/>
                </a:solidFill>
                <a:latin typeface="+mj-lt"/>
              </a:rPr>
              <a:t>, </a:t>
            </a:r>
            <a:r>
              <a:rPr lang="sv-SE" sz="2400" dirty="0" err="1">
                <a:solidFill>
                  <a:srgbClr val="FFD100"/>
                </a:solidFill>
                <a:latin typeface="+mj-lt"/>
              </a:rPr>
              <a:t>isledare</a:t>
            </a:r>
            <a:endParaRPr lang="sv-SE" sz="2400" dirty="0">
              <a:solidFill>
                <a:srgbClr val="FFD100"/>
              </a:solidFill>
              <a:latin typeface="+mj-lt"/>
            </a:endParaRPr>
          </a:p>
          <a:p>
            <a:pPr marL="0" indent="0" algn="l">
              <a:buNone/>
            </a:pPr>
            <a:r>
              <a:rPr lang="sv-SE" sz="2400" dirty="0">
                <a:solidFill>
                  <a:srgbClr val="FFD100"/>
                </a:solidFill>
                <a:latin typeface="+mj-lt"/>
              </a:rPr>
              <a:t>Henrik Saleback		Huvudtränare</a:t>
            </a:r>
          </a:p>
          <a:p>
            <a:pPr marL="0" indent="0" algn="l">
              <a:buNone/>
            </a:pPr>
            <a:r>
              <a:rPr lang="sv-SE" sz="2400" dirty="0">
                <a:solidFill>
                  <a:srgbClr val="FFD100"/>
                </a:solidFill>
                <a:latin typeface="+mj-lt"/>
              </a:rPr>
              <a:t>Dennis Andresen Berg		</a:t>
            </a:r>
            <a:r>
              <a:rPr lang="sv-SE" sz="2400" dirty="0" err="1">
                <a:solidFill>
                  <a:srgbClr val="FFD100"/>
                </a:solidFill>
                <a:latin typeface="+mj-lt"/>
              </a:rPr>
              <a:t>Isledare</a:t>
            </a:r>
            <a:endParaRPr lang="sv-SE" sz="2400" dirty="0">
              <a:solidFill>
                <a:srgbClr val="FFD100"/>
              </a:solidFill>
              <a:latin typeface="+mj-lt"/>
            </a:endParaRPr>
          </a:p>
          <a:p>
            <a:pPr marL="0" indent="0" algn="l">
              <a:buNone/>
            </a:pPr>
            <a:r>
              <a:rPr lang="sv-SE" sz="2400" dirty="0">
                <a:solidFill>
                  <a:srgbClr val="FFD100"/>
                </a:solidFill>
                <a:latin typeface="+mj-lt"/>
              </a:rPr>
              <a:t>Tommy Andersson		</a:t>
            </a:r>
            <a:r>
              <a:rPr lang="sv-SE" sz="2400" dirty="0" err="1">
                <a:solidFill>
                  <a:srgbClr val="FFD100"/>
                </a:solidFill>
                <a:latin typeface="+mj-lt"/>
              </a:rPr>
              <a:t>Isledare</a:t>
            </a:r>
            <a:endParaRPr lang="sv-SE" sz="2400" dirty="0">
              <a:solidFill>
                <a:srgbClr val="FFD100"/>
              </a:solidFill>
              <a:latin typeface="+mj-lt"/>
            </a:endParaRPr>
          </a:p>
          <a:p>
            <a:pPr marL="0" indent="0" algn="l">
              <a:buNone/>
            </a:pPr>
            <a:r>
              <a:rPr lang="sv-SE" sz="2400" dirty="0" err="1">
                <a:solidFill>
                  <a:srgbClr val="FFD100"/>
                </a:solidFill>
                <a:latin typeface="+mj-lt"/>
              </a:rPr>
              <a:t>Robbin</a:t>
            </a:r>
            <a:r>
              <a:rPr lang="sv-SE" sz="2400" dirty="0">
                <a:solidFill>
                  <a:srgbClr val="FFD100"/>
                </a:solidFill>
                <a:latin typeface="+mj-lt"/>
              </a:rPr>
              <a:t> </a:t>
            </a:r>
            <a:r>
              <a:rPr lang="sv-SE" sz="2400" dirty="0" err="1">
                <a:solidFill>
                  <a:srgbClr val="FFD100"/>
                </a:solidFill>
                <a:latin typeface="+mj-lt"/>
              </a:rPr>
              <a:t>Årstein</a:t>
            </a:r>
            <a:r>
              <a:rPr lang="sv-SE" sz="2400" dirty="0">
                <a:solidFill>
                  <a:srgbClr val="FFD100"/>
                </a:solidFill>
                <a:latin typeface="+mj-lt"/>
              </a:rPr>
              <a:t>			</a:t>
            </a:r>
            <a:r>
              <a:rPr lang="sv-SE" sz="2400" dirty="0" err="1">
                <a:solidFill>
                  <a:srgbClr val="FFD100"/>
                </a:solidFill>
                <a:latin typeface="+mj-lt"/>
              </a:rPr>
              <a:t>Isledare</a:t>
            </a:r>
            <a:endParaRPr lang="sv-SE" sz="2400" dirty="0">
              <a:solidFill>
                <a:srgbClr val="FFD100"/>
              </a:solidFill>
              <a:latin typeface="+mj-lt"/>
            </a:endParaRPr>
          </a:p>
          <a:p>
            <a:pPr marL="0" indent="0" algn="l">
              <a:buNone/>
            </a:pPr>
            <a:r>
              <a:rPr lang="sv-SE" sz="2400" dirty="0">
                <a:solidFill>
                  <a:srgbClr val="FFD100"/>
                </a:solidFill>
                <a:latin typeface="+mj-lt"/>
              </a:rPr>
              <a:t>Peter Larsson			Målvaktstränare</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Alla ledare har möjlighet att slipa skridskor</a:t>
            </a:r>
          </a:p>
        </p:txBody>
      </p:sp>
    </p:spTree>
    <p:extLst>
      <p:ext uri="{BB962C8B-B14F-4D97-AF65-F5344CB8AC3E}">
        <p14:creationId xmlns:p14="http://schemas.microsoft.com/office/powerpoint/2010/main" val="378153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D1670A-4F67-1763-EF5B-5FA5161CACF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24B430F-1A20-5A6F-541B-82E0F0058870}"/>
              </a:ext>
            </a:extLst>
          </p:cNvPr>
          <p:cNvSpPr>
            <a:spLocks noGrp="1"/>
          </p:cNvSpPr>
          <p:nvPr>
            <p:ph type="title"/>
          </p:nvPr>
        </p:nvSpPr>
        <p:spPr/>
        <p:txBody>
          <a:bodyPr/>
          <a:lstStyle/>
          <a:p>
            <a:r>
              <a:rPr lang="sv-SE" b="1" dirty="0">
                <a:solidFill>
                  <a:srgbClr val="FFD100"/>
                </a:solidFill>
                <a:latin typeface="+mn-lt"/>
              </a:rPr>
              <a:t>Huvudtränaren har ordet</a:t>
            </a:r>
          </a:p>
        </p:txBody>
      </p:sp>
      <p:sp>
        <p:nvSpPr>
          <p:cNvPr id="7" name="Platshållare för innehåll 6">
            <a:extLst>
              <a:ext uri="{FF2B5EF4-FFF2-40B4-BE49-F238E27FC236}">
                <a16:creationId xmlns:a16="http://schemas.microsoft.com/office/drawing/2014/main" id="{29B3A061-699E-B45D-2F22-85B2253E342C}"/>
              </a:ext>
            </a:extLst>
          </p:cNvPr>
          <p:cNvSpPr>
            <a:spLocks noGrp="1"/>
          </p:cNvSpPr>
          <p:nvPr>
            <p:ph idx="1"/>
          </p:nvPr>
        </p:nvSpPr>
        <p:spPr/>
        <p:txBody>
          <a:bodyPr>
            <a:normAutofit fontScale="92500" lnSpcReduction="10000"/>
          </a:bodyPr>
          <a:lstStyle/>
          <a:p>
            <a:pPr marL="0" indent="0" fontAlgn="base">
              <a:buNone/>
            </a:pPr>
            <a:r>
              <a:rPr lang="sv-SE" sz="2600" dirty="0">
                <a:solidFill>
                  <a:srgbClr val="FFD100"/>
                </a:solidFill>
              </a:rPr>
              <a:t>Vi vill på ett glädjefyllt sätt fortsätta att utveckla spelarnas tekniska färdigheter samt introducera grundläggande taktiska koncept i linje med vår spelidé.</a:t>
            </a:r>
          </a:p>
          <a:p>
            <a:pPr fontAlgn="base"/>
            <a:r>
              <a:rPr lang="sv-SE" sz="1700" dirty="0">
                <a:solidFill>
                  <a:srgbClr val="FFD100"/>
                </a:solidFill>
              </a:rPr>
              <a:t>Äga pucken</a:t>
            </a:r>
          </a:p>
          <a:p>
            <a:pPr fontAlgn="base"/>
            <a:r>
              <a:rPr lang="sv-SE" sz="1700" dirty="0">
                <a:solidFill>
                  <a:srgbClr val="FFD100"/>
                </a:solidFill>
              </a:rPr>
              <a:t>Pressa aktivt</a:t>
            </a:r>
          </a:p>
          <a:p>
            <a:pPr fontAlgn="base"/>
            <a:r>
              <a:rPr lang="sv-SE" sz="1700" dirty="0">
                <a:solidFill>
                  <a:srgbClr val="FFD100"/>
                </a:solidFill>
              </a:rPr>
              <a:t>Starka framför målen</a:t>
            </a:r>
          </a:p>
          <a:p>
            <a:pPr marL="0" indent="0" fontAlgn="base">
              <a:buNone/>
            </a:pPr>
            <a:endParaRPr lang="sv-SE" sz="2400" dirty="0">
              <a:solidFill>
                <a:srgbClr val="FFD100"/>
              </a:solidFill>
              <a:latin typeface="+mj-lt"/>
            </a:endParaRPr>
          </a:p>
          <a:p>
            <a:pPr marL="0" indent="0" fontAlgn="base">
              <a:buNone/>
            </a:pPr>
            <a:r>
              <a:rPr lang="sv-SE" sz="2600" dirty="0">
                <a:solidFill>
                  <a:srgbClr val="FFD100"/>
                </a:solidFill>
              </a:rPr>
              <a:t>Träningsinnehåll: </a:t>
            </a:r>
            <a:r>
              <a:rPr lang="en-US" sz="2600" dirty="0">
                <a:solidFill>
                  <a:srgbClr val="FFD100"/>
                </a:solidFill>
              </a:rPr>
              <a:t>​</a:t>
            </a:r>
          </a:p>
          <a:p>
            <a:pPr fontAlgn="base"/>
            <a:r>
              <a:rPr lang="sv-SE" sz="1700" dirty="0">
                <a:solidFill>
                  <a:srgbClr val="FFD100"/>
                </a:solidFill>
              </a:rPr>
              <a:t>Skridskoåkning: fart, översteg, baklänges, snabba starter, snabba stopp, tvära svängar, ytterskär och innerskär. </a:t>
            </a:r>
            <a:r>
              <a:rPr lang="en-US" sz="1700" dirty="0">
                <a:solidFill>
                  <a:srgbClr val="FFD100"/>
                </a:solidFill>
              </a:rPr>
              <a:t>​</a:t>
            </a:r>
          </a:p>
          <a:p>
            <a:pPr fontAlgn="base"/>
            <a:r>
              <a:rPr lang="sv-SE" sz="1700" dirty="0">
                <a:solidFill>
                  <a:srgbClr val="FFD100"/>
                </a:solidFill>
              </a:rPr>
              <a:t>Puckhantering: kontrollera pucken i högre hastigheter, passa och motta i fart, skjuta pucken på mål. </a:t>
            </a:r>
            <a:r>
              <a:rPr lang="en-US" sz="1700" dirty="0">
                <a:solidFill>
                  <a:srgbClr val="FFD100"/>
                </a:solidFill>
              </a:rPr>
              <a:t>​</a:t>
            </a:r>
          </a:p>
          <a:p>
            <a:pPr fontAlgn="base"/>
            <a:r>
              <a:rPr lang="sv-SE" sz="1700" dirty="0">
                <a:solidFill>
                  <a:srgbClr val="FFD100"/>
                </a:solidFill>
              </a:rPr>
              <a:t>Spelövningar: övningar som fokuserar på passning, positionering och spelförståelse. </a:t>
            </a:r>
            <a:r>
              <a:rPr lang="en-US" sz="1700" dirty="0">
                <a:solidFill>
                  <a:srgbClr val="FFD100"/>
                </a:solidFill>
              </a:rPr>
              <a:t>​</a:t>
            </a:r>
          </a:p>
          <a:p>
            <a:pPr fontAlgn="base"/>
            <a:r>
              <a:rPr lang="sv-SE" sz="1700" dirty="0">
                <a:solidFill>
                  <a:srgbClr val="FFD100"/>
                </a:solidFill>
              </a:rPr>
              <a:t>Fysisk träning</a:t>
            </a:r>
            <a:r>
              <a:rPr lang="sv-SE" sz="1700">
                <a:solidFill>
                  <a:srgbClr val="FFD100"/>
                </a:solidFill>
              </a:rPr>
              <a:t>: koordination, balans och lagövningar.</a:t>
            </a:r>
            <a:endParaRPr lang="en-US" sz="1700" dirty="0">
              <a:solidFill>
                <a:srgbClr val="FFD100"/>
              </a:solidFill>
            </a:endParaRPr>
          </a:p>
          <a:p>
            <a:pPr fontAlgn="base"/>
            <a:r>
              <a:rPr lang="sv-SE" sz="1700" dirty="0">
                <a:solidFill>
                  <a:srgbClr val="FFD100"/>
                </a:solidFill>
              </a:rPr>
              <a:t>Grundläggande taktik: öva på att spela i lag och förstå enkla spelsituationer på isen. </a:t>
            </a:r>
            <a:r>
              <a:rPr lang="en-US" sz="1700" dirty="0">
                <a:solidFill>
                  <a:srgbClr val="FFD100"/>
                </a:solidFill>
              </a:rPr>
              <a:t>​</a:t>
            </a:r>
          </a:p>
        </p:txBody>
      </p:sp>
    </p:spTree>
    <p:extLst>
      <p:ext uri="{BB962C8B-B14F-4D97-AF65-F5344CB8AC3E}">
        <p14:creationId xmlns:p14="http://schemas.microsoft.com/office/powerpoint/2010/main" val="65286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42BAD9-618C-8942-6A7B-65C7E0FB60B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1AFCAEF-7E26-3000-02AB-B8BD812F00D1}"/>
              </a:ext>
            </a:extLst>
          </p:cNvPr>
          <p:cNvSpPr>
            <a:spLocks noGrp="1"/>
          </p:cNvSpPr>
          <p:nvPr>
            <p:ph type="title"/>
          </p:nvPr>
        </p:nvSpPr>
        <p:spPr/>
        <p:txBody>
          <a:bodyPr/>
          <a:lstStyle/>
          <a:p>
            <a:r>
              <a:rPr lang="sv-SE" b="1" dirty="0">
                <a:solidFill>
                  <a:srgbClr val="FFD100"/>
                </a:solidFill>
                <a:latin typeface="+mn-lt"/>
              </a:rPr>
              <a:t>Istider, seriespel samt cuper</a:t>
            </a:r>
          </a:p>
        </p:txBody>
      </p:sp>
      <p:sp>
        <p:nvSpPr>
          <p:cNvPr id="7" name="Platshållare för innehåll 6">
            <a:extLst>
              <a:ext uri="{FF2B5EF4-FFF2-40B4-BE49-F238E27FC236}">
                <a16:creationId xmlns:a16="http://schemas.microsoft.com/office/drawing/2014/main" id="{FA3A06AE-3A32-B69F-6F07-DDA078549979}"/>
              </a:ext>
            </a:extLst>
          </p:cNvPr>
          <p:cNvSpPr>
            <a:spLocks noGrp="1"/>
          </p:cNvSpPr>
          <p:nvPr>
            <p:ph idx="1"/>
          </p:nvPr>
        </p:nvSpPr>
        <p:spPr/>
        <p:txBody>
          <a:bodyPr>
            <a:normAutofit/>
          </a:bodyPr>
          <a:lstStyle/>
          <a:p>
            <a:pPr marL="0" indent="0" algn="l">
              <a:buNone/>
            </a:pPr>
            <a:r>
              <a:rPr lang="sv-SE" sz="2400" dirty="0">
                <a:solidFill>
                  <a:srgbClr val="FFD100"/>
                </a:solidFill>
                <a:latin typeface="+mj-lt"/>
              </a:rPr>
              <a:t>Vi ska ha två istider i veckan. Istider för oktober är nu upplagda.</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Vi är anmälda till Upplandsserien likt som förra säsongen. </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Vi tittar på fler cuper framöver utöver den hos IK Huge 4/10, och även om det möjligt att anordna egen cup.</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Målvaktsträning måndagar 19:00-20:00, spelare födda 2016,2015,2014</a:t>
            </a:r>
          </a:p>
        </p:txBody>
      </p:sp>
    </p:spTree>
    <p:extLst>
      <p:ext uri="{BB962C8B-B14F-4D97-AF65-F5344CB8AC3E}">
        <p14:creationId xmlns:p14="http://schemas.microsoft.com/office/powerpoint/2010/main" val="333462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41D9B8-373D-097D-8269-B6078E24784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D49A3B3-0D63-AFA6-9269-79E798CF6E20}"/>
              </a:ext>
            </a:extLst>
          </p:cNvPr>
          <p:cNvSpPr>
            <a:spLocks noGrp="1"/>
          </p:cNvSpPr>
          <p:nvPr>
            <p:ph type="title"/>
          </p:nvPr>
        </p:nvSpPr>
        <p:spPr/>
        <p:txBody>
          <a:bodyPr/>
          <a:lstStyle/>
          <a:p>
            <a:r>
              <a:rPr lang="sv-SE" b="1" dirty="0">
                <a:solidFill>
                  <a:srgbClr val="FFD100"/>
                </a:solidFill>
                <a:latin typeface="+mn-lt"/>
              </a:rPr>
              <a:t>Material	</a:t>
            </a:r>
          </a:p>
        </p:txBody>
      </p:sp>
      <p:sp>
        <p:nvSpPr>
          <p:cNvPr id="7" name="Platshållare för innehåll 6">
            <a:extLst>
              <a:ext uri="{FF2B5EF4-FFF2-40B4-BE49-F238E27FC236}">
                <a16:creationId xmlns:a16="http://schemas.microsoft.com/office/drawing/2014/main" id="{B65FA2E0-F20E-C07B-9E8A-D5EFE173EABF}"/>
              </a:ext>
            </a:extLst>
          </p:cNvPr>
          <p:cNvSpPr>
            <a:spLocks noGrp="1"/>
          </p:cNvSpPr>
          <p:nvPr>
            <p:ph idx="1"/>
          </p:nvPr>
        </p:nvSpPr>
        <p:spPr/>
        <p:txBody>
          <a:bodyPr>
            <a:normAutofit fontScale="92500"/>
          </a:bodyPr>
          <a:lstStyle/>
          <a:p>
            <a:pPr marL="0" indent="0" algn="l">
              <a:buNone/>
            </a:pPr>
            <a:r>
              <a:rPr lang="sv-SE" sz="2400" dirty="0">
                <a:solidFill>
                  <a:srgbClr val="FFD100"/>
                </a:solidFill>
                <a:latin typeface="+mj-lt"/>
              </a:rPr>
              <a:t>Målvaktsutrustning finns i vårt förråd och är till för alla, man får inte ta hem den mellan träningspassen. I år har vi två masker som laget har köpt in, en vit och en svart.</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Kostnaden för slipning är borttagen, vi har köpt in slipmaterial till laget som lagkassan har bekostat.</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Slipning sker i god tid innan träning, kom i tid om ni vill ha slipat.</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Matchtröjor, alla får en egen matchtröja, kvitteras ut från materialaren. Den ska återlämnas efter säsongen. Borttappad eller förstörd matchtröja ersätts av en kostnad på 1000kr av spelaren. Uppklippt matchtröja av sjukvården behöver man ej betala kostnad för.</a:t>
            </a:r>
          </a:p>
          <a:p>
            <a:pPr marL="0" indent="0" algn="l">
              <a:buNone/>
            </a:pPr>
            <a:endParaRPr lang="sv-SE" sz="2400" dirty="0">
              <a:solidFill>
                <a:srgbClr val="FFD100"/>
              </a:solidFill>
              <a:latin typeface="+mj-lt"/>
            </a:endParaRPr>
          </a:p>
          <a:p>
            <a:pPr marL="0" indent="0" algn="l">
              <a:buNone/>
            </a:pPr>
            <a:endParaRPr lang="sv-SE" sz="2400" dirty="0">
              <a:solidFill>
                <a:srgbClr val="FFD100"/>
              </a:solidFill>
              <a:latin typeface="+mj-lt"/>
            </a:endParaRPr>
          </a:p>
        </p:txBody>
      </p:sp>
    </p:spTree>
    <p:extLst>
      <p:ext uri="{BB962C8B-B14F-4D97-AF65-F5344CB8AC3E}">
        <p14:creationId xmlns:p14="http://schemas.microsoft.com/office/powerpoint/2010/main" val="417862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D8BD04-15FB-AB2F-9B1B-454B22D48C1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FE0577-40EA-7E30-2B40-E5521972DB59}"/>
              </a:ext>
            </a:extLst>
          </p:cNvPr>
          <p:cNvSpPr>
            <a:spLocks noGrp="1"/>
          </p:cNvSpPr>
          <p:nvPr>
            <p:ph type="title"/>
          </p:nvPr>
        </p:nvSpPr>
        <p:spPr/>
        <p:txBody>
          <a:bodyPr/>
          <a:lstStyle/>
          <a:p>
            <a:r>
              <a:rPr lang="sv-SE" b="1" dirty="0">
                <a:solidFill>
                  <a:srgbClr val="FFD100"/>
                </a:solidFill>
                <a:latin typeface="+mn-lt"/>
              </a:rPr>
              <a:t>Ett Gulsvart Hjärta!</a:t>
            </a:r>
          </a:p>
        </p:txBody>
      </p:sp>
      <p:sp>
        <p:nvSpPr>
          <p:cNvPr id="7" name="Platshållare för innehåll 6">
            <a:extLst>
              <a:ext uri="{FF2B5EF4-FFF2-40B4-BE49-F238E27FC236}">
                <a16:creationId xmlns:a16="http://schemas.microsoft.com/office/drawing/2014/main" id="{8F6C790B-2B97-5F4C-9C6F-6BF11BB30871}"/>
              </a:ext>
            </a:extLst>
          </p:cNvPr>
          <p:cNvSpPr>
            <a:spLocks noGrp="1"/>
          </p:cNvSpPr>
          <p:nvPr>
            <p:ph idx="1"/>
          </p:nvPr>
        </p:nvSpPr>
        <p:spPr/>
        <p:txBody>
          <a:bodyPr>
            <a:normAutofit lnSpcReduction="10000"/>
          </a:bodyPr>
          <a:lstStyle/>
          <a:p>
            <a:pPr marL="0" indent="0" algn="l">
              <a:buNone/>
            </a:pPr>
            <a:r>
              <a:rPr lang="sv-SE" sz="2400" dirty="0">
                <a:solidFill>
                  <a:srgbClr val="FFD100"/>
                </a:solidFill>
                <a:latin typeface="+mj-lt"/>
              </a:rPr>
              <a:t>Vi har nolltolerans för kränkande beteende!</a:t>
            </a:r>
          </a:p>
          <a:p>
            <a:pPr marL="0" indent="0" algn="l">
              <a:buNone/>
            </a:pPr>
            <a:r>
              <a:rPr lang="sv-SE" sz="2400" dirty="0">
                <a:solidFill>
                  <a:srgbClr val="FFD100"/>
                </a:solidFill>
                <a:latin typeface="+mj-lt"/>
              </a:rPr>
              <a:t>Om ni får till er att er spelare på något sätt känner sig kränkt eller något har skett som ej känns okej, så prata med en ledare. Vi ska skapa en trygg plats där alla ska känna sig välkomna och framför allt sedda! </a:t>
            </a:r>
          </a:p>
          <a:p>
            <a:pPr marL="0" indent="0" algn="l">
              <a:buNone/>
            </a:pPr>
            <a:r>
              <a:rPr lang="sv-SE" sz="2400" dirty="0">
                <a:solidFill>
                  <a:srgbClr val="FFD100"/>
                </a:solidFill>
                <a:latin typeface="+mj-lt"/>
              </a:rPr>
              <a:t>Dialog är alltid det bästa sättet att lösa något som skett.</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Samarbetet med </a:t>
            </a:r>
            <a:r>
              <a:rPr lang="sv-SE" sz="2400" dirty="0" err="1">
                <a:solidFill>
                  <a:srgbClr val="FFD100"/>
                </a:solidFill>
                <a:latin typeface="+mj-lt"/>
              </a:rPr>
              <a:t>Friends</a:t>
            </a:r>
            <a:r>
              <a:rPr lang="sv-SE" sz="2400" dirty="0">
                <a:solidFill>
                  <a:srgbClr val="FFD100"/>
                </a:solidFill>
                <a:latin typeface="+mj-lt"/>
              </a:rPr>
              <a:t> fortsätter även i år, vilket är superbra!</a:t>
            </a:r>
          </a:p>
          <a:p>
            <a:pPr marL="0" indent="0" algn="l">
              <a:buNone/>
            </a:pPr>
            <a:r>
              <a:rPr lang="sv-SE" sz="2400" dirty="0">
                <a:solidFill>
                  <a:srgbClr val="FFD100"/>
                </a:solidFill>
                <a:latin typeface="+mj-lt"/>
              </a:rPr>
              <a:t>Vi har fått en </a:t>
            </a:r>
            <a:r>
              <a:rPr lang="sv-SE" sz="2400" dirty="0" err="1">
                <a:solidFill>
                  <a:srgbClr val="FFD100"/>
                </a:solidFill>
                <a:latin typeface="+mj-lt"/>
              </a:rPr>
              <a:t>Friends</a:t>
            </a:r>
            <a:r>
              <a:rPr lang="sv-SE" sz="2400" dirty="0">
                <a:solidFill>
                  <a:srgbClr val="FFD100"/>
                </a:solidFill>
                <a:latin typeface="+mj-lt"/>
              </a:rPr>
              <a:t>-</a:t>
            </a:r>
            <a:r>
              <a:rPr lang="sv-SE" sz="2400" dirty="0" err="1">
                <a:solidFill>
                  <a:srgbClr val="FFD100"/>
                </a:solidFill>
                <a:latin typeface="+mj-lt"/>
              </a:rPr>
              <a:t>Aid</a:t>
            </a:r>
            <a:r>
              <a:rPr lang="sv-SE" sz="2400" dirty="0">
                <a:solidFill>
                  <a:srgbClr val="FFD100"/>
                </a:solidFill>
                <a:latin typeface="+mj-lt"/>
              </a:rPr>
              <a:t>-Kit väska!</a:t>
            </a:r>
          </a:p>
          <a:p>
            <a:pPr marL="0" indent="0" algn="l">
              <a:buNone/>
            </a:pPr>
            <a:endParaRPr lang="sv-SE" sz="2400" dirty="0">
              <a:solidFill>
                <a:srgbClr val="FFD100"/>
              </a:solidFill>
              <a:latin typeface="+mj-lt"/>
            </a:endParaRPr>
          </a:p>
          <a:p>
            <a:pPr marL="0" indent="0" algn="l">
              <a:buNone/>
            </a:pPr>
            <a:r>
              <a:rPr lang="sv-SE" sz="2400" dirty="0">
                <a:solidFill>
                  <a:srgbClr val="FFD100"/>
                </a:solidFill>
                <a:latin typeface="+mj-lt"/>
              </a:rPr>
              <a:t>Vi har ett verktyg som vi kommer jobba med från och med denna säsong som heter VVL.</a:t>
            </a:r>
          </a:p>
        </p:txBody>
      </p:sp>
    </p:spTree>
    <p:extLst>
      <p:ext uri="{BB962C8B-B14F-4D97-AF65-F5344CB8AC3E}">
        <p14:creationId xmlns:p14="http://schemas.microsoft.com/office/powerpoint/2010/main" val="26019710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gipresentation" id="{9E27A7A5-758E-3B45-918C-27DE376A2166}" vid="{0E152322-52F2-C84D-AE13-5779315B9ACB}"/>
    </a:ext>
  </a:extLst>
</a:theme>
</file>

<file path=ppt/theme/theme2.xml><?xml version="1.0" encoding="utf-8"?>
<a:theme xmlns:a="http://schemas.openxmlformats.org/drawingml/2006/main" name="V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de1376-eff3-448c-a8a5-f3e79c769ae3}" enabled="1" method="Standard" siteId="{41875f2b-33e8-4670-92a8-f643afbb243a}" contentBits="3" removed="0"/>
</clbl:labelList>
</file>

<file path=docProps/app.xml><?xml version="1.0" encoding="utf-8"?>
<Properties xmlns="http://schemas.openxmlformats.org/officeDocument/2006/extended-properties" xmlns:vt="http://schemas.openxmlformats.org/officeDocument/2006/docPropsVTypes">
  <Template/>
  <TotalTime>1334</TotalTime>
  <Words>879</Words>
  <Application>Microsoft Office PowerPoint</Application>
  <PresentationFormat>Widescreen</PresentationFormat>
  <Paragraphs>116</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SKF Sans Office</vt:lpstr>
      <vt:lpstr>Office-tema</vt:lpstr>
      <vt:lpstr>VIK</vt:lpstr>
      <vt:lpstr>VÄLKOMMEN</vt:lpstr>
      <vt:lpstr>Uppdelning F10 och F12</vt:lpstr>
      <vt:lpstr>AGENDA F10</vt:lpstr>
      <vt:lpstr>Laget</vt:lpstr>
      <vt:lpstr>Ledare</vt:lpstr>
      <vt:lpstr>Huvudtränaren har ordet</vt:lpstr>
      <vt:lpstr>Istider, seriespel samt cuper</vt:lpstr>
      <vt:lpstr>Material </vt:lpstr>
      <vt:lpstr>Ett Gulsvart Hjärta!</vt:lpstr>
      <vt:lpstr>Varning Vila Lämna</vt:lpstr>
      <vt:lpstr>Guldsponsor KVA</vt:lpstr>
      <vt:lpstr>Försäljning och sponsring</vt:lpstr>
      <vt:lpstr>Övrigt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2024</dc:title>
  <dc:creator>Kevin Johansson</dc:creator>
  <cp:lastModifiedBy>Magnus Flodin</cp:lastModifiedBy>
  <cp:revision>123</cp:revision>
  <cp:lastPrinted>2023-06-09T06:31:16Z</cp:lastPrinted>
  <dcterms:created xsi:type="dcterms:W3CDTF">2021-03-22T12:06:56Z</dcterms:created>
  <dcterms:modified xsi:type="dcterms:W3CDTF">2025-09-24T05:15:20Z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Office-tema:8\VIK:7</vt:lpwstr>
  </property>
  <property fmtid="{D5CDD505-2E9C-101B-9397-08002B2CF9AE}" pid="3" name="ClassificationContentMarkingFooterText">
    <vt:lpwstr>Confidentiality: C2 – Internal </vt:lpwstr>
  </property>
</Properties>
</file>