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8" r:id="rId3"/>
    <p:sldId id="259" r:id="rId4"/>
    <p:sldId id="324" r:id="rId5"/>
    <p:sldId id="300" r:id="rId6"/>
    <p:sldId id="332" r:id="rId7"/>
    <p:sldId id="307" r:id="rId8"/>
    <p:sldId id="337" r:id="rId9"/>
    <p:sldId id="278" r:id="rId10"/>
    <p:sldId id="261" r:id="rId11"/>
    <p:sldId id="260" r:id="rId12"/>
    <p:sldId id="272" r:id="rId13"/>
    <p:sldId id="274" r:id="rId14"/>
    <p:sldId id="277" r:id="rId15"/>
    <p:sldId id="262" r:id="rId16"/>
    <p:sldId id="263" r:id="rId17"/>
    <p:sldId id="264" r:id="rId18"/>
    <p:sldId id="265" r:id="rId19"/>
    <p:sldId id="266" r:id="rId20"/>
    <p:sldId id="267" r:id="rId21"/>
    <p:sldId id="268" r:id="rId22"/>
    <p:sldId id="269" r:id="rId23"/>
    <p:sldId id="270" r:id="rId24"/>
    <p:sldId id="271" r:id="rId25"/>
    <p:sldId id="273" r:id="rId26"/>
    <p:sldId id="275" r:id="rId27"/>
    <p:sldId id="276" r:id="rId28"/>
    <p:sldId id="335" r:id="rId29"/>
    <p:sldId id="336" r:id="rId30"/>
    <p:sldId id="333" r:id="rId3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A1605A-3E0C-4C54-AE56-A95DD8B87032}" v="79" dt="2024-09-20T08:09:13.3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4660"/>
  </p:normalViewPr>
  <p:slideViewPr>
    <p:cSldViewPr snapToGrid="0">
      <p:cViewPr varScale="1">
        <p:scale>
          <a:sx n="88" d="100"/>
          <a:sy n="88" d="100"/>
        </p:scale>
        <p:origin x="82" y="6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gnus Flodin" userId="178576bf-c057-475d-8648-847807b4264f" providerId="ADAL" clId="{4CA1605A-3E0C-4C54-AE56-A95DD8B87032}"/>
    <pc:docChg chg="undo redo custSel addSld delSld modSld sldOrd">
      <pc:chgData name="Magnus Flodin" userId="178576bf-c057-475d-8648-847807b4264f" providerId="ADAL" clId="{4CA1605A-3E0C-4C54-AE56-A95DD8B87032}" dt="2024-09-20T08:12:18.987" v="1274" actId="114"/>
      <pc:docMkLst>
        <pc:docMk/>
      </pc:docMkLst>
      <pc:sldChg chg="addSp modSp mod">
        <pc:chgData name="Magnus Flodin" userId="178576bf-c057-475d-8648-847807b4264f" providerId="ADAL" clId="{4CA1605A-3E0C-4C54-AE56-A95DD8B87032}" dt="2024-09-17T11:40:12.442" v="1177" actId="20577"/>
        <pc:sldMkLst>
          <pc:docMk/>
          <pc:sldMk cId="1914085710" sldId="256"/>
        </pc:sldMkLst>
        <pc:spChg chg="mod">
          <ac:chgData name="Magnus Flodin" userId="178576bf-c057-475d-8648-847807b4264f" providerId="ADAL" clId="{4CA1605A-3E0C-4C54-AE56-A95DD8B87032}" dt="2024-09-17T11:40:12.442" v="1177" actId="20577"/>
          <ac:spMkLst>
            <pc:docMk/>
            <pc:sldMk cId="1914085710" sldId="256"/>
            <ac:spMk id="2" creationId="{F46057DA-ABC6-D1C2-5C75-F860D97E9428}"/>
          </ac:spMkLst>
        </pc:spChg>
        <pc:picChg chg="add mod ord">
          <ac:chgData name="Magnus Flodin" userId="178576bf-c057-475d-8648-847807b4264f" providerId="ADAL" clId="{4CA1605A-3E0C-4C54-AE56-A95DD8B87032}" dt="2024-09-17T11:40:06.850" v="1175" actId="167"/>
          <ac:picMkLst>
            <pc:docMk/>
            <pc:sldMk cId="1914085710" sldId="256"/>
            <ac:picMk id="4" creationId="{C021A573-10C8-56A3-4BA0-F9C6CE01872D}"/>
          </ac:picMkLst>
        </pc:picChg>
        <pc:cxnChg chg="add mod">
          <ac:chgData name="Magnus Flodin" userId="178576bf-c057-475d-8648-847807b4264f" providerId="ADAL" clId="{4CA1605A-3E0C-4C54-AE56-A95DD8B87032}" dt="2024-09-17T06:56:53.246" v="788"/>
          <ac:cxnSpMkLst>
            <pc:docMk/>
            <pc:sldMk cId="1914085710" sldId="256"/>
            <ac:cxnSpMk id="3" creationId="{E607F9C2-9D56-87D2-589D-1EBF453C93DC}"/>
          </ac:cxnSpMkLst>
        </pc:cxnChg>
        <pc:cxnChg chg="add mod">
          <ac:chgData name="Magnus Flodin" userId="178576bf-c057-475d-8648-847807b4264f" providerId="ADAL" clId="{4CA1605A-3E0C-4C54-AE56-A95DD8B87032}" dt="2024-09-17T06:56:53.246" v="788"/>
          <ac:cxnSpMkLst>
            <pc:docMk/>
            <pc:sldMk cId="1914085710" sldId="256"/>
            <ac:cxnSpMk id="5" creationId="{CE4965BC-5ED3-D790-F664-F973E282A03B}"/>
          </ac:cxnSpMkLst>
        </pc:cxnChg>
      </pc:sldChg>
      <pc:sldChg chg="addSp modSp del mod">
        <pc:chgData name="Magnus Flodin" userId="178576bf-c057-475d-8648-847807b4264f" providerId="ADAL" clId="{4CA1605A-3E0C-4C54-AE56-A95DD8B87032}" dt="2024-09-17T07:22:22.249" v="975" actId="2696"/>
        <pc:sldMkLst>
          <pc:docMk/>
          <pc:sldMk cId="919905343" sldId="257"/>
        </pc:sldMkLst>
        <pc:spChg chg="mod">
          <ac:chgData name="Magnus Flodin" userId="178576bf-c057-475d-8648-847807b4264f" providerId="ADAL" clId="{4CA1605A-3E0C-4C54-AE56-A95DD8B87032}" dt="2024-09-17T07:19:31.764" v="938" actId="13926"/>
          <ac:spMkLst>
            <pc:docMk/>
            <pc:sldMk cId="919905343" sldId="257"/>
            <ac:spMk id="3" creationId="{071E0CD0-D7F6-1033-2B87-66EFA8345210}"/>
          </ac:spMkLst>
        </pc:spChg>
        <pc:spChg chg="mod">
          <ac:chgData name="Magnus Flodin" userId="178576bf-c057-475d-8648-847807b4264f" providerId="ADAL" clId="{4CA1605A-3E0C-4C54-AE56-A95DD8B87032}" dt="2024-09-17T07:19:48.633" v="940" actId="13926"/>
          <ac:spMkLst>
            <pc:docMk/>
            <pc:sldMk cId="919905343" sldId="257"/>
            <ac:spMk id="4" creationId="{CA60B967-0230-CF8F-A66A-27BC0ED46A27}"/>
          </ac:spMkLst>
        </pc:spChg>
        <pc:picChg chg="add mod">
          <ac:chgData name="Magnus Flodin" userId="178576bf-c057-475d-8648-847807b4264f" providerId="ADAL" clId="{4CA1605A-3E0C-4C54-AE56-A95DD8B87032}" dt="2024-09-17T07:19:42.855" v="939" actId="1076"/>
          <ac:picMkLst>
            <pc:docMk/>
            <pc:sldMk cId="919905343" sldId="257"/>
            <ac:picMk id="5" creationId="{9C0687BE-8A30-90D1-6789-C0EA65A5915E}"/>
          </ac:picMkLst>
        </pc:picChg>
      </pc:sldChg>
      <pc:sldChg chg="addSp delSp modSp mod">
        <pc:chgData name="Magnus Flodin" userId="178576bf-c057-475d-8648-847807b4264f" providerId="ADAL" clId="{4CA1605A-3E0C-4C54-AE56-A95DD8B87032}" dt="2024-09-17T07:22:41.106" v="978" actId="478"/>
        <pc:sldMkLst>
          <pc:docMk/>
          <pc:sldMk cId="402010723" sldId="258"/>
        </pc:sldMkLst>
        <pc:spChg chg="mod">
          <ac:chgData name="Magnus Flodin" userId="178576bf-c057-475d-8648-847807b4264f" providerId="ADAL" clId="{4CA1605A-3E0C-4C54-AE56-A95DD8B87032}" dt="2024-09-17T07:22:04.742" v="974" actId="20577"/>
          <ac:spMkLst>
            <pc:docMk/>
            <pc:sldMk cId="402010723" sldId="258"/>
            <ac:spMk id="2" creationId="{DC90EE34-D8F9-6750-D562-06111C874D02}"/>
          </ac:spMkLst>
        </pc:spChg>
        <pc:graphicFrameChg chg="del">
          <ac:chgData name="Magnus Flodin" userId="178576bf-c057-475d-8648-847807b4264f" providerId="ADAL" clId="{4CA1605A-3E0C-4C54-AE56-A95DD8B87032}" dt="2024-09-17T07:22:39.799" v="977" actId="478"/>
          <ac:graphicFrameMkLst>
            <pc:docMk/>
            <pc:sldMk cId="402010723" sldId="258"/>
            <ac:graphicFrameMk id="5" creationId="{BCB34B9C-FC9A-87A1-058D-8D5EC9DE256F}"/>
          </ac:graphicFrameMkLst>
        </pc:graphicFrameChg>
        <pc:graphicFrameChg chg="del modGraphic">
          <ac:chgData name="Magnus Flodin" userId="178576bf-c057-475d-8648-847807b4264f" providerId="ADAL" clId="{4CA1605A-3E0C-4C54-AE56-A95DD8B87032}" dt="2024-09-17T07:22:41.106" v="978" actId="478"/>
          <ac:graphicFrameMkLst>
            <pc:docMk/>
            <pc:sldMk cId="402010723" sldId="258"/>
            <ac:graphicFrameMk id="8" creationId="{F7795863-949D-8C38-3C58-02551C3A86E6}"/>
          </ac:graphicFrameMkLst>
        </pc:graphicFrameChg>
        <pc:picChg chg="add mod ord">
          <ac:chgData name="Magnus Flodin" userId="178576bf-c057-475d-8648-847807b4264f" providerId="ADAL" clId="{4CA1605A-3E0C-4C54-AE56-A95DD8B87032}" dt="2024-09-17T07:21:08.380" v="960" actId="167"/>
          <ac:picMkLst>
            <pc:docMk/>
            <pc:sldMk cId="402010723" sldId="258"/>
            <ac:picMk id="3" creationId="{AFD9B28C-EE52-7837-23FE-AC409EAE8209}"/>
          </ac:picMkLst>
        </pc:picChg>
        <pc:picChg chg="add mod">
          <ac:chgData name="Magnus Flodin" userId="178576bf-c057-475d-8648-847807b4264f" providerId="ADAL" clId="{4CA1605A-3E0C-4C54-AE56-A95DD8B87032}" dt="2024-09-17T07:22:34.226" v="976"/>
          <ac:picMkLst>
            <pc:docMk/>
            <pc:sldMk cId="402010723" sldId="258"/>
            <ac:picMk id="7" creationId="{4F2A5186-5EBE-710A-BBB3-4567C0666A71}"/>
          </ac:picMkLst>
        </pc:picChg>
        <pc:cxnChg chg="add mod">
          <ac:chgData name="Magnus Flodin" userId="178576bf-c057-475d-8648-847807b4264f" providerId="ADAL" clId="{4CA1605A-3E0C-4C54-AE56-A95DD8B87032}" dt="2024-09-17T07:22:34.226" v="976"/>
          <ac:cxnSpMkLst>
            <pc:docMk/>
            <pc:sldMk cId="402010723" sldId="258"/>
            <ac:cxnSpMk id="4" creationId="{1D935DDA-2163-5781-B8F9-A5053A484A8F}"/>
          </ac:cxnSpMkLst>
        </pc:cxnChg>
        <pc:cxnChg chg="add mod">
          <ac:chgData name="Magnus Flodin" userId="178576bf-c057-475d-8648-847807b4264f" providerId="ADAL" clId="{4CA1605A-3E0C-4C54-AE56-A95DD8B87032}" dt="2024-09-17T07:22:34.226" v="976"/>
          <ac:cxnSpMkLst>
            <pc:docMk/>
            <pc:sldMk cId="402010723" sldId="258"/>
            <ac:cxnSpMk id="6" creationId="{9BDD639F-86F4-1C58-3937-BA91EDBE0EFD}"/>
          </ac:cxnSpMkLst>
        </pc:cxnChg>
        <pc:cxnChg chg="add mod">
          <ac:chgData name="Magnus Flodin" userId="178576bf-c057-475d-8648-847807b4264f" providerId="ADAL" clId="{4CA1605A-3E0C-4C54-AE56-A95DD8B87032}" dt="2024-09-17T07:22:34.226" v="976"/>
          <ac:cxnSpMkLst>
            <pc:docMk/>
            <pc:sldMk cId="402010723" sldId="258"/>
            <ac:cxnSpMk id="9" creationId="{44E5C96E-EAFE-C90D-D413-3471907AC47F}"/>
          </ac:cxnSpMkLst>
        </pc:cxnChg>
      </pc:sldChg>
      <pc:sldChg chg="addSp delSp modSp mod setBg setClrOvrMap">
        <pc:chgData name="Magnus Flodin" userId="178576bf-c057-475d-8648-847807b4264f" providerId="ADAL" clId="{4CA1605A-3E0C-4C54-AE56-A95DD8B87032}" dt="2024-09-17T10:51:57.973" v="1147" actId="20577"/>
        <pc:sldMkLst>
          <pc:docMk/>
          <pc:sldMk cId="1258504269" sldId="259"/>
        </pc:sldMkLst>
        <pc:spChg chg="add mod">
          <ac:chgData name="Magnus Flodin" userId="178576bf-c057-475d-8648-847807b4264f" providerId="ADAL" clId="{4CA1605A-3E0C-4C54-AE56-A95DD8B87032}" dt="2024-09-17T10:48:37.081" v="1027" actId="20577"/>
          <ac:spMkLst>
            <pc:docMk/>
            <pc:sldMk cId="1258504269" sldId="259"/>
            <ac:spMk id="2" creationId="{7048DA89-7594-2FF4-DF2E-AEE2C78790DD}"/>
          </ac:spMkLst>
        </pc:spChg>
        <pc:spChg chg="del mod ord">
          <ac:chgData name="Magnus Flodin" userId="178576bf-c057-475d-8648-847807b4264f" providerId="ADAL" clId="{4CA1605A-3E0C-4C54-AE56-A95DD8B87032}" dt="2024-09-17T06:44:06.469" v="465" actId="478"/>
          <ac:spMkLst>
            <pc:docMk/>
            <pc:sldMk cId="1258504269" sldId="259"/>
            <ac:spMk id="2" creationId="{DC90EE34-D8F9-6750-D562-06111C874D02}"/>
          </ac:spMkLst>
        </pc:spChg>
        <pc:spChg chg="add mod">
          <ac:chgData name="Magnus Flodin" userId="178576bf-c057-475d-8648-847807b4264f" providerId="ADAL" clId="{4CA1605A-3E0C-4C54-AE56-A95DD8B87032}" dt="2024-09-17T10:48:27.863" v="1015" actId="1076"/>
          <ac:spMkLst>
            <pc:docMk/>
            <pc:sldMk cId="1258504269" sldId="259"/>
            <ac:spMk id="3" creationId="{26CF823C-FE97-61F6-5BC0-BBAD9CFB422B}"/>
          </ac:spMkLst>
        </pc:spChg>
        <pc:spChg chg="add mod">
          <ac:chgData name="Magnus Flodin" userId="178576bf-c057-475d-8648-847807b4264f" providerId="ADAL" clId="{4CA1605A-3E0C-4C54-AE56-A95DD8B87032}" dt="2024-09-17T10:49:52.649" v="1068" actId="20577"/>
          <ac:spMkLst>
            <pc:docMk/>
            <pc:sldMk cId="1258504269" sldId="259"/>
            <ac:spMk id="5" creationId="{9125980C-66FE-EFEB-7309-06899031E978}"/>
          </ac:spMkLst>
        </pc:spChg>
        <pc:spChg chg="add mod">
          <ac:chgData name="Magnus Flodin" userId="178576bf-c057-475d-8648-847807b4264f" providerId="ADAL" clId="{4CA1605A-3E0C-4C54-AE56-A95DD8B87032}" dt="2024-09-17T10:50:12.585" v="1082" actId="20577"/>
          <ac:spMkLst>
            <pc:docMk/>
            <pc:sldMk cId="1258504269" sldId="259"/>
            <ac:spMk id="6" creationId="{F7E143A3-0A20-190F-DC5E-C14148C0C413}"/>
          </ac:spMkLst>
        </pc:spChg>
        <pc:spChg chg="add mod">
          <ac:chgData name="Magnus Flodin" userId="178576bf-c057-475d-8648-847807b4264f" providerId="ADAL" clId="{4CA1605A-3E0C-4C54-AE56-A95DD8B87032}" dt="2024-09-17T10:50:35.658" v="1099" actId="20577"/>
          <ac:spMkLst>
            <pc:docMk/>
            <pc:sldMk cId="1258504269" sldId="259"/>
            <ac:spMk id="8" creationId="{C8BE469E-A1FE-0F87-6576-FDB8DAE9259C}"/>
          </ac:spMkLst>
        </pc:spChg>
        <pc:spChg chg="mod ord">
          <ac:chgData name="Magnus Flodin" userId="178576bf-c057-475d-8648-847807b4264f" providerId="ADAL" clId="{4CA1605A-3E0C-4C54-AE56-A95DD8B87032}" dt="2024-09-17T10:51:57.973" v="1147" actId="20577"/>
          <ac:spMkLst>
            <pc:docMk/>
            <pc:sldMk cId="1258504269" sldId="259"/>
            <ac:spMk id="18" creationId="{AAE4B5EA-CB14-51A0-4E83-DCF5E1688C02}"/>
          </ac:spMkLst>
        </pc:spChg>
        <pc:spChg chg="add mod">
          <ac:chgData name="Magnus Flodin" userId="178576bf-c057-475d-8648-847807b4264f" providerId="ADAL" clId="{4CA1605A-3E0C-4C54-AE56-A95DD8B87032}" dt="2024-09-17T06:34:32.511" v="325" actId="404"/>
          <ac:spMkLst>
            <pc:docMk/>
            <pc:sldMk cId="1258504269" sldId="259"/>
            <ac:spMk id="19" creationId="{8449CF67-454E-6DF9-DAB6-BD6F9F4EBDF8}"/>
          </ac:spMkLst>
        </pc:spChg>
        <pc:spChg chg="add mod">
          <ac:chgData name="Magnus Flodin" userId="178576bf-c057-475d-8648-847807b4264f" providerId="ADAL" clId="{4CA1605A-3E0C-4C54-AE56-A95DD8B87032}" dt="2024-09-17T06:34:28.990" v="323" actId="404"/>
          <ac:spMkLst>
            <pc:docMk/>
            <pc:sldMk cId="1258504269" sldId="259"/>
            <ac:spMk id="20" creationId="{2FDA7DDC-6131-BEEA-938D-E8EEF93D717C}"/>
          </ac:spMkLst>
        </pc:spChg>
        <pc:spChg chg="add mod">
          <ac:chgData name="Magnus Flodin" userId="178576bf-c057-475d-8648-847807b4264f" providerId="ADAL" clId="{4CA1605A-3E0C-4C54-AE56-A95DD8B87032}" dt="2024-09-17T06:36:24.525" v="425" actId="1076"/>
          <ac:spMkLst>
            <pc:docMk/>
            <pc:sldMk cId="1258504269" sldId="259"/>
            <ac:spMk id="21" creationId="{E1BC2022-5710-3A00-FB16-C8E2E218AF33}"/>
          </ac:spMkLst>
        </pc:spChg>
        <pc:spChg chg="add mod">
          <ac:chgData name="Magnus Flodin" userId="178576bf-c057-475d-8648-847807b4264f" providerId="ADAL" clId="{4CA1605A-3E0C-4C54-AE56-A95DD8B87032}" dt="2024-09-17T06:37:08.788" v="442" actId="1076"/>
          <ac:spMkLst>
            <pc:docMk/>
            <pc:sldMk cId="1258504269" sldId="259"/>
            <ac:spMk id="22" creationId="{89D13221-27FC-E506-C0C2-77B726D54280}"/>
          </ac:spMkLst>
        </pc:spChg>
        <pc:spChg chg="add del">
          <ac:chgData name="Magnus Flodin" userId="178576bf-c057-475d-8648-847807b4264f" providerId="ADAL" clId="{4CA1605A-3E0C-4C54-AE56-A95DD8B87032}" dt="2024-09-17T06:30:51.546" v="218" actId="26606"/>
          <ac:spMkLst>
            <pc:docMk/>
            <pc:sldMk cId="1258504269" sldId="259"/>
            <ac:spMk id="23" creationId="{2A785343-5D24-4118-A2E4-665D196F60C2}"/>
          </ac:spMkLst>
        </pc:spChg>
        <pc:spChg chg="add del">
          <ac:chgData name="Magnus Flodin" userId="178576bf-c057-475d-8648-847807b4264f" providerId="ADAL" clId="{4CA1605A-3E0C-4C54-AE56-A95DD8B87032}" dt="2024-09-17T06:30:51.546" v="218" actId="26606"/>
          <ac:spMkLst>
            <pc:docMk/>
            <pc:sldMk cId="1258504269" sldId="259"/>
            <ac:spMk id="25" creationId="{32F4D216-10B7-4DCA-A0A1-068E9E32F4F2}"/>
          </ac:spMkLst>
        </pc:spChg>
        <pc:spChg chg="add mod">
          <ac:chgData name="Magnus Flodin" userId="178576bf-c057-475d-8648-847807b4264f" providerId="ADAL" clId="{4CA1605A-3E0C-4C54-AE56-A95DD8B87032}" dt="2024-09-17T06:42:29.249" v="455" actId="1076"/>
          <ac:spMkLst>
            <pc:docMk/>
            <pc:sldMk cId="1258504269" sldId="259"/>
            <ac:spMk id="26" creationId="{B7974524-40D0-BBCB-A42D-240F1D37EA5E}"/>
          </ac:spMkLst>
        </pc:spChg>
        <pc:spChg chg="add del">
          <ac:chgData name="Magnus Flodin" userId="178576bf-c057-475d-8648-847807b4264f" providerId="ADAL" clId="{4CA1605A-3E0C-4C54-AE56-A95DD8B87032}" dt="2024-09-17T06:30:54.136" v="220" actId="26606"/>
          <ac:spMkLst>
            <pc:docMk/>
            <pc:sldMk cId="1258504269" sldId="259"/>
            <ac:spMk id="27" creationId="{5CB593EA-2F98-479F-B4C4-F366571FA64D}"/>
          </ac:spMkLst>
        </pc:spChg>
        <pc:spChg chg="add del">
          <ac:chgData name="Magnus Flodin" userId="178576bf-c057-475d-8648-847807b4264f" providerId="ADAL" clId="{4CA1605A-3E0C-4C54-AE56-A95DD8B87032}" dt="2024-09-17T06:30:54.136" v="220" actId="26606"/>
          <ac:spMkLst>
            <pc:docMk/>
            <pc:sldMk cId="1258504269" sldId="259"/>
            <ac:spMk id="28" creationId="{39BEB6D0-9E4E-4221-93D1-74ABECEE9EFC}"/>
          </ac:spMkLst>
        </pc:spChg>
        <pc:spChg chg="add del">
          <ac:chgData name="Magnus Flodin" userId="178576bf-c057-475d-8648-847807b4264f" providerId="ADAL" clId="{4CA1605A-3E0C-4C54-AE56-A95DD8B87032}" dt="2024-09-17T06:31:12.824" v="226" actId="26606"/>
          <ac:spMkLst>
            <pc:docMk/>
            <pc:sldMk cId="1258504269" sldId="259"/>
            <ac:spMk id="29" creationId="{CDC29AC1-2821-4FCC-B597-88DAF39C36FE}"/>
          </ac:spMkLst>
        </pc:spChg>
        <pc:spChg chg="add del">
          <ac:chgData name="Magnus Flodin" userId="178576bf-c057-475d-8648-847807b4264f" providerId="ADAL" clId="{4CA1605A-3E0C-4C54-AE56-A95DD8B87032}" dt="2024-09-17T06:31:00.106" v="222" actId="26606"/>
          <ac:spMkLst>
            <pc:docMk/>
            <pc:sldMk cId="1258504269" sldId="259"/>
            <ac:spMk id="30" creationId="{AB902CB9-C7DC-4673-B7D5-F22DCF0EC54E}"/>
          </ac:spMkLst>
        </pc:spChg>
        <pc:spChg chg="add del">
          <ac:chgData name="Magnus Flodin" userId="178576bf-c057-475d-8648-847807b4264f" providerId="ADAL" clId="{4CA1605A-3E0C-4C54-AE56-A95DD8B87032}" dt="2024-09-17T06:31:12.824" v="226" actId="26606"/>
          <ac:spMkLst>
            <pc:docMk/>
            <pc:sldMk cId="1258504269" sldId="259"/>
            <ac:spMk id="31" creationId="{C8F10CB3-3B5E-4C7A-98CF-B87454DDFA39}"/>
          </ac:spMkLst>
        </pc:spChg>
        <pc:spChg chg="add del">
          <ac:chgData name="Magnus Flodin" userId="178576bf-c057-475d-8648-847807b4264f" providerId="ADAL" clId="{4CA1605A-3E0C-4C54-AE56-A95DD8B87032}" dt="2024-09-17T06:31:02.356" v="224" actId="26606"/>
          <ac:spMkLst>
            <pc:docMk/>
            <pc:sldMk cId="1258504269" sldId="259"/>
            <ac:spMk id="32" creationId="{5CB593EA-2F98-479F-B4C4-F366571FA64D}"/>
          </ac:spMkLst>
        </pc:spChg>
        <pc:spChg chg="add del">
          <ac:chgData name="Magnus Flodin" userId="178576bf-c057-475d-8648-847807b4264f" providerId="ADAL" clId="{4CA1605A-3E0C-4C54-AE56-A95DD8B87032}" dt="2024-09-17T06:31:02.356" v="224" actId="26606"/>
          <ac:spMkLst>
            <pc:docMk/>
            <pc:sldMk cId="1258504269" sldId="259"/>
            <ac:spMk id="33" creationId="{39BEB6D0-9E4E-4221-93D1-74ABECEE9EFC}"/>
          </ac:spMkLst>
        </pc:spChg>
        <pc:spChg chg="add del">
          <ac:chgData name="Magnus Flodin" userId="178576bf-c057-475d-8648-847807b4264f" providerId="ADAL" clId="{4CA1605A-3E0C-4C54-AE56-A95DD8B87032}" dt="2024-09-17T06:31:12.824" v="226" actId="26606"/>
          <ac:spMkLst>
            <pc:docMk/>
            <pc:sldMk cId="1258504269" sldId="259"/>
            <ac:spMk id="35" creationId="{07977D39-626F-40D7-B00F-16E02602DD5A}"/>
          </ac:spMkLst>
        </pc:spChg>
        <pc:spChg chg="add del">
          <ac:chgData name="Magnus Flodin" userId="178576bf-c057-475d-8648-847807b4264f" providerId="ADAL" clId="{4CA1605A-3E0C-4C54-AE56-A95DD8B87032}" dt="2024-09-17T06:31:12.824" v="226" actId="26606"/>
          <ac:spMkLst>
            <pc:docMk/>
            <pc:sldMk cId="1258504269" sldId="259"/>
            <ac:spMk id="36" creationId="{B905CDE4-B751-4B3E-B625-6E59F8903414}"/>
          </ac:spMkLst>
        </pc:spChg>
        <pc:spChg chg="add del">
          <ac:chgData name="Magnus Flodin" userId="178576bf-c057-475d-8648-847807b4264f" providerId="ADAL" clId="{4CA1605A-3E0C-4C54-AE56-A95DD8B87032}" dt="2024-09-17T06:31:12.824" v="226" actId="26606"/>
          <ac:spMkLst>
            <pc:docMk/>
            <pc:sldMk cId="1258504269" sldId="259"/>
            <ac:spMk id="37" creationId="{08108C16-F4C0-44AA-999D-17BD39219B24}"/>
          </ac:spMkLst>
        </pc:spChg>
        <pc:spChg chg="add mod">
          <ac:chgData name="Magnus Flodin" userId="178576bf-c057-475d-8648-847807b4264f" providerId="ADAL" clId="{4CA1605A-3E0C-4C54-AE56-A95DD8B87032}" dt="2024-09-17T06:43:46.642" v="459"/>
          <ac:spMkLst>
            <pc:docMk/>
            <pc:sldMk cId="1258504269" sldId="259"/>
            <ac:spMk id="45" creationId="{04B48BAE-8CF9-6CA2-0565-E19EFF66DE07}"/>
          </ac:spMkLst>
        </pc:spChg>
        <pc:spChg chg="add del mod">
          <ac:chgData name="Magnus Flodin" userId="178576bf-c057-475d-8648-847807b4264f" providerId="ADAL" clId="{4CA1605A-3E0C-4C54-AE56-A95DD8B87032}" dt="2024-09-17T06:44:08.749" v="466" actId="478"/>
          <ac:spMkLst>
            <pc:docMk/>
            <pc:sldMk cId="1258504269" sldId="259"/>
            <ac:spMk id="47" creationId="{595E524D-98EF-AAEC-7F5F-3CD37B1773A3}"/>
          </ac:spMkLst>
        </pc:spChg>
        <pc:spChg chg="add mod">
          <ac:chgData name="Magnus Flodin" userId="178576bf-c057-475d-8648-847807b4264f" providerId="ADAL" clId="{4CA1605A-3E0C-4C54-AE56-A95DD8B87032}" dt="2024-09-17T06:44:16.799" v="489" actId="20577"/>
          <ac:spMkLst>
            <pc:docMk/>
            <pc:sldMk cId="1258504269" sldId="259"/>
            <ac:spMk id="48" creationId="{5964F5DB-D72B-5D6A-F55D-8C814B8A8185}"/>
          </ac:spMkLst>
        </pc:spChg>
        <pc:graphicFrameChg chg="del">
          <ac:chgData name="Magnus Flodin" userId="178576bf-c057-475d-8648-847807b4264f" providerId="ADAL" clId="{4CA1605A-3E0C-4C54-AE56-A95DD8B87032}" dt="2024-09-17T06:27:52.564" v="200" actId="478"/>
          <ac:graphicFrameMkLst>
            <pc:docMk/>
            <pc:sldMk cId="1258504269" sldId="259"/>
            <ac:graphicFrameMk id="13" creationId="{DA10FDE7-A742-EF72-AE5C-628BD1813294}"/>
          </ac:graphicFrameMkLst>
        </pc:graphicFrameChg>
        <pc:graphicFrameChg chg="del">
          <ac:chgData name="Magnus Flodin" userId="178576bf-c057-475d-8648-847807b4264f" providerId="ADAL" clId="{4CA1605A-3E0C-4C54-AE56-A95DD8B87032}" dt="2024-09-17T06:27:54.527" v="201" actId="478"/>
          <ac:graphicFrameMkLst>
            <pc:docMk/>
            <pc:sldMk cId="1258504269" sldId="259"/>
            <ac:graphicFrameMk id="14" creationId="{F997DDAF-7803-88D0-1621-06A028859107}"/>
          </ac:graphicFrameMkLst>
        </pc:graphicFrameChg>
        <pc:graphicFrameChg chg="del">
          <ac:chgData name="Magnus Flodin" userId="178576bf-c057-475d-8648-847807b4264f" providerId="ADAL" clId="{4CA1605A-3E0C-4C54-AE56-A95DD8B87032}" dt="2024-09-17T06:27:56.253" v="202" actId="478"/>
          <ac:graphicFrameMkLst>
            <pc:docMk/>
            <pc:sldMk cId="1258504269" sldId="259"/>
            <ac:graphicFrameMk id="15" creationId="{B1CD2403-01BE-A4A2-D12B-AAC6565A37A9}"/>
          </ac:graphicFrameMkLst>
        </pc:graphicFrameChg>
        <pc:graphicFrameChg chg="del">
          <ac:chgData name="Magnus Flodin" userId="178576bf-c057-475d-8648-847807b4264f" providerId="ADAL" clId="{4CA1605A-3E0C-4C54-AE56-A95DD8B87032}" dt="2024-09-17T06:27:57.604" v="203" actId="478"/>
          <ac:graphicFrameMkLst>
            <pc:docMk/>
            <pc:sldMk cId="1258504269" sldId="259"/>
            <ac:graphicFrameMk id="16" creationId="{26AFAD16-0740-178A-AA49-B436B265BCD8}"/>
          </ac:graphicFrameMkLst>
        </pc:graphicFrameChg>
        <pc:picChg chg="add del mod">
          <ac:chgData name="Magnus Flodin" userId="178576bf-c057-475d-8648-847807b4264f" providerId="ADAL" clId="{4CA1605A-3E0C-4C54-AE56-A95DD8B87032}" dt="2024-09-17T06:30:06.073" v="210" actId="478"/>
          <ac:picMkLst>
            <pc:docMk/>
            <pc:sldMk cId="1258504269" sldId="259"/>
            <ac:picMk id="3" creationId="{D841230D-9E0D-2019-ED2E-ADB20C3A2CC4}"/>
          </ac:picMkLst>
        </pc:picChg>
        <pc:picChg chg="add del mod ord">
          <ac:chgData name="Magnus Flodin" userId="178576bf-c057-475d-8648-847807b4264f" providerId="ADAL" clId="{4CA1605A-3E0C-4C54-AE56-A95DD8B87032}" dt="2024-09-17T06:31:23.720" v="233" actId="1076"/>
          <ac:picMkLst>
            <pc:docMk/>
            <pc:sldMk cId="1258504269" sldId="259"/>
            <ac:picMk id="4" creationId="{793C5B81-ED55-0635-6039-FF8BEC598D17}"/>
          </ac:picMkLst>
        </pc:picChg>
        <pc:picChg chg="add del mod ord">
          <ac:chgData name="Magnus Flodin" userId="178576bf-c057-475d-8648-847807b4264f" providerId="ADAL" clId="{4CA1605A-3E0C-4C54-AE56-A95DD8B87032}" dt="2024-09-17T06:35:08.889" v="369" actId="478"/>
          <ac:picMkLst>
            <pc:docMk/>
            <pc:sldMk cId="1258504269" sldId="259"/>
            <ac:picMk id="5" creationId="{17F1C757-6A91-E3EB-2C5A-0551105347F6}"/>
          </ac:picMkLst>
        </pc:picChg>
        <pc:picChg chg="add del mod ord">
          <ac:chgData name="Magnus Flodin" userId="178576bf-c057-475d-8648-847807b4264f" providerId="ADAL" clId="{4CA1605A-3E0C-4C54-AE56-A95DD8B87032}" dt="2024-09-17T06:38:31.210" v="449" actId="478"/>
          <ac:picMkLst>
            <pc:docMk/>
            <pc:sldMk cId="1258504269" sldId="259"/>
            <ac:picMk id="6" creationId="{7E1F016C-7B71-E926-2637-10567EDDAF63}"/>
          </ac:picMkLst>
        </pc:picChg>
        <pc:picChg chg="mod ord">
          <ac:chgData name="Magnus Flodin" userId="178576bf-c057-475d-8648-847807b4264f" providerId="ADAL" clId="{4CA1605A-3E0C-4C54-AE56-A95DD8B87032}" dt="2024-09-17T06:32:56.671" v="245" actId="1076"/>
          <ac:picMkLst>
            <pc:docMk/>
            <pc:sldMk cId="1258504269" sldId="259"/>
            <ac:picMk id="7" creationId="{1D97A75E-1EC9-1185-B6EB-22E5FC2EF508}"/>
          </ac:picMkLst>
        </pc:picChg>
        <pc:picChg chg="add del mod">
          <ac:chgData name="Magnus Flodin" userId="178576bf-c057-475d-8648-847807b4264f" providerId="ADAL" clId="{4CA1605A-3E0C-4C54-AE56-A95DD8B87032}" dt="2024-09-17T06:31:16.221" v="230" actId="478"/>
          <ac:picMkLst>
            <pc:docMk/>
            <pc:sldMk cId="1258504269" sldId="259"/>
            <ac:picMk id="8" creationId="{6F49D48B-5CEF-B677-468F-D0EBF13E68EB}"/>
          </ac:picMkLst>
        </pc:picChg>
        <pc:picChg chg="add del mod">
          <ac:chgData name="Magnus Flodin" userId="178576bf-c057-475d-8648-847807b4264f" providerId="ADAL" clId="{4CA1605A-3E0C-4C54-AE56-A95DD8B87032}" dt="2024-09-17T06:31:17.069" v="231" actId="478"/>
          <ac:picMkLst>
            <pc:docMk/>
            <pc:sldMk cId="1258504269" sldId="259"/>
            <ac:picMk id="9" creationId="{4AD2E24D-9910-8100-E1BD-86674691E238}"/>
          </ac:picMkLst>
        </pc:picChg>
        <pc:picChg chg="del mod ord">
          <ac:chgData name="Magnus Flodin" userId="178576bf-c057-475d-8648-847807b4264f" providerId="ADAL" clId="{4CA1605A-3E0C-4C54-AE56-A95DD8B87032}" dt="2024-09-17T06:42:19.982" v="453" actId="478"/>
          <ac:picMkLst>
            <pc:docMk/>
            <pc:sldMk cId="1258504269" sldId="259"/>
            <ac:picMk id="10" creationId="{83A15357-A611-2C9B-A122-5414E0B01E20}"/>
          </ac:picMkLst>
        </pc:picChg>
        <pc:picChg chg="add del mod">
          <ac:chgData name="Magnus Flodin" userId="178576bf-c057-475d-8648-847807b4264f" providerId="ADAL" clId="{4CA1605A-3E0C-4C54-AE56-A95DD8B87032}" dt="2024-09-17T06:31:17.949" v="232" actId="478"/>
          <ac:picMkLst>
            <pc:docMk/>
            <pc:sldMk cId="1258504269" sldId="259"/>
            <ac:picMk id="11" creationId="{EEA86EE5-FDBA-B0E5-447E-89E605C94444}"/>
          </ac:picMkLst>
        </pc:picChg>
        <pc:picChg chg="del">
          <ac:chgData name="Magnus Flodin" userId="178576bf-c057-475d-8648-847807b4264f" providerId="ADAL" clId="{4CA1605A-3E0C-4C54-AE56-A95DD8B87032}" dt="2024-09-17T06:27:58.249" v="204" actId="478"/>
          <ac:picMkLst>
            <pc:docMk/>
            <pc:sldMk cId="1258504269" sldId="259"/>
            <ac:picMk id="12" creationId="{F752FC33-C069-33D4-FC11-9D071FAD83C2}"/>
          </ac:picMkLst>
        </pc:picChg>
        <pc:picChg chg="add del mod">
          <ac:chgData name="Magnus Flodin" userId="178576bf-c057-475d-8648-847807b4264f" providerId="ADAL" clId="{4CA1605A-3E0C-4C54-AE56-A95DD8B87032}" dt="2024-09-17T06:30:18.143" v="213" actId="478"/>
          <ac:picMkLst>
            <pc:docMk/>
            <pc:sldMk cId="1258504269" sldId="259"/>
            <ac:picMk id="17" creationId="{F07941A8-556A-2BC4-572F-95568BB1C5BA}"/>
          </ac:picMkLst>
        </pc:picChg>
        <pc:picChg chg="add mod">
          <ac:chgData name="Magnus Flodin" userId="178576bf-c057-475d-8648-847807b4264f" providerId="ADAL" clId="{4CA1605A-3E0C-4C54-AE56-A95DD8B87032}" dt="2024-09-17T06:35:21.743" v="372" actId="1076"/>
          <ac:picMkLst>
            <pc:docMk/>
            <pc:sldMk cId="1258504269" sldId="259"/>
            <ac:picMk id="24" creationId="{C2F40DC2-7B2F-1B22-0E13-6220B8E465FB}"/>
          </ac:picMkLst>
        </pc:picChg>
        <pc:picChg chg="add mod">
          <ac:chgData name="Magnus Flodin" userId="178576bf-c057-475d-8648-847807b4264f" providerId="ADAL" clId="{4CA1605A-3E0C-4C54-AE56-A95DD8B87032}" dt="2024-09-17T06:38:41.780" v="450" actId="1076"/>
          <ac:picMkLst>
            <pc:docMk/>
            <pc:sldMk cId="1258504269" sldId="259"/>
            <ac:picMk id="38" creationId="{DBC2745A-DA99-B394-219A-2B94D93128DD}"/>
          </ac:picMkLst>
        </pc:picChg>
        <pc:picChg chg="add mod">
          <ac:chgData name="Magnus Flodin" userId="178576bf-c057-475d-8648-847807b4264f" providerId="ADAL" clId="{4CA1605A-3E0C-4C54-AE56-A95DD8B87032}" dt="2024-09-17T06:42:24.738" v="454" actId="1076"/>
          <ac:picMkLst>
            <pc:docMk/>
            <pc:sldMk cId="1258504269" sldId="259"/>
            <ac:picMk id="40" creationId="{73EFA44F-71FD-8100-0DF9-1AF5A72A15CB}"/>
          </ac:picMkLst>
        </pc:picChg>
        <pc:picChg chg="add del mod">
          <ac:chgData name="Magnus Flodin" userId="178576bf-c057-475d-8648-847807b4264f" providerId="ADAL" clId="{4CA1605A-3E0C-4C54-AE56-A95DD8B87032}" dt="2024-09-17T06:44:02.735" v="462" actId="478"/>
          <ac:picMkLst>
            <pc:docMk/>
            <pc:sldMk cId="1258504269" sldId="259"/>
            <ac:picMk id="43" creationId="{0A4080AB-E8E9-6103-9FB7-C0D8D0A522DD}"/>
          </ac:picMkLst>
        </pc:picChg>
        <pc:picChg chg="add mod">
          <ac:chgData name="Magnus Flodin" userId="178576bf-c057-475d-8648-847807b4264f" providerId="ADAL" clId="{4CA1605A-3E0C-4C54-AE56-A95DD8B87032}" dt="2024-09-17T06:44:09.721" v="467"/>
          <ac:picMkLst>
            <pc:docMk/>
            <pc:sldMk cId="1258504269" sldId="259"/>
            <ac:picMk id="51" creationId="{03204AF0-DBF0-4C95-BA67-ABED6E1314D5}"/>
          </ac:picMkLst>
        </pc:picChg>
        <pc:picChg chg="add mod ord">
          <ac:chgData name="Magnus Flodin" userId="178576bf-c057-475d-8648-847807b4264f" providerId="ADAL" clId="{4CA1605A-3E0C-4C54-AE56-A95DD8B87032}" dt="2024-09-17T07:02:55.890" v="848" actId="167"/>
          <ac:picMkLst>
            <pc:docMk/>
            <pc:sldMk cId="1258504269" sldId="259"/>
            <ac:picMk id="53" creationId="{1938F76A-815C-D0CC-3B3C-3722EF1C571A}"/>
          </ac:picMkLst>
        </pc:picChg>
        <pc:cxnChg chg="add del mod">
          <ac:chgData name="Magnus Flodin" userId="178576bf-c057-475d-8648-847807b4264f" providerId="ADAL" clId="{4CA1605A-3E0C-4C54-AE56-A95DD8B87032}" dt="2024-09-17T06:44:03.968" v="463" actId="478"/>
          <ac:cxnSpMkLst>
            <pc:docMk/>
            <pc:sldMk cId="1258504269" sldId="259"/>
            <ac:cxnSpMk id="41" creationId="{423F037E-B78E-A7EA-7C37-D7E372201CC2}"/>
          </ac:cxnSpMkLst>
        </pc:cxnChg>
        <pc:cxnChg chg="add del mod">
          <ac:chgData name="Magnus Flodin" userId="178576bf-c057-475d-8648-847807b4264f" providerId="ADAL" clId="{4CA1605A-3E0C-4C54-AE56-A95DD8B87032}" dt="2024-09-17T06:44:01.871" v="461" actId="478"/>
          <ac:cxnSpMkLst>
            <pc:docMk/>
            <pc:sldMk cId="1258504269" sldId="259"/>
            <ac:cxnSpMk id="42" creationId="{6232A189-6001-4CCB-55DA-E5FD8D6E4B7E}"/>
          </ac:cxnSpMkLst>
        </pc:cxnChg>
        <pc:cxnChg chg="add del mod">
          <ac:chgData name="Magnus Flodin" userId="178576bf-c057-475d-8648-847807b4264f" providerId="ADAL" clId="{4CA1605A-3E0C-4C54-AE56-A95DD8B87032}" dt="2024-09-17T06:44:00.593" v="460" actId="478"/>
          <ac:cxnSpMkLst>
            <pc:docMk/>
            <pc:sldMk cId="1258504269" sldId="259"/>
            <ac:cxnSpMk id="44" creationId="{C61891B8-5459-CF13-83BE-F2B57020A30F}"/>
          </ac:cxnSpMkLst>
        </pc:cxnChg>
        <pc:cxnChg chg="add mod">
          <ac:chgData name="Magnus Flodin" userId="178576bf-c057-475d-8648-847807b4264f" providerId="ADAL" clId="{4CA1605A-3E0C-4C54-AE56-A95DD8B87032}" dt="2024-09-17T06:44:09.721" v="467"/>
          <ac:cxnSpMkLst>
            <pc:docMk/>
            <pc:sldMk cId="1258504269" sldId="259"/>
            <ac:cxnSpMk id="49" creationId="{E6E94CF3-0306-E89D-41CF-AFC854D9EF6B}"/>
          </ac:cxnSpMkLst>
        </pc:cxnChg>
        <pc:cxnChg chg="add mod">
          <ac:chgData name="Magnus Flodin" userId="178576bf-c057-475d-8648-847807b4264f" providerId="ADAL" clId="{4CA1605A-3E0C-4C54-AE56-A95DD8B87032}" dt="2024-09-17T06:44:09.721" v="467"/>
          <ac:cxnSpMkLst>
            <pc:docMk/>
            <pc:sldMk cId="1258504269" sldId="259"/>
            <ac:cxnSpMk id="50" creationId="{7CA2A88E-AA38-CB54-243C-3B66624C2E87}"/>
          </ac:cxnSpMkLst>
        </pc:cxnChg>
        <pc:cxnChg chg="add mod">
          <ac:chgData name="Magnus Flodin" userId="178576bf-c057-475d-8648-847807b4264f" providerId="ADAL" clId="{4CA1605A-3E0C-4C54-AE56-A95DD8B87032}" dt="2024-09-17T06:44:09.721" v="467"/>
          <ac:cxnSpMkLst>
            <pc:docMk/>
            <pc:sldMk cId="1258504269" sldId="259"/>
            <ac:cxnSpMk id="52" creationId="{A7EB6B32-9F8D-B155-9CA8-44B2BABDB15B}"/>
          </ac:cxnSpMkLst>
        </pc:cxnChg>
      </pc:sldChg>
      <pc:sldChg chg="addSp delSp modSp mod">
        <pc:chgData name="Magnus Flodin" userId="178576bf-c057-475d-8648-847807b4264f" providerId="ADAL" clId="{4CA1605A-3E0C-4C54-AE56-A95DD8B87032}" dt="2024-09-17T07:20:25.071" v="951" actId="20577"/>
        <pc:sldMkLst>
          <pc:docMk/>
          <pc:sldMk cId="4288446202" sldId="260"/>
        </pc:sldMkLst>
        <pc:spChg chg="del">
          <ac:chgData name="Magnus Flodin" userId="178576bf-c057-475d-8648-847807b4264f" providerId="ADAL" clId="{4CA1605A-3E0C-4C54-AE56-A95DD8B87032}" dt="2024-09-17T06:46:11.841" v="512" actId="478"/>
          <ac:spMkLst>
            <pc:docMk/>
            <pc:sldMk cId="4288446202" sldId="260"/>
            <ac:spMk id="2" creationId="{FAB0A4B4-39C1-6B58-A5AF-0270879BBEBD}"/>
          </ac:spMkLst>
        </pc:spChg>
        <pc:spChg chg="mod">
          <ac:chgData name="Magnus Flodin" userId="178576bf-c057-475d-8648-847807b4264f" providerId="ADAL" clId="{4CA1605A-3E0C-4C54-AE56-A95DD8B87032}" dt="2024-09-17T07:20:25.071" v="951" actId="20577"/>
          <ac:spMkLst>
            <pc:docMk/>
            <pc:sldMk cId="4288446202" sldId="260"/>
            <ac:spMk id="3" creationId="{F60D8524-B71D-3B99-C348-E959BDAB671E}"/>
          </ac:spMkLst>
        </pc:spChg>
        <pc:spChg chg="add del mod">
          <ac:chgData name="Magnus Flodin" userId="178576bf-c057-475d-8648-847807b4264f" providerId="ADAL" clId="{4CA1605A-3E0C-4C54-AE56-A95DD8B87032}" dt="2024-09-17T06:46:15.502" v="513" actId="478"/>
          <ac:spMkLst>
            <pc:docMk/>
            <pc:sldMk cId="4288446202" sldId="260"/>
            <ac:spMk id="5" creationId="{A47EA26E-0CFA-AF3F-F6A3-1F01E1E4D87D}"/>
          </ac:spMkLst>
        </pc:spChg>
        <pc:spChg chg="add mod">
          <ac:chgData name="Magnus Flodin" userId="178576bf-c057-475d-8648-847807b4264f" providerId="ADAL" clId="{4CA1605A-3E0C-4C54-AE56-A95DD8B87032}" dt="2024-09-17T06:46:32.349" v="523" actId="20577"/>
          <ac:spMkLst>
            <pc:docMk/>
            <pc:sldMk cId="4288446202" sldId="260"/>
            <ac:spMk id="6" creationId="{B45FB985-E678-73A8-A75D-A397E5662872}"/>
          </ac:spMkLst>
        </pc:spChg>
        <pc:picChg chg="add mod">
          <ac:chgData name="Magnus Flodin" userId="178576bf-c057-475d-8648-847807b4264f" providerId="ADAL" clId="{4CA1605A-3E0C-4C54-AE56-A95DD8B87032}" dt="2024-09-17T06:46:26.171" v="514"/>
          <ac:picMkLst>
            <pc:docMk/>
            <pc:sldMk cId="4288446202" sldId="260"/>
            <ac:picMk id="9" creationId="{220A6353-5C38-E1A1-7824-942ABA8D4BBE}"/>
          </ac:picMkLst>
        </pc:picChg>
        <pc:picChg chg="add mod">
          <ac:chgData name="Magnus Flodin" userId="178576bf-c057-475d-8648-847807b4264f" providerId="ADAL" clId="{4CA1605A-3E0C-4C54-AE56-A95DD8B87032}" dt="2024-09-17T07:01:36.558" v="828"/>
          <ac:picMkLst>
            <pc:docMk/>
            <pc:sldMk cId="4288446202" sldId="260"/>
            <ac:picMk id="11" creationId="{402AB621-E135-8B99-A91C-24B1CDBFACED}"/>
          </ac:picMkLst>
        </pc:picChg>
        <pc:cxnChg chg="add mod">
          <ac:chgData name="Magnus Flodin" userId="178576bf-c057-475d-8648-847807b4264f" providerId="ADAL" clId="{4CA1605A-3E0C-4C54-AE56-A95DD8B87032}" dt="2024-09-17T06:46:26.171" v="514"/>
          <ac:cxnSpMkLst>
            <pc:docMk/>
            <pc:sldMk cId="4288446202" sldId="260"/>
            <ac:cxnSpMk id="7" creationId="{51A171DC-C86E-C766-F6FB-4D66EA288CA2}"/>
          </ac:cxnSpMkLst>
        </pc:cxnChg>
        <pc:cxnChg chg="add mod">
          <ac:chgData name="Magnus Flodin" userId="178576bf-c057-475d-8648-847807b4264f" providerId="ADAL" clId="{4CA1605A-3E0C-4C54-AE56-A95DD8B87032}" dt="2024-09-17T06:46:26.171" v="514"/>
          <ac:cxnSpMkLst>
            <pc:docMk/>
            <pc:sldMk cId="4288446202" sldId="260"/>
            <ac:cxnSpMk id="8" creationId="{168830D6-56DE-80B3-CF11-5D2331621F96}"/>
          </ac:cxnSpMkLst>
        </pc:cxnChg>
        <pc:cxnChg chg="add mod">
          <ac:chgData name="Magnus Flodin" userId="178576bf-c057-475d-8648-847807b4264f" providerId="ADAL" clId="{4CA1605A-3E0C-4C54-AE56-A95DD8B87032}" dt="2024-09-17T06:46:26.171" v="514"/>
          <ac:cxnSpMkLst>
            <pc:docMk/>
            <pc:sldMk cId="4288446202" sldId="260"/>
            <ac:cxnSpMk id="10" creationId="{3CA7E583-06EB-E723-09FE-D975FE2BE482}"/>
          </ac:cxnSpMkLst>
        </pc:cxnChg>
      </pc:sldChg>
      <pc:sldChg chg="addSp delSp modSp mod ord">
        <pc:chgData name="Magnus Flodin" userId="178576bf-c057-475d-8648-847807b4264f" providerId="ADAL" clId="{4CA1605A-3E0C-4C54-AE56-A95DD8B87032}" dt="2024-09-17T11:41:31.632" v="1180"/>
        <pc:sldMkLst>
          <pc:docMk/>
          <pc:sldMk cId="2181468462" sldId="261"/>
        </pc:sldMkLst>
        <pc:spChg chg="del">
          <ac:chgData name="Magnus Flodin" userId="178576bf-c057-475d-8648-847807b4264f" providerId="ADAL" clId="{4CA1605A-3E0C-4C54-AE56-A95DD8B87032}" dt="2024-09-17T06:46:36.724" v="524" actId="478"/>
          <ac:spMkLst>
            <pc:docMk/>
            <pc:sldMk cId="2181468462" sldId="261"/>
            <ac:spMk id="2" creationId="{F8710005-EFAC-557F-A079-ACDDDEBBD3FC}"/>
          </ac:spMkLst>
        </pc:spChg>
        <pc:spChg chg="mod">
          <ac:chgData name="Magnus Flodin" userId="178576bf-c057-475d-8648-847807b4264f" providerId="ADAL" clId="{4CA1605A-3E0C-4C54-AE56-A95DD8B87032}" dt="2024-09-17T06:51:33.887" v="716" actId="20577"/>
          <ac:spMkLst>
            <pc:docMk/>
            <pc:sldMk cId="2181468462" sldId="261"/>
            <ac:spMk id="3" creationId="{16988003-322A-012D-23AE-DE955F8F7426}"/>
          </ac:spMkLst>
        </pc:spChg>
        <pc:spChg chg="add del mod">
          <ac:chgData name="Magnus Flodin" userId="178576bf-c057-475d-8648-847807b4264f" providerId="ADAL" clId="{4CA1605A-3E0C-4C54-AE56-A95DD8B87032}" dt="2024-09-17T06:46:38.495" v="525" actId="478"/>
          <ac:spMkLst>
            <pc:docMk/>
            <pc:sldMk cId="2181468462" sldId="261"/>
            <ac:spMk id="5" creationId="{51AA544C-6C66-F16D-9BA6-83DDC8D036F7}"/>
          </ac:spMkLst>
        </pc:spChg>
        <pc:spChg chg="add mod">
          <ac:chgData name="Magnus Flodin" userId="178576bf-c057-475d-8648-847807b4264f" providerId="ADAL" clId="{4CA1605A-3E0C-4C54-AE56-A95DD8B87032}" dt="2024-09-17T06:46:43.164" v="534" actId="20577"/>
          <ac:spMkLst>
            <pc:docMk/>
            <pc:sldMk cId="2181468462" sldId="261"/>
            <ac:spMk id="6" creationId="{77D6C897-F939-F934-479E-52A400A310EF}"/>
          </ac:spMkLst>
        </pc:spChg>
        <pc:picChg chg="add mod">
          <ac:chgData name="Magnus Flodin" userId="178576bf-c057-475d-8648-847807b4264f" providerId="ADAL" clId="{4CA1605A-3E0C-4C54-AE56-A95DD8B87032}" dt="2024-09-17T06:46:39.029" v="526"/>
          <ac:picMkLst>
            <pc:docMk/>
            <pc:sldMk cId="2181468462" sldId="261"/>
            <ac:picMk id="9" creationId="{AA17BF6B-E5C2-688A-1655-B3E41E01CF38}"/>
          </ac:picMkLst>
        </pc:picChg>
        <pc:picChg chg="add mod">
          <ac:chgData name="Magnus Flodin" userId="178576bf-c057-475d-8648-847807b4264f" providerId="ADAL" clId="{4CA1605A-3E0C-4C54-AE56-A95DD8B87032}" dt="2024-09-17T07:01:35.119" v="827"/>
          <ac:picMkLst>
            <pc:docMk/>
            <pc:sldMk cId="2181468462" sldId="261"/>
            <ac:picMk id="11" creationId="{AF3C11A3-6300-938A-D27D-014EF8B7394E}"/>
          </ac:picMkLst>
        </pc:picChg>
        <pc:cxnChg chg="add mod">
          <ac:chgData name="Magnus Flodin" userId="178576bf-c057-475d-8648-847807b4264f" providerId="ADAL" clId="{4CA1605A-3E0C-4C54-AE56-A95DD8B87032}" dt="2024-09-17T06:46:39.029" v="526"/>
          <ac:cxnSpMkLst>
            <pc:docMk/>
            <pc:sldMk cId="2181468462" sldId="261"/>
            <ac:cxnSpMk id="7" creationId="{378B659F-C7DA-50E2-47D0-4F67ED0D1480}"/>
          </ac:cxnSpMkLst>
        </pc:cxnChg>
        <pc:cxnChg chg="add mod">
          <ac:chgData name="Magnus Flodin" userId="178576bf-c057-475d-8648-847807b4264f" providerId="ADAL" clId="{4CA1605A-3E0C-4C54-AE56-A95DD8B87032}" dt="2024-09-17T06:46:39.029" v="526"/>
          <ac:cxnSpMkLst>
            <pc:docMk/>
            <pc:sldMk cId="2181468462" sldId="261"/>
            <ac:cxnSpMk id="8" creationId="{E7916799-B4AA-CED6-B53E-2995DBAAD88C}"/>
          </ac:cxnSpMkLst>
        </pc:cxnChg>
        <pc:cxnChg chg="add mod">
          <ac:chgData name="Magnus Flodin" userId="178576bf-c057-475d-8648-847807b4264f" providerId="ADAL" clId="{4CA1605A-3E0C-4C54-AE56-A95DD8B87032}" dt="2024-09-17T06:46:39.029" v="526"/>
          <ac:cxnSpMkLst>
            <pc:docMk/>
            <pc:sldMk cId="2181468462" sldId="261"/>
            <ac:cxnSpMk id="10" creationId="{85EA0CFD-B57E-6DD0-A084-17300DB1FDB2}"/>
          </ac:cxnSpMkLst>
        </pc:cxnChg>
      </pc:sldChg>
      <pc:sldChg chg="addSp delSp modSp mod">
        <pc:chgData name="Magnus Flodin" userId="178576bf-c057-475d-8648-847807b4264f" providerId="ADAL" clId="{4CA1605A-3E0C-4C54-AE56-A95DD8B87032}" dt="2024-09-17T10:53:31.726" v="1154" actId="20577"/>
        <pc:sldMkLst>
          <pc:docMk/>
          <pc:sldMk cId="86192227" sldId="262"/>
        </pc:sldMkLst>
        <pc:spChg chg="del">
          <ac:chgData name="Magnus Flodin" userId="178576bf-c057-475d-8648-847807b4264f" providerId="ADAL" clId="{4CA1605A-3E0C-4C54-AE56-A95DD8B87032}" dt="2024-09-17T06:46:47.632" v="535" actId="478"/>
          <ac:spMkLst>
            <pc:docMk/>
            <pc:sldMk cId="86192227" sldId="262"/>
            <ac:spMk id="2" creationId="{44BA9EEB-E58C-65A9-4661-F442B9282B3B}"/>
          </ac:spMkLst>
        </pc:spChg>
        <pc:spChg chg="mod">
          <ac:chgData name="Magnus Flodin" userId="178576bf-c057-475d-8648-847807b4264f" providerId="ADAL" clId="{4CA1605A-3E0C-4C54-AE56-A95DD8B87032}" dt="2024-09-17T10:53:31.726" v="1154" actId="20577"/>
          <ac:spMkLst>
            <pc:docMk/>
            <pc:sldMk cId="86192227" sldId="262"/>
            <ac:spMk id="3" creationId="{F549D7B2-7BDD-02D1-F16C-B666BAC2D06E}"/>
          </ac:spMkLst>
        </pc:spChg>
        <pc:spChg chg="add del mod">
          <ac:chgData name="Magnus Flodin" userId="178576bf-c057-475d-8648-847807b4264f" providerId="ADAL" clId="{4CA1605A-3E0C-4C54-AE56-A95DD8B87032}" dt="2024-09-17T06:46:52.449" v="536" actId="478"/>
          <ac:spMkLst>
            <pc:docMk/>
            <pc:sldMk cId="86192227" sldId="262"/>
            <ac:spMk id="5" creationId="{41D9E721-F689-9602-791B-831BD25F317C}"/>
          </ac:spMkLst>
        </pc:spChg>
        <pc:spChg chg="add mod">
          <ac:chgData name="Magnus Flodin" userId="178576bf-c057-475d-8648-847807b4264f" providerId="ADAL" clId="{4CA1605A-3E0C-4C54-AE56-A95DD8B87032}" dt="2024-09-17T06:46:59.280" v="546" actId="20577"/>
          <ac:spMkLst>
            <pc:docMk/>
            <pc:sldMk cId="86192227" sldId="262"/>
            <ac:spMk id="6" creationId="{7A2878E8-6D58-F0FA-5EFF-990934310CAB}"/>
          </ac:spMkLst>
        </pc:spChg>
        <pc:picChg chg="add mod">
          <ac:chgData name="Magnus Flodin" userId="178576bf-c057-475d-8648-847807b4264f" providerId="ADAL" clId="{4CA1605A-3E0C-4C54-AE56-A95DD8B87032}" dt="2024-09-17T06:46:53.141" v="537"/>
          <ac:picMkLst>
            <pc:docMk/>
            <pc:sldMk cId="86192227" sldId="262"/>
            <ac:picMk id="9" creationId="{9014D5BC-AA5A-071E-E599-CEDFF1E170F5}"/>
          </ac:picMkLst>
        </pc:picChg>
        <pc:picChg chg="add mod">
          <ac:chgData name="Magnus Flodin" userId="178576bf-c057-475d-8648-847807b4264f" providerId="ADAL" clId="{4CA1605A-3E0C-4C54-AE56-A95DD8B87032}" dt="2024-09-17T07:01:33.949" v="826"/>
          <ac:picMkLst>
            <pc:docMk/>
            <pc:sldMk cId="86192227" sldId="262"/>
            <ac:picMk id="11" creationId="{C4529AC0-87ED-E17D-CCB1-B9120CCFF8CE}"/>
          </ac:picMkLst>
        </pc:picChg>
        <pc:cxnChg chg="add mod">
          <ac:chgData name="Magnus Flodin" userId="178576bf-c057-475d-8648-847807b4264f" providerId="ADAL" clId="{4CA1605A-3E0C-4C54-AE56-A95DD8B87032}" dt="2024-09-17T06:46:53.141" v="537"/>
          <ac:cxnSpMkLst>
            <pc:docMk/>
            <pc:sldMk cId="86192227" sldId="262"/>
            <ac:cxnSpMk id="7" creationId="{D4A6DCEF-369F-8B98-73FE-A85BB4F4AC7C}"/>
          </ac:cxnSpMkLst>
        </pc:cxnChg>
        <pc:cxnChg chg="add mod">
          <ac:chgData name="Magnus Flodin" userId="178576bf-c057-475d-8648-847807b4264f" providerId="ADAL" clId="{4CA1605A-3E0C-4C54-AE56-A95DD8B87032}" dt="2024-09-17T06:46:53.141" v="537"/>
          <ac:cxnSpMkLst>
            <pc:docMk/>
            <pc:sldMk cId="86192227" sldId="262"/>
            <ac:cxnSpMk id="8" creationId="{3B4FD490-77A8-783C-C320-64C4B1C043D9}"/>
          </ac:cxnSpMkLst>
        </pc:cxnChg>
        <pc:cxnChg chg="add mod">
          <ac:chgData name="Magnus Flodin" userId="178576bf-c057-475d-8648-847807b4264f" providerId="ADAL" clId="{4CA1605A-3E0C-4C54-AE56-A95DD8B87032}" dt="2024-09-17T06:46:53.141" v="537"/>
          <ac:cxnSpMkLst>
            <pc:docMk/>
            <pc:sldMk cId="86192227" sldId="262"/>
            <ac:cxnSpMk id="10" creationId="{8C26CD1E-9A7C-559C-1BE7-09CEE924095F}"/>
          </ac:cxnSpMkLst>
        </pc:cxnChg>
      </pc:sldChg>
      <pc:sldChg chg="addSp delSp modSp mod">
        <pc:chgData name="Magnus Flodin" userId="178576bf-c057-475d-8648-847807b4264f" providerId="ADAL" clId="{4CA1605A-3E0C-4C54-AE56-A95DD8B87032}" dt="2024-09-17T07:01:32.231" v="825"/>
        <pc:sldMkLst>
          <pc:docMk/>
          <pc:sldMk cId="2897540184" sldId="263"/>
        </pc:sldMkLst>
        <pc:spChg chg="del">
          <ac:chgData name="Magnus Flodin" userId="178576bf-c057-475d-8648-847807b4264f" providerId="ADAL" clId="{4CA1605A-3E0C-4C54-AE56-A95DD8B87032}" dt="2024-09-17T06:47:03.495" v="547" actId="478"/>
          <ac:spMkLst>
            <pc:docMk/>
            <pc:sldMk cId="2897540184" sldId="263"/>
            <ac:spMk id="2" creationId="{4643A45B-EE0E-CB2F-0141-D6BEBA56DC1C}"/>
          </ac:spMkLst>
        </pc:spChg>
        <pc:spChg chg="add del mod">
          <ac:chgData name="Magnus Flodin" userId="178576bf-c057-475d-8648-847807b4264f" providerId="ADAL" clId="{4CA1605A-3E0C-4C54-AE56-A95DD8B87032}" dt="2024-09-17T06:47:04.893" v="548" actId="478"/>
          <ac:spMkLst>
            <pc:docMk/>
            <pc:sldMk cId="2897540184" sldId="263"/>
            <ac:spMk id="5" creationId="{79B32DA8-27B2-8BD3-A2FA-8378C7238CF9}"/>
          </ac:spMkLst>
        </pc:spChg>
        <pc:spChg chg="add mod">
          <ac:chgData name="Magnus Flodin" userId="178576bf-c057-475d-8648-847807b4264f" providerId="ADAL" clId="{4CA1605A-3E0C-4C54-AE56-A95DD8B87032}" dt="2024-09-17T06:47:13.378" v="560" actId="20577"/>
          <ac:spMkLst>
            <pc:docMk/>
            <pc:sldMk cId="2897540184" sldId="263"/>
            <ac:spMk id="6" creationId="{29B02867-7078-D94F-39BC-5527714193DE}"/>
          </ac:spMkLst>
        </pc:spChg>
        <pc:picChg chg="add mod">
          <ac:chgData name="Magnus Flodin" userId="178576bf-c057-475d-8648-847807b4264f" providerId="ADAL" clId="{4CA1605A-3E0C-4C54-AE56-A95DD8B87032}" dt="2024-09-17T06:47:05.260" v="549"/>
          <ac:picMkLst>
            <pc:docMk/>
            <pc:sldMk cId="2897540184" sldId="263"/>
            <ac:picMk id="9" creationId="{81531D7F-015E-AEE6-35AC-B6C18F02DDE3}"/>
          </ac:picMkLst>
        </pc:picChg>
        <pc:picChg chg="add mod">
          <ac:chgData name="Magnus Flodin" userId="178576bf-c057-475d-8648-847807b4264f" providerId="ADAL" clId="{4CA1605A-3E0C-4C54-AE56-A95DD8B87032}" dt="2024-09-17T07:01:32.231" v="825"/>
          <ac:picMkLst>
            <pc:docMk/>
            <pc:sldMk cId="2897540184" sldId="263"/>
            <ac:picMk id="11" creationId="{F722F606-9057-DF61-0D14-FDE74117E3B2}"/>
          </ac:picMkLst>
        </pc:picChg>
        <pc:cxnChg chg="add mod">
          <ac:chgData name="Magnus Flodin" userId="178576bf-c057-475d-8648-847807b4264f" providerId="ADAL" clId="{4CA1605A-3E0C-4C54-AE56-A95DD8B87032}" dt="2024-09-17T06:47:05.260" v="549"/>
          <ac:cxnSpMkLst>
            <pc:docMk/>
            <pc:sldMk cId="2897540184" sldId="263"/>
            <ac:cxnSpMk id="7" creationId="{C8C1853F-D089-0C99-570E-B86B360F9058}"/>
          </ac:cxnSpMkLst>
        </pc:cxnChg>
        <pc:cxnChg chg="add mod">
          <ac:chgData name="Magnus Flodin" userId="178576bf-c057-475d-8648-847807b4264f" providerId="ADAL" clId="{4CA1605A-3E0C-4C54-AE56-A95DD8B87032}" dt="2024-09-17T06:47:05.260" v="549"/>
          <ac:cxnSpMkLst>
            <pc:docMk/>
            <pc:sldMk cId="2897540184" sldId="263"/>
            <ac:cxnSpMk id="8" creationId="{0D7B055E-5D8F-8B96-6D2E-28353888BEB5}"/>
          </ac:cxnSpMkLst>
        </pc:cxnChg>
        <pc:cxnChg chg="add mod">
          <ac:chgData name="Magnus Flodin" userId="178576bf-c057-475d-8648-847807b4264f" providerId="ADAL" clId="{4CA1605A-3E0C-4C54-AE56-A95DD8B87032}" dt="2024-09-17T06:47:05.260" v="549"/>
          <ac:cxnSpMkLst>
            <pc:docMk/>
            <pc:sldMk cId="2897540184" sldId="263"/>
            <ac:cxnSpMk id="10" creationId="{E2757A49-1678-806A-BF22-964A2C21B5DC}"/>
          </ac:cxnSpMkLst>
        </pc:cxnChg>
      </pc:sldChg>
      <pc:sldChg chg="addSp delSp modSp mod">
        <pc:chgData name="Magnus Flodin" userId="178576bf-c057-475d-8648-847807b4264f" providerId="ADAL" clId="{4CA1605A-3E0C-4C54-AE56-A95DD8B87032}" dt="2024-09-17T07:01:31.454" v="824"/>
        <pc:sldMkLst>
          <pc:docMk/>
          <pc:sldMk cId="1079476175" sldId="264"/>
        </pc:sldMkLst>
        <pc:spChg chg="del mod">
          <ac:chgData name="Magnus Flodin" userId="178576bf-c057-475d-8648-847807b4264f" providerId="ADAL" clId="{4CA1605A-3E0C-4C54-AE56-A95DD8B87032}" dt="2024-09-17T06:47:20.738" v="562" actId="478"/>
          <ac:spMkLst>
            <pc:docMk/>
            <pc:sldMk cId="1079476175" sldId="264"/>
            <ac:spMk id="2" creationId="{19359E9E-84B7-36FB-40A6-EB1FD6E43137}"/>
          </ac:spMkLst>
        </pc:spChg>
        <pc:spChg chg="mod">
          <ac:chgData name="Magnus Flodin" userId="178576bf-c057-475d-8648-847807b4264f" providerId="ADAL" clId="{4CA1605A-3E0C-4C54-AE56-A95DD8B87032}" dt="2024-09-17T06:51:41.749" v="717" actId="20577"/>
          <ac:spMkLst>
            <pc:docMk/>
            <pc:sldMk cId="1079476175" sldId="264"/>
            <ac:spMk id="3" creationId="{DC234F2A-BF81-BC41-22CF-126A0F99388E}"/>
          </ac:spMkLst>
        </pc:spChg>
        <pc:spChg chg="add mod">
          <ac:chgData name="Magnus Flodin" userId="178576bf-c057-475d-8648-847807b4264f" providerId="ADAL" clId="{4CA1605A-3E0C-4C54-AE56-A95DD8B87032}" dt="2024-09-17T06:47:27.953" v="572" actId="20577"/>
          <ac:spMkLst>
            <pc:docMk/>
            <pc:sldMk cId="1079476175" sldId="264"/>
            <ac:spMk id="4" creationId="{E0CD3AD3-C391-C72B-FA7F-02F4D7102801}"/>
          </ac:spMkLst>
        </pc:spChg>
        <pc:picChg chg="add mod">
          <ac:chgData name="Magnus Flodin" userId="178576bf-c057-475d-8648-847807b4264f" providerId="ADAL" clId="{4CA1605A-3E0C-4C54-AE56-A95DD8B87032}" dt="2024-09-17T06:47:21.865" v="563"/>
          <ac:picMkLst>
            <pc:docMk/>
            <pc:sldMk cId="1079476175" sldId="264"/>
            <ac:picMk id="7" creationId="{66F515D9-F2D0-BEA3-3E0C-2BF92734FFAC}"/>
          </ac:picMkLst>
        </pc:picChg>
        <pc:picChg chg="add mod">
          <ac:chgData name="Magnus Flodin" userId="178576bf-c057-475d-8648-847807b4264f" providerId="ADAL" clId="{4CA1605A-3E0C-4C54-AE56-A95DD8B87032}" dt="2024-09-17T07:01:31.454" v="824"/>
          <ac:picMkLst>
            <pc:docMk/>
            <pc:sldMk cId="1079476175" sldId="264"/>
            <ac:picMk id="9" creationId="{424ACDA8-8858-919D-BC16-3AF274456C85}"/>
          </ac:picMkLst>
        </pc:picChg>
        <pc:cxnChg chg="add mod">
          <ac:chgData name="Magnus Flodin" userId="178576bf-c057-475d-8648-847807b4264f" providerId="ADAL" clId="{4CA1605A-3E0C-4C54-AE56-A95DD8B87032}" dt="2024-09-17T06:47:21.865" v="563"/>
          <ac:cxnSpMkLst>
            <pc:docMk/>
            <pc:sldMk cId="1079476175" sldId="264"/>
            <ac:cxnSpMk id="5" creationId="{1540D72C-501B-A775-AAB1-0E877FC27BF6}"/>
          </ac:cxnSpMkLst>
        </pc:cxnChg>
        <pc:cxnChg chg="add mod">
          <ac:chgData name="Magnus Flodin" userId="178576bf-c057-475d-8648-847807b4264f" providerId="ADAL" clId="{4CA1605A-3E0C-4C54-AE56-A95DD8B87032}" dt="2024-09-17T06:47:21.865" v="563"/>
          <ac:cxnSpMkLst>
            <pc:docMk/>
            <pc:sldMk cId="1079476175" sldId="264"/>
            <ac:cxnSpMk id="6" creationId="{3B1B30BF-2C5E-EA9D-1D53-A890614F0FA3}"/>
          </ac:cxnSpMkLst>
        </pc:cxnChg>
        <pc:cxnChg chg="add mod">
          <ac:chgData name="Magnus Flodin" userId="178576bf-c057-475d-8648-847807b4264f" providerId="ADAL" clId="{4CA1605A-3E0C-4C54-AE56-A95DD8B87032}" dt="2024-09-17T06:47:21.865" v="563"/>
          <ac:cxnSpMkLst>
            <pc:docMk/>
            <pc:sldMk cId="1079476175" sldId="264"/>
            <ac:cxnSpMk id="8" creationId="{E2457AC5-0DA8-6D66-A218-473B5FAFBDDB}"/>
          </ac:cxnSpMkLst>
        </pc:cxnChg>
      </pc:sldChg>
      <pc:sldChg chg="addSp delSp modSp mod">
        <pc:chgData name="Magnus Flodin" userId="178576bf-c057-475d-8648-847807b4264f" providerId="ADAL" clId="{4CA1605A-3E0C-4C54-AE56-A95DD8B87032}" dt="2024-09-17T07:01:29.843" v="823"/>
        <pc:sldMkLst>
          <pc:docMk/>
          <pc:sldMk cId="334226242" sldId="265"/>
        </pc:sldMkLst>
        <pc:spChg chg="del mod">
          <ac:chgData name="Magnus Flodin" userId="178576bf-c057-475d-8648-847807b4264f" providerId="ADAL" clId="{4CA1605A-3E0C-4C54-AE56-A95DD8B87032}" dt="2024-09-17T06:47:34.776" v="574" actId="478"/>
          <ac:spMkLst>
            <pc:docMk/>
            <pc:sldMk cId="334226242" sldId="265"/>
            <ac:spMk id="2" creationId="{0F15D5FA-7698-4CD4-9005-F7BDCC1A7EED}"/>
          </ac:spMkLst>
        </pc:spChg>
        <pc:spChg chg="mod">
          <ac:chgData name="Magnus Flodin" userId="178576bf-c057-475d-8648-847807b4264f" providerId="ADAL" clId="{4CA1605A-3E0C-4C54-AE56-A95DD8B87032}" dt="2024-09-17T06:52:05.331" v="729" actId="20577"/>
          <ac:spMkLst>
            <pc:docMk/>
            <pc:sldMk cId="334226242" sldId="265"/>
            <ac:spMk id="3" creationId="{EA4F9479-5856-1804-F4A5-44F5FCD82DCB}"/>
          </ac:spMkLst>
        </pc:spChg>
        <pc:spChg chg="add del mod">
          <ac:chgData name="Magnus Flodin" userId="178576bf-c057-475d-8648-847807b4264f" providerId="ADAL" clId="{4CA1605A-3E0C-4C54-AE56-A95DD8B87032}" dt="2024-09-17T06:47:38.782" v="575" actId="478"/>
          <ac:spMkLst>
            <pc:docMk/>
            <pc:sldMk cId="334226242" sldId="265"/>
            <ac:spMk id="5" creationId="{61293CB5-0DCE-6446-4902-2261A665DEF9}"/>
          </ac:spMkLst>
        </pc:spChg>
        <pc:spChg chg="add mod">
          <ac:chgData name="Magnus Flodin" userId="178576bf-c057-475d-8648-847807b4264f" providerId="ADAL" clId="{4CA1605A-3E0C-4C54-AE56-A95DD8B87032}" dt="2024-09-17T06:47:45.855" v="585" actId="20577"/>
          <ac:spMkLst>
            <pc:docMk/>
            <pc:sldMk cId="334226242" sldId="265"/>
            <ac:spMk id="6" creationId="{FCE061E5-F303-D96A-A90C-A05322DBD72E}"/>
          </ac:spMkLst>
        </pc:spChg>
        <pc:picChg chg="add mod">
          <ac:chgData name="Magnus Flodin" userId="178576bf-c057-475d-8648-847807b4264f" providerId="ADAL" clId="{4CA1605A-3E0C-4C54-AE56-A95DD8B87032}" dt="2024-09-17T06:47:39.227" v="576"/>
          <ac:picMkLst>
            <pc:docMk/>
            <pc:sldMk cId="334226242" sldId="265"/>
            <ac:picMk id="9" creationId="{7C7BEC22-CF99-A7C0-F8FC-E06D7AD462A8}"/>
          </ac:picMkLst>
        </pc:picChg>
        <pc:picChg chg="add mod">
          <ac:chgData name="Magnus Flodin" userId="178576bf-c057-475d-8648-847807b4264f" providerId="ADAL" clId="{4CA1605A-3E0C-4C54-AE56-A95DD8B87032}" dt="2024-09-17T07:01:29.843" v="823"/>
          <ac:picMkLst>
            <pc:docMk/>
            <pc:sldMk cId="334226242" sldId="265"/>
            <ac:picMk id="11" creationId="{E24FEE5C-B750-3F23-4DE6-7B3AAFC9FE63}"/>
          </ac:picMkLst>
        </pc:picChg>
        <pc:cxnChg chg="add mod">
          <ac:chgData name="Magnus Flodin" userId="178576bf-c057-475d-8648-847807b4264f" providerId="ADAL" clId="{4CA1605A-3E0C-4C54-AE56-A95DD8B87032}" dt="2024-09-17T06:47:39.227" v="576"/>
          <ac:cxnSpMkLst>
            <pc:docMk/>
            <pc:sldMk cId="334226242" sldId="265"/>
            <ac:cxnSpMk id="7" creationId="{1A64FBCE-12E7-9471-3BDF-4FEAB10A4E9C}"/>
          </ac:cxnSpMkLst>
        </pc:cxnChg>
        <pc:cxnChg chg="add mod">
          <ac:chgData name="Magnus Flodin" userId="178576bf-c057-475d-8648-847807b4264f" providerId="ADAL" clId="{4CA1605A-3E0C-4C54-AE56-A95DD8B87032}" dt="2024-09-17T06:47:39.227" v="576"/>
          <ac:cxnSpMkLst>
            <pc:docMk/>
            <pc:sldMk cId="334226242" sldId="265"/>
            <ac:cxnSpMk id="8" creationId="{556D6B8B-3503-8D4B-0501-FAABCECD4CF3}"/>
          </ac:cxnSpMkLst>
        </pc:cxnChg>
        <pc:cxnChg chg="add mod">
          <ac:chgData name="Magnus Flodin" userId="178576bf-c057-475d-8648-847807b4264f" providerId="ADAL" clId="{4CA1605A-3E0C-4C54-AE56-A95DD8B87032}" dt="2024-09-17T06:47:39.227" v="576"/>
          <ac:cxnSpMkLst>
            <pc:docMk/>
            <pc:sldMk cId="334226242" sldId="265"/>
            <ac:cxnSpMk id="10" creationId="{E7A61613-0F3E-9F75-CAB4-C5252E98496E}"/>
          </ac:cxnSpMkLst>
        </pc:cxnChg>
      </pc:sldChg>
      <pc:sldChg chg="addSp delSp modSp mod">
        <pc:chgData name="Magnus Flodin" userId="178576bf-c057-475d-8648-847807b4264f" providerId="ADAL" clId="{4CA1605A-3E0C-4C54-AE56-A95DD8B87032}" dt="2024-09-17T07:02:15.380" v="840" actId="167"/>
        <pc:sldMkLst>
          <pc:docMk/>
          <pc:sldMk cId="427268032" sldId="266"/>
        </pc:sldMkLst>
        <pc:spChg chg="add del">
          <ac:chgData name="Magnus Flodin" userId="178576bf-c057-475d-8648-847807b4264f" providerId="ADAL" clId="{4CA1605A-3E0C-4C54-AE56-A95DD8B87032}" dt="2024-09-17T07:02:05.231" v="839" actId="26606"/>
          <ac:spMkLst>
            <pc:docMk/>
            <pc:sldMk cId="427268032" sldId="266"/>
            <ac:spMk id="25" creationId="{8ADFABEE-FC93-2B6B-5A1D-0B083C1DDD0E}"/>
          </ac:spMkLst>
        </pc:spChg>
        <pc:spChg chg="add del">
          <ac:chgData name="Magnus Flodin" userId="178576bf-c057-475d-8648-847807b4264f" providerId="ADAL" clId="{4CA1605A-3E0C-4C54-AE56-A95DD8B87032}" dt="2024-09-17T07:02:05.231" v="839" actId="26606"/>
          <ac:spMkLst>
            <pc:docMk/>
            <pc:sldMk cId="427268032" sldId="266"/>
            <ac:spMk id="28" creationId="{99F1FFA9-D672-408C-9220-ADEEC6ABDD09}"/>
          </ac:spMkLst>
        </pc:spChg>
        <pc:picChg chg="add mod ord">
          <ac:chgData name="Magnus Flodin" userId="178576bf-c057-475d-8648-847807b4264f" providerId="ADAL" clId="{4CA1605A-3E0C-4C54-AE56-A95DD8B87032}" dt="2024-09-17T07:02:15.380" v="840" actId="167"/>
          <ac:picMkLst>
            <pc:docMk/>
            <pc:sldMk cId="427268032" sldId="266"/>
            <ac:picMk id="2" creationId="{E0A1E3A2-D03D-70BB-CE7C-47B33AA67CDB}"/>
          </ac:picMkLst>
        </pc:picChg>
        <pc:picChg chg="mod ord">
          <ac:chgData name="Magnus Flodin" userId="178576bf-c057-475d-8648-847807b4264f" providerId="ADAL" clId="{4CA1605A-3E0C-4C54-AE56-A95DD8B87032}" dt="2024-09-17T07:02:05.231" v="839" actId="26606"/>
          <ac:picMkLst>
            <pc:docMk/>
            <pc:sldMk cId="427268032" sldId="266"/>
            <ac:picMk id="21" creationId="{7A0F3352-E307-9421-93B6-406CC8B90D2E}"/>
          </ac:picMkLst>
        </pc:picChg>
      </pc:sldChg>
      <pc:sldChg chg="addSp delSp modSp mod">
        <pc:chgData name="Magnus Flodin" userId="178576bf-c057-475d-8648-847807b4264f" providerId="ADAL" clId="{4CA1605A-3E0C-4C54-AE56-A95DD8B87032}" dt="2024-09-17T07:02:19.510" v="841" actId="478"/>
        <pc:sldMkLst>
          <pc:docMk/>
          <pc:sldMk cId="3741614745" sldId="267"/>
        </pc:sldMkLst>
        <pc:picChg chg="add del mod">
          <ac:chgData name="Magnus Flodin" userId="178576bf-c057-475d-8648-847807b4264f" providerId="ADAL" clId="{4CA1605A-3E0C-4C54-AE56-A95DD8B87032}" dt="2024-09-17T07:02:19.510" v="841" actId="478"/>
          <ac:picMkLst>
            <pc:docMk/>
            <pc:sldMk cId="3741614745" sldId="267"/>
            <ac:picMk id="2" creationId="{74202325-A646-F0F9-2ECB-18190B6E20D1}"/>
          </ac:picMkLst>
        </pc:picChg>
      </pc:sldChg>
      <pc:sldChg chg="addSp delSp modSp mod">
        <pc:chgData name="Magnus Flodin" userId="178576bf-c057-475d-8648-847807b4264f" providerId="ADAL" clId="{4CA1605A-3E0C-4C54-AE56-A95DD8B87032}" dt="2024-09-17T07:02:22.070" v="842" actId="478"/>
        <pc:sldMkLst>
          <pc:docMk/>
          <pc:sldMk cId="3308914758" sldId="268"/>
        </pc:sldMkLst>
        <pc:picChg chg="add del mod">
          <ac:chgData name="Magnus Flodin" userId="178576bf-c057-475d-8648-847807b4264f" providerId="ADAL" clId="{4CA1605A-3E0C-4C54-AE56-A95DD8B87032}" dt="2024-09-17T07:02:22.070" v="842" actId="478"/>
          <ac:picMkLst>
            <pc:docMk/>
            <pc:sldMk cId="3308914758" sldId="268"/>
            <ac:picMk id="2" creationId="{E43137F0-8409-3E60-D46E-D4E5647D729F}"/>
          </ac:picMkLst>
        </pc:picChg>
      </pc:sldChg>
      <pc:sldChg chg="addSp delSp modSp mod">
        <pc:chgData name="Magnus Flodin" userId="178576bf-c057-475d-8648-847807b4264f" providerId="ADAL" clId="{4CA1605A-3E0C-4C54-AE56-A95DD8B87032}" dt="2024-09-17T07:02:23.909" v="843" actId="478"/>
        <pc:sldMkLst>
          <pc:docMk/>
          <pc:sldMk cId="3137934690" sldId="269"/>
        </pc:sldMkLst>
        <pc:picChg chg="add del mod">
          <ac:chgData name="Magnus Flodin" userId="178576bf-c057-475d-8648-847807b4264f" providerId="ADAL" clId="{4CA1605A-3E0C-4C54-AE56-A95DD8B87032}" dt="2024-09-17T07:02:23.909" v="843" actId="478"/>
          <ac:picMkLst>
            <pc:docMk/>
            <pc:sldMk cId="3137934690" sldId="269"/>
            <ac:picMk id="2" creationId="{6EC80FDE-139E-64D6-1EE2-6E7F4888A3C8}"/>
          </ac:picMkLst>
        </pc:picChg>
      </pc:sldChg>
      <pc:sldChg chg="addSp delSp modSp mod">
        <pc:chgData name="Magnus Flodin" userId="178576bf-c057-475d-8648-847807b4264f" providerId="ADAL" clId="{4CA1605A-3E0C-4C54-AE56-A95DD8B87032}" dt="2024-09-17T07:02:25.921" v="844" actId="478"/>
        <pc:sldMkLst>
          <pc:docMk/>
          <pc:sldMk cId="3939732831" sldId="270"/>
        </pc:sldMkLst>
        <pc:picChg chg="add del mod">
          <ac:chgData name="Magnus Flodin" userId="178576bf-c057-475d-8648-847807b4264f" providerId="ADAL" clId="{4CA1605A-3E0C-4C54-AE56-A95DD8B87032}" dt="2024-09-17T07:02:25.921" v="844" actId="478"/>
          <ac:picMkLst>
            <pc:docMk/>
            <pc:sldMk cId="3939732831" sldId="270"/>
            <ac:picMk id="2" creationId="{AF93468D-6BEC-98C8-8E6B-1AAB701D78E0}"/>
          </ac:picMkLst>
        </pc:picChg>
      </pc:sldChg>
      <pc:sldChg chg="addSp delSp modSp mod">
        <pc:chgData name="Magnus Flodin" userId="178576bf-c057-475d-8648-847807b4264f" providerId="ADAL" clId="{4CA1605A-3E0C-4C54-AE56-A95DD8B87032}" dt="2024-09-17T07:01:20.529" v="817"/>
        <pc:sldMkLst>
          <pc:docMk/>
          <pc:sldMk cId="1295514857" sldId="271"/>
        </pc:sldMkLst>
        <pc:spChg chg="del">
          <ac:chgData name="Magnus Flodin" userId="178576bf-c057-475d-8648-847807b4264f" providerId="ADAL" clId="{4CA1605A-3E0C-4C54-AE56-A95DD8B87032}" dt="2024-09-17T06:47:52.843" v="586" actId="478"/>
          <ac:spMkLst>
            <pc:docMk/>
            <pc:sldMk cId="1295514857" sldId="271"/>
            <ac:spMk id="2" creationId="{0084B226-5158-5BCB-99CF-CF5B06284B2B}"/>
          </ac:spMkLst>
        </pc:spChg>
        <pc:spChg chg="add del mod">
          <ac:chgData name="Magnus Flodin" userId="178576bf-c057-475d-8648-847807b4264f" providerId="ADAL" clId="{4CA1605A-3E0C-4C54-AE56-A95DD8B87032}" dt="2024-09-17T06:47:53.504" v="587" actId="478"/>
          <ac:spMkLst>
            <pc:docMk/>
            <pc:sldMk cId="1295514857" sldId="271"/>
            <ac:spMk id="5" creationId="{7FC8268D-2429-08F5-25C4-CF80F71E2D36}"/>
          </ac:spMkLst>
        </pc:spChg>
        <pc:spChg chg="add mod">
          <ac:chgData name="Magnus Flodin" userId="178576bf-c057-475d-8648-847807b4264f" providerId="ADAL" clId="{4CA1605A-3E0C-4C54-AE56-A95DD8B87032}" dt="2024-09-17T06:48:06.655" v="601" actId="20577"/>
          <ac:spMkLst>
            <pc:docMk/>
            <pc:sldMk cId="1295514857" sldId="271"/>
            <ac:spMk id="6" creationId="{B0973336-9600-57E9-867B-14206D3D826D}"/>
          </ac:spMkLst>
        </pc:spChg>
        <pc:picChg chg="add mod">
          <ac:chgData name="Magnus Flodin" userId="178576bf-c057-475d-8648-847807b4264f" providerId="ADAL" clId="{4CA1605A-3E0C-4C54-AE56-A95DD8B87032}" dt="2024-09-17T06:47:54.385" v="588"/>
          <ac:picMkLst>
            <pc:docMk/>
            <pc:sldMk cId="1295514857" sldId="271"/>
            <ac:picMk id="9" creationId="{47961C1E-B248-1988-7C40-1964C2E8629B}"/>
          </ac:picMkLst>
        </pc:picChg>
        <pc:picChg chg="add mod">
          <ac:chgData name="Magnus Flodin" userId="178576bf-c057-475d-8648-847807b4264f" providerId="ADAL" clId="{4CA1605A-3E0C-4C54-AE56-A95DD8B87032}" dt="2024-09-17T07:01:20.529" v="817"/>
          <ac:picMkLst>
            <pc:docMk/>
            <pc:sldMk cId="1295514857" sldId="271"/>
            <ac:picMk id="11" creationId="{FB0425CB-2F91-F2F0-BE31-07C59F104F2F}"/>
          </ac:picMkLst>
        </pc:picChg>
        <pc:cxnChg chg="add mod">
          <ac:chgData name="Magnus Flodin" userId="178576bf-c057-475d-8648-847807b4264f" providerId="ADAL" clId="{4CA1605A-3E0C-4C54-AE56-A95DD8B87032}" dt="2024-09-17T06:47:54.385" v="588"/>
          <ac:cxnSpMkLst>
            <pc:docMk/>
            <pc:sldMk cId="1295514857" sldId="271"/>
            <ac:cxnSpMk id="7" creationId="{9B36AA14-C16B-1436-32B1-CA097DCC1D36}"/>
          </ac:cxnSpMkLst>
        </pc:cxnChg>
        <pc:cxnChg chg="add mod">
          <ac:chgData name="Magnus Flodin" userId="178576bf-c057-475d-8648-847807b4264f" providerId="ADAL" clId="{4CA1605A-3E0C-4C54-AE56-A95DD8B87032}" dt="2024-09-17T06:47:54.385" v="588"/>
          <ac:cxnSpMkLst>
            <pc:docMk/>
            <pc:sldMk cId="1295514857" sldId="271"/>
            <ac:cxnSpMk id="8" creationId="{4CF38608-7BA9-FACA-619E-9289431F8116}"/>
          </ac:cxnSpMkLst>
        </pc:cxnChg>
        <pc:cxnChg chg="add mod">
          <ac:chgData name="Magnus Flodin" userId="178576bf-c057-475d-8648-847807b4264f" providerId="ADAL" clId="{4CA1605A-3E0C-4C54-AE56-A95DD8B87032}" dt="2024-09-17T06:47:54.385" v="588"/>
          <ac:cxnSpMkLst>
            <pc:docMk/>
            <pc:sldMk cId="1295514857" sldId="271"/>
            <ac:cxnSpMk id="10" creationId="{19B1488F-0DC9-14A5-7E21-3A7A45F05F06}"/>
          </ac:cxnSpMkLst>
        </pc:cxnChg>
      </pc:sldChg>
      <pc:sldChg chg="addSp delSp modSp mod ord">
        <pc:chgData name="Magnus Flodin" userId="178576bf-c057-475d-8648-847807b4264f" providerId="ADAL" clId="{4CA1605A-3E0C-4C54-AE56-A95DD8B87032}" dt="2024-09-17T11:42:03.624" v="1194"/>
        <pc:sldMkLst>
          <pc:docMk/>
          <pc:sldMk cId="3823506594" sldId="272"/>
        </pc:sldMkLst>
        <pc:spChg chg="del">
          <ac:chgData name="Magnus Flodin" userId="178576bf-c057-475d-8648-847807b4264f" providerId="ADAL" clId="{4CA1605A-3E0C-4C54-AE56-A95DD8B87032}" dt="2024-09-17T06:48:10.647" v="602" actId="478"/>
          <ac:spMkLst>
            <pc:docMk/>
            <pc:sldMk cId="3823506594" sldId="272"/>
            <ac:spMk id="2" creationId="{25DC38F4-FE7C-326A-85DC-9798D828CCD3}"/>
          </ac:spMkLst>
        </pc:spChg>
        <pc:spChg chg="mod">
          <ac:chgData name="Magnus Flodin" userId="178576bf-c057-475d-8648-847807b4264f" providerId="ADAL" clId="{4CA1605A-3E0C-4C54-AE56-A95DD8B87032}" dt="2024-09-17T06:52:39.990" v="734" actId="27636"/>
          <ac:spMkLst>
            <pc:docMk/>
            <pc:sldMk cId="3823506594" sldId="272"/>
            <ac:spMk id="3" creationId="{52B6A358-EF44-08B2-1137-2D9CF37D4259}"/>
          </ac:spMkLst>
        </pc:spChg>
        <pc:spChg chg="add del mod">
          <ac:chgData name="Magnus Flodin" userId="178576bf-c057-475d-8648-847807b4264f" providerId="ADAL" clId="{4CA1605A-3E0C-4C54-AE56-A95DD8B87032}" dt="2024-09-17T06:48:13.326" v="603" actId="478"/>
          <ac:spMkLst>
            <pc:docMk/>
            <pc:sldMk cId="3823506594" sldId="272"/>
            <ac:spMk id="5" creationId="{29D359F0-FC45-C69B-6450-439AE6328986}"/>
          </ac:spMkLst>
        </pc:spChg>
        <pc:spChg chg="add mod">
          <ac:chgData name="Magnus Flodin" userId="178576bf-c057-475d-8648-847807b4264f" providerId="ADAL" clId="{4CA1605A-3E0C-4C54-AE56-A95DD8B87032}" dt="2024-09-17T06:48:20.387" v="617" actId="20577"/>
          <ac:spMkLst>
            <pc:docMk/>
            <pc:sldMk cId="3823506594" sldId="272"/>
            <ac:spMk id="6" creationId="{692D0D13-85E8-2A51-C387-89C01B70BE1B}"/>
          </ac:spMkLst>
        </pc:spChg>
        <pc:picChg chg="add mod">
          <ac:chgData name="Magnus Flodin" userId="178576bf-c057-475d-8648-847807b4264f" providerId="ADAL" clId="{4CA1605A-3E0C-4C54-AE56-A95DD8B87032}" dt="2024-09-17T06:48:14.378" v="604"/>
          <ac:picMkLst>
            <pc:docMk/>
            <pc:sldMk cId="3823506594" sldId="272"/>
            <ac:picMk id="9" creationId="{0FFC6671-75B4-8DC1-065C-12E918A6DE78}"/>
          </ac:picMkLst>
        </pc:picChg>
        <pc:picChg chg="add mod">
          <ac:chgData name="Magnus Flodin" userId="178576bf-c057-475d-8648-847807b4264f" providerId="ADAL" clId="{4CA1605A-3E0C-4C54-AE56-A95DD8B87032}" dt="2024-09-17T07:01:18.799" v="816"/>
          <ac:picMkLst>
            <pc:docMk/>
            <pc:sldMk cId="3823506594" sldId="272"/>
            <ac:picMk id="11" creationId="{C3A38D10-173A-16A6-FAF6-378C9FC6FC26}"/>
          </ac:picMkLst>
        </pc:picChg>
        <pc:cxnChg chg="add mod">
          <ac:chgData name="Magnus Flodin" userId="178576bf-c057-475d-8648-847807b4264f" providerId="ADAL" clId="{4CA1605A-3E0C-4C54-AE56-A95DD8B87032}" dt="2024-09-17T06:48:14.378" v="604"/>
          <ac:cxnSpMkLst>
            <pc:docMk/>
            <pc:sldMk cId="3823506594" sldId="272"/>
            <ac:cxnSpMk id="7" creationId="{55E7D282-C08E-5400-DCC7-006944BCEA1D}"/>
          </ac:cxnSpMkLst>
        </pc:cxnChg>
        <pc:cxnChg chg="add mod">
          <ac:chgData name="Magnus Flodin" userId="178576bf-c057-475d-8648-847807b4264f" providerId="ADAL" clId="{4CA1605A-3E0C-4C54-AE56-A95DD8B87032}" dt="2024-09-17T06:48:14.378" v="604"/>
          <ac:cxnSpMkLst>
            <pc:docMk/>
            <pc:sldMk cId="3823506594" sldId="272"/>
            <ac:cxnSpMk id="8" creationId="{BEAA1BB7-2CA6-DC92-329E-523D16071B72}"/>
          </ac:cxnSpMkLst>
        </pc:cxnChg>
        <pc:cxnChg chg="add mod">
          <ac:chgData name="Magnus Flodin" userId="178576bf-c057-475d-8648-847807b4264f" providerId="ADAL" clId="{4CA1605A-3E0C-4C54-AE56-A95DD8B87032}" dt="2024-09-17T06:48:14.378" v="604"/>
          <ac:cxnSpMkLst>
            <pc:docMk/>
            <pc:sldMk cId="3823506594" sldId="272"/>
            <ac:cxnSpMk id="10" creationId="{DEA8F148-56B1-6C0D-0B38-DE159C2DBE48}"/>
          </ac:cxnSpMkLst>
        </pc:cxnChg>
      </pc:sldChg>
      <pc:sldChg chg="addSp delSp modSp mod">
        <pc:chgData name="Magnus Flodin" userId="178576bf-c057-475d-8648-847807b4264f" providerId="ADAL" clId="{4CA1605A-3E0C-4C54-AE56-A95DD8B87032}" dt="2024-09-17T10:54:19.969" v="1170" actId="20577"/>
        <pc:sldMkLst>
          <pc:docMk/>
          <pc:sldMk cId="540756435" sldId="273"/>
        </pc:sldMkLst>
        <pc:spChg chg="del">
          <ac:chgData name="Magnus Flodin" userId="178576bf-c057-475d-8648-847807b4264f" providerId="ADAL" clId="{4CA1605A-3E0C-4C54-AE56-A95DD8B87032}" dt="2024-09-17T06:48:26.118" v="618" actId="478"/>
          <ac:spMkLst>
            <pc:docMk/>
            <pc:sldMk cId="540756435" sldId="273"/>
            <ac:spMk id="2" creationId="{0291B1FF-6365-ED2F-7A0C-F67150102F25}"/>
          </ac:spMkLst>
        </pc:spChg>
        <pc:spChg chg="mod">
          <ac:chgData name="Magnus Flodin" userId="178576bf-c057-475d-8648-847807b4264f" providerId="ADAL" clId="{4CA1605A-3E0C-4C54-AE56-A95DD8B87032}" dt="2024-09-17T10:54:19.969" v="1170" actId="20577"/>
          <ac:spMkLst>
            <pc:docMk/>
            <pc:sldMk cId="540756435" sldId="273"/>
            <ac:spMk id="3" creationId="{B1DFF641-706E-C6D5-523B-DB663F246432}"/>
          </ac:spMkLst>
        </pc:spChg>
        <pc:spChg chg="add del mod">
          <ac:chgData name="Magnus Flodin" userId="178576bf-c057-475d-8648-847807b4264f" providerId="ADAL" clId="{4CA1605A-3E0C-4C54-AE56-A95DD8B87032}" dt="2024-09-17T06:48:30.176" v="619" actId="478"/>
          <ac:spMkLst>
            <pc:docMk/>
            <pc:sldMk cId="540756435" sldId="273"/>
            <ac:spMk id="5" creationId="{7A83F4B5-FC18-2901-EF98-E18173611281}"/>
          </ac:spMkLst>
        </pc:spChg>
        <pc:spChg chg="add mod">
          <ac:chgData name="Magnus Flodin" userId="178576bf-c057-475d-8648-847807b4264f" providerId="ADAL" clId="{4CA1605A-3E0C-4C54-AE56-A95DD8B87032}" dt="2024-09-17T06:48:39.346" v="636" actId="20577"/>
          <ac:spMkLst>
            <pc:docMk/>
            <pc:sldMk cId="540756435" sldId="273"/>
            <ac:spMk id="6" creationId="{21AEA17B-1EEC-0157-9371-1E8E391FC41F}"/>
          </ac:spMkLst>
        </pc:spChg>
        <pc:picChg chg="add mod">
          <ac:chgData name="Magnus Flodin" userId="178576bf-c057-475d-8648-847807b4264f" providerId="ADAL" clId="{4CA1605A-3E0C-4C54-AE56-A95DD8B87032}" dt="2024-09-17T06:48:30.735" v="620"/>
          <ac:picMkLst>
            <pc:docMk/>
            <pc:sldMk cId="540756435" sldId="273"/>
            <ac:picMk id="9" creationId="{1E860839-8FBE-67FB-4343-A0C712A63624}"/>
          </ac:picMkLst>
        </pc:picChg>
        <pc:picChg chg="add mod">
          <ac:chgData name="Magnus Flodin" userId="178576bf-c057-475d-8648-847807b4264f" providerId="ADAL" clId="{4CA1605A-3E0C-4C54-AE56-A95DD8B87032}" dt="2024-09-17T07:01:17.839" v="815"/>
          <ac:picMkLst>
            <pc:docMk/>
            <pc:sldMk cId="540756435" sldId="273"/>
            <ac:picMk id="11" creationId="{7AEDA96E-542A-0BD6-F036-ED93814BAB9B}"/>
          </ac:picMkLst>
        </pc:picChg>
        <pc:cxnChg chg="add mod">
          <ac:chgData name="Magnus Flodin" userId="178576bf-c057-475d-8648-847807b4264f" providerId="ADAL" clId="{4CA1605A-3E0C-4C54-AE56-A95DD8B87032}" dt="2024-09-17T06:48:30.735" v="620"/>
          <ac:cxnSpMkLst>
            <pc:docMk/>
            <pc:sldMk cId="540756435" sldId="273"/>
            <ac:cxnSpMk id="7" creationId="{D582FB24-4FD4-9E64-D565-D9960B0E8321}"/>
          </ac:cxnSpMkLst>
        </pc:cxnChg>
        <pc:cxnChg chg="add mod">
          <ac:chgData name="Magnus Flodin" userId="178576bf-c057-475d-8648-847807b4264f" providerId="ADAL" clId="{4CA1605A-3E0C-4C54-AE56-A95DD8B87032}" dt="2024-09-17T06:48:30.735" v="620"/>
          <ac:cxnSpMkLst>
            <pc:docMk/>
            <pc:sldMk cId="540756435" sldId="273"/>
            <ac:cxnSpMk id="8" creationId="{CDF8473F-4E07-A5E6-B6A7-2666FE8D760C}"/>
          </ac:cxnSpMkLst>
        </pc:cxnChg>
        <pc:cxnChg chg="add mod">
          <ac:chgData name="Magnus Flodin" userId="178576bf-c057-475d-8648-847807b4264f" providerId="ADAL" clId="{4CA1605A-3E0C-4C54-AE56-A95DD8B87032}" dt="2024-09-17T06:48:30.735" v="620"/>
          <ac:cxnSpMkLst>
            <pc:docMk/>
            <pc:sldMk cId="540756435" sldId="273"/>
            <ac:cxnSpMk id="10" creationId="{2293A7D8-8633-4BAC-DE49-2DD86890CD01}"/>
          </ac:cxnSpMkLst>
        </pc:cxnChg>
      </pc:sldChg>
      <pc:sldChg chg="addSp delSp modSp mod ord">
        <pc:chgData name="Magnus Flodin" userId="178576bf-c057-475d-8648-847807b4264f" providerId="ADAL" clId="{4CA1605A-3E0C-4C54-AE56-A95DD8B87032}" dt="2024-09-20T05:43:01.916" v="1219" actId="20577"/>
        <pc:sldMkLst>
          <pc:docMk/>
          <pc:sldMk cId="2372959203" sldId="274"/>
        </pc:sldMkLst>
        <pc:spChg chg="del">
          <ac:chgData name="Magnus Flodin" userId="178576bf-c057-475d-8648-847807b4264f" providerId="ADAL" clId="{4CA1605A-3E0C-4C54-AE56-A95DD8B87032}" dt="2024-09-17T06:48:51.237" v="637" actId="478"/>
          <ac:spMkLst>
            <pc:docMk/>
            <pc:sldMk cId="2372959203" sldId="274"/>
            <ac:spMk id="2" creationId="{56D7C8D0-866A-4EC7-518A-36DC509D3EE3}"/>
          </ac:spMkLst>
        </pc:spChg>
        <pc:spChg chg="mod">
          <ac:chgData name="Magnus Flodin" userId="178576bf-c057-475d-8648-847807b4264f" providerId="ADAL" clId="{4CA1605A-3E0C-4C54-AE56-A95DD8B87032}" dt="2024-09-20T05:43:01.916" v="1219" actId="20577"/>
          <ac:spMkLst>
            <pc:docMk/>
            <pc:sldMk cId="2372959203" sldId="274"/>
            <ac:spMk id="3" creationId="{AF7893FC-29A9-1946-4D10-67FF3B5F92BE}"/>
          </ac:spMkLst>
        </pc:spChg>
        <pc:spChg chg="add del mod">
          <ac:chgData name="Magnus Flodin" userId="178576bf-c057-475d-8648-847807b4264f" providerId="ADAL" clId="{4CA1605A-3E0C-4C54-AE56-A95DD8B87032}" dt="2024-09-17T06:48:52.817" v="638" actId="478"/>
          <ac:spMkLst>
            <pc:docMk/>
            <pc:sldMk cId="2372959203" sldId="274"/>
            <ac:spMk id="5" creationId="{E0B6513B-6798-FD08-24CA-C983A0622803}"/>
          </ac:spMkLst>
        </pc:spChg>
        <pc:spChg chg="add mod">
          <ac:chgData name="Magnus Flodin" userId="178576bf-c057-475d-8648-847807b4264f" providerId="ADAL" clId="{4CA1605A-3E0C-4C54-AE56-A95DD8B87032}" dt="2024-09-17T06:49:00.757" v="649" actId="20577"/>
          <ac:spMkLst>
            <pc:docMk/>
            <pc:sldMk cId="2372959203" sldId="274"/>
            <ac:spMk id="6" creationId="{92CE5F5D-2A1E-1909-CC97-D7823ED2E579}"/>
          </ac:spMkLst>
        </pc:spChg>
        <pc:picChg chg="add mod">
          <ac:chgData name="Magnus Flodin" userId="178576bf-c057-475d-8648-847807b4264f" providerId="ADAL" clId="{4CA1605A-3E0C-4C54-AE56-A95DD8B87032}" dt="2024-09-17T06:48:53.437" v="639"/>
          <ac:picMkLst>
            <pc:docMk/>
            <pc:sldMk cId="2372959203" sldId="274"/>
            <ac:picMk id="9" creationId="{A7A14865-F3AE-E0F0-3C72-11F77139A2E6}"/>
          </ac:picMkLst>
        </pc:picChg>
        <pc:picChg chg="add mod">
          <ac:chgData name="Magnus Flodin" userId="178576bf-c057-475d-8648-847807b4264f" providerId="ADAL" clId="{4CA1605A-3E0C-4C54-AE56-A95DD8B87032}" dt="2024-09-17T07:01:16.989" v="814"/>
          <ac:picMkLst>
            <pc:docMk/>
            <pc:sldMk cId="2372959203" sldId="274"/>
            <ac:picMk id="11" creationId="{37E5096D-3CD8-6205-F580-755D91D070D4}"/>
          </ac:picMkLst>
        </pc:picChg>
        <pc:cxnChg chg="add mod">
          <ac:chgData name="Magnus Flodin" userId="178576bf-c057-475d-8648-847807b4264f" providerId="ADAL" clId="{4CA1605A-3E0C-4C54-AE56-A95DD8B87032}" dt="2024-09-17T06:48:53.437" v="639"/>
          <ac:cxnSpMkLst>
            <pc:docMk/>
            <pc:sldMk cId="2372959203" sldId="274"/>
            <ac:cxnSpMk id="7" creationId="{859E948B-15F1-9C3C-2602-45650B38D037}"/>
          </ac:cxnSpMkLst>
        </pc:cxnChg>
        <pc:cxnChg chg="add mod">
          <ac:chgData name="Magnus Flodin" userId="178576bf-c057-475d-8648-847807b4264f" providerId="ADAL" clId="{4CA1605A-3E0C-4C54-AE56-A95DD8B87032}" dt="2024-09-17T06:48:53.437" v="639"/>
          <ac:cxnSpMkLst>
            <pc:docMk/>
            <pc:sldMk cId="2372959203" sldId="274"/>
            <ac:cxnSpMk id="8" creationId="{00475152-9DC5-551D-5472-EA7C4DB5143D}"/>
          </ac:cxnSpMkLst>
        </pc:cxnChg>
        <pc:cxnChg chg="add mod">
          <ac:chgData name="Magnus Flodin" userId="178576bf-c057-475d-8648-847807b4264f" providerId="ADAL" clId="{4CA1605A-3E0C-4C54-AE56-A95DD8B87032}" dt="2024-09-17T06:48:53.437" v="639"/>
          <ac:cxnSpMkLst>
            <pc:docMk/>
            <pc:sldMk cId="2372959203" sldId="274"/>
            <ac:cxnSpMk id="10" creationId="{E77B1944-8374-9BBC-248B-B167E430C509}"/>
          </ac:cxnSpMkLst>
        </pc:cxnChg>
      </pc:sldChg>
      <pc:sldChg chg="addSp delSp modSp mod">
        <pc:chgData name="Magnus Flodin" userId="178576bf-c057-475d-8648-847807b4264f" providerId="ADAL" clId="{4CA1605A-3E0C-4C54-AE56-A95DD8B87032}" dt="2024-09-17T10:55:06.007" v="1174" actId="27636"/>
        <pc:sldMkLst>
          <pc:docMk/>
          <pc:sldMk cId="2660774493" sldId="275"/>
        </pc:sldMkLst>
        <pc:spChg chg="del">
          <ac:chgData name="Magnus Flodin" userId="178576bf-c057-475d-8648-847807b4264f" providerId="ADAL" clId="{4CA1605A-3E0C-4C54-AE56-A95DD8B87032}" dt="2024-09-17T06:49:04.157" v="650" actId="478"/>
          <ac:spMkLst>
            <pc:docMk/>
            <pc:sldMk cId="2660774493" sldId="275"/>
            <ac:spMk id="2" creationId="{5E68D838-5A60-2366-C725-1F077F37E180}"/>
          </ac:spMkLst>
        </pc:spChg>
        <pc:spChg chg="mod">
          <ac:chgData name="Magnus Flodin" userId="178576bf-c057-475d-8648-847807b4264f" providerId="ADAL" clId="{4CA1605A-3E0C-4C54-AE56-A95DD8B87032}" dt="2024-09-17T10:55:06.007" v="1174" actId="27636"/>
          <ac:spMkLst>
            <pc:docMk/>
            <pc:sldMk cId="2660774493" sldId="275"/>
            <ac:spMk id="3" creationId="{3D99CF03-1CD8-2076-D503-BAF7415139F9}"/>
          </ac:spMkLst>
        </pc:spChg>
        <pc:spChg chg="add del mod">
          <ac:chgData name="Magnus Flodin" userId="178576bf-c057-475d-8648-847807b4264f" providerId="ADAL" clId="{4CA1605A-3E0C-4C54-AE56-A95DD8B87032}" dt="2024-09-17T06:49:05.569" v="651" actId="478"/>
          <ac:spMkLst>
            <pc:docMk/>
            <pc:sldMk cId="2660774493" sldId="275"/>
            <ac:spMk id="5" creationId="{E34B478D-167D-0649-7E09-9CF2FFEEC41D}"/>
          </ac:spMkLst>
        </pc:spChg>
        <pc:spChg chg="add mod">
          <ac:chgData name="Magnus Flodin" userId="178576bf-c057-475d-8648-847807b4264f" providerId="ADAL" clId="{4CA1605A-3E0C-4C54-AE56-A95DD8B87032}" dt="2024-09-17T06:49:14.050" v="663" actId="20577"/>
          <ac:spMkLst>
            <pc:docMk/>
            <pc:sldMk cId="2660774493" sldId="275"/>
            <ac:spMk id="6" creationId="{1123D511-C564-EF74-64C0-2022821CE142}"/>
          </ac:spMkLst>
        </pc:spChg>
        <pc:picChg chg="add mod">
          <ac:chgData name="Magnus Flodin" userId="178576bf-c057-475d-8648-847807b4264f" providerId="ADAL" clId="{4CA1605A-3E0C-4C54-AE56-A95DD8B87032}" dt="2024-09-17T06:49:06.751" v="652"/>
          <ac:picMkLst>
            <pc:docMk/>
            <pc:sldMk cId="2660774493" sldId="275"/>
            <ac:picMk id="9" creationId="{C7B9BB05-B665-68C8-D6B5-70649EC8FD7E}"/>
          </ac:picMkLst>
        </pc:picChg>
        <pc:picChg chg="add mod">
          <ac:chgData name="Magnus Flodin" userId="178576bf-c057-475d-8648-847807b4264f" providerId="ADAL" clId="{4CA1605A-3E0C-4C54-AE56-A95DD8B87032}" dt="2024-09-17T07:01:15.233" v="813"/>
          <ac:picMkLst>
            <pc:docMk/>
            <pc:sldMk cId="2660774493" sldId="275"/>
            <ac:picMk id="11" creationId="{C684AAD7-CB7A-EB8E-6759-DE385DB3D5A4}"/>
          </ac:picMkLst>
        </pc:picChg>
        <pc:cxnChg chg="add mod">
          <ac:chgData name="Magnus Flodin" userId="178576bf-c057-475d-8648-847807b4264f" providerId="ADAL" clId="{4CA1605A-3E0C-4C54-AE56-A95DD8B87032}" dt="2024-09-17T06:49:06.751" v="652"/>
          <ac:cxnSpMkLst>
            <pc:docMk/>
            <pc:sldMk cId="2660774493" sldId="275"/>
            <ac:cxnSpMk id="7" creationId="{F0182A6A-9CD4-CADF-34E4-EFBD7958BD3D}"/>
          </ac:cxnSpMkLst>
        </pc:cxnChg>
        <pc:cxnChg chg="add mod">
          <ac:chgData name="Magnus Flodin" userId="178576bf-c057-475d-8648-847807b4264f" providerId="ADAL" clId="{4CA1605A-3E0C-4C54-AE56-A95DD8B87032}" dt="2024-09-17T06:49:06.751" v="652"/>
          <ac:cxnSpMkLst>
            <pc:docMk/>
            <pc:sldMk cId="2660774493" sldId="275"/>
            <ac:cxnSpMk id="8" creationId="{66C87FE4-39AF-CDF0-34FC-A710C380413B}"/>
          </ac:cxnSpMkLst>
        </pc:cxnChg>
        <pc:cxnChg chg="add mod">
          <ac:chgData name="Magnus Flodin" userId="178576bf-c057-475d-8648-847807b4264f" providerId="ADAL" clId="{4CA1605A-3E0C-4C54-AE56-A95DD8B87032}" dt="2024-09-17T06:49:06.751" v="652"/>
          <ac:cxnSpMkLst>
            <pc:docMk/>
            <pc:sldMk cId="2660774493" sldId="275"/>
            <ac:cxnSpMk id="10" creationId="{ABA25DB3-351C-CF8E-2A24-6A3920085ADC}"/>
          </ac:cxnSpMkLst>
        </pc:cxnChg>
      </pc:sldChg>
      <pc:sldChg chg="addSp delSp modSp mod">
        <pc:chgData name="Magnus Flodin" userId="178576bf-c057-475d-8648-847807b4264f" providerId="ADAL" clId="{4CA1605A-3E0C-4C54-AE56-A95DD8B87032}" dt="2024-09-17T07:01:14.209" v="812"/>
        <pc:sldMkLst>
          <pc:docMk/>
          <pc:sldMk cId="2883692240" sldId="276"/>
        </pc:sldMkLst>
        <pc:spChg chg="del">
          <ac:chgData name="Magnus Flodin" userId="178576bf-c057-475d-8648-847807b4264f" providerId="ADAL" clId="{4CA1605A-3E0C-4C54-AE56-A95DD8B87032}" dt="2024-09-17T06:49:18.063" v="664" actId="478"/>
          <ac:spMkLst>
            <pc:docMk/>
            <pc:sldMk cId="2883692240" sldId="276"/>
            <ac:spMk id="2" creationId="{41ACCF4C-B917-6B60-C281-20C73D716DE1}"/>
          </ac:spMkLst>
        </pc:spChg>
        <pc:spChg chg="mod">
          <ac:chgData name="Magnus Flodin" userId="178576bf-c057-475d-8648-847807b4264f" providerId="ADAL" clId="{4CA1605A-3E0C-4C54-AE56-A95DD8B87032}" dt="2024-09-17T06:54:35.703" v="740" actId="20577"/>
          <ac:spMkLst>
            <pc:docMk/>
            <pc:sldMk cId="2883692240" sldId="276"/>
            <ac:spMk id="3" creationId="{88A099E1-2D79-D17A-0C24-FE33CE907956}"/>
          </ac:spMkLst>
        </pc:spChg>
        <pc:spChg chg="add del mod">
          <ac:chgData name="Magnus Flodin" userId="178576bf-c057-475d-8648-847807b4264f" providerId="ADAL" clId="{4CA1605A-3E0C-4C54-AE56-A95DD8B87032}" dt="2024-09-17T06:49:19.459" v="665" actId="478"/>
          <ac:spMkLst>
            <pc:docMk/>
            <pc:sldMk cId="2883692240" sldId="276"/>
            <ac:spMk id="5" creationId="{444CEDC6-7F99-BFC6-21B6-D71B1423DE6A}"/>
          </ac:spMkLst>
        </pc:spChg>
        <pc:spChg chg="add mod">
          <ac:chgData name="Magnus Flodin" userId="178576bf-c057-475d-8648-847807b4264f" providerId="ADAL" clId="{4CA1605A-3E0C-4C54-AE56-A95DD8B87032}" dt="2024-09-17T06:49:25.768" v="679" actId="20577"/>
          <ac:spMkLst>
            <pc:docMk/>
            <pc:sldMk cId="2883692240" sldId="276"/>
            <ac:spMk id="6" creationId="{2F0BCC4E-11BF-F092-D11B-8EC2C2461B47}"/>
          </ac:spMkLst>
        </pc:spChg>
        <pc:picChg chg="add mod">
          <ac:chgData name="Magnus Flodin" userId="178576bf-c057-475d-8648-847807b4264f" providerId="ADAL" clId="{4CA1605A-3E0C-4C54-AE56-A95DD8B87032}" dt="2024-09-17T06:49:19.819" v="666"/>
          <ac:picMkLst>
            <pc:docMk/>
            <pc:sldMk cId="2883692240" sldId="276"/>
            <ac:picMk id="9" creationId="{D8BA8EFA-73B8-2F1C-8298-F1F5BF296D94}"/>
          </ac:picMkLst>
        </pc:picChg>
        <pc:picChg chg="add mod">
          <ac:chgData name="Magnus Flodin" userId="178576bf-c057-475d-8648-847807b4264f" providerId="ADAL" clId="{4CA1605A-3E0C-4C54-AE56-A95DD8B87032}" dt="2024-09-17T07:01:14.209" v="812"/>
          <ac:picMkLst>
            <pc:docMk/>
            <pc:sldMk cId="2883692240" sldId="276"/>
            <ac:picMk id="11" creationId="{A213FA67-0109-10AA-E76D-8E7D2ABACF30}"/>
          </ac:picMkLst>
        </pc:picChg>
        <pc:cxnChg chg="add mod">
          <ac:chgData name="Magnus Flodin" userId="178576bf-c057-475d-8648-847807b4264f" providerId="ADAL" clId="{4CA1605A-3E0C-4C54-AE56-A95DD8B87032}" dt="2024-09-17T06:49:19.819" v="666"/>
          <ac:cxnSpMkLst>
            <pc:docMk/>
            <pc:sldMk cId="2883692240" sldId="276"/>
            <ac:cxnSpMk id="7" creationId="{E2369262-9B49-F8AD-406B-8F8CA0E8EF56}"/>
          </ac:cxnSpMkLst>
        </pc:cxnChg>
        <pc:cxnChg chg="add mod">
          <ac:chgData name="Magnus Flodin" userId="178576bf-c057-475d-8648-847807b4264f" providerId="ADAL" clId="{4CA1605A-3E0C-4C54-AE56-A95DD8B87032}" dt="2024-09-17T06:49:19.819" v="666"/>
          <ac:cxnSpMkLst>
            <pc:docMk/>
            <pc:sldMk cId="2883692240" sldId="276"/>
            <ac:cxnSpMk id="8" creationId="{87A23B42-4BCF-366D-81EF-7108248CAB2D}"/>
          </ac:cxnSpMkLst>
        </pc:cxnChg>
        <pc:cxnChg chg="add mod">
          <ac:chgData name="Magnus Flodin" userId="178576bf-c057-475d-8648-847807b4264f" providerId="ADAL" clId="{4CA1605A-3E0C-4C54-AE56-A95DD8B87032}" dt="2024-09-17T06:49:19.819" v="666"/>
          <ac:cxnSpMkLst>
            <pc:docMk/>
            <pc:sldMk cId="2883692240" sldId="276"/>
            <ac:cxnSpMk id="10" creationId="{0CE7D45C-58FD-CB5F-BE9A-D412F446974B}"/>
          </ac:cxnSpMkLst>
        </pc:cxnChg>
      </pc:sldChg>
      <pc:sldChg chg="addSp delSp modSp mod ord">
        <pc:chgData name="Magnus Flodin" userId="178576bf-c057-475d-8648-847807b4264f" providerId="ADAL" clId="{4CA1605A-3E0C-4C54-AE56-A95DD8B87032}" dt="2024-09-17T11:42:17.411" v="1196"/>
        <pc:sldMkLst>
          <pc:docMk/>
          <pc:sldMk cId="1498683946" sldId="277"/>
        </pc:sldMkLst>
        <pc:spChg chg="del">
          <ac:chgData name="Magnus Flodin" userId="178576bf-c057-475d-8648-847807b4264f" providerId="ADAL" clId="{4CA1605A-3E0C-4C54-AE56-A95DD8B87032}" dt="2024-09-17T06:49:30.094" v="680" actId="478"/>
          <ac:spMkLst>
            <pc:docMk/>
            <pc:sldMk cId="1498683946" sldId="277"/>
            <ac:spMk id="2" creationId="{57F2B9B8-03EF-3E39-687F-A68BC7B21074}"/>
          </ac:spMkLst>
        </pc:spChg>
        <pc:spChg chg="mod">
          <ac:chgData name="Magnus Flodin" userId="178576bf-c057-475d-8648-847807b4264f" providerId="ADAL" clId="{4CA1605A-3E0C-4C54-AE56-A95DD8B87032}" dt="2024-09-17T06:54:47.215" v="744" actId="27636"/>
          <ac:spMkLst>
            <pc:docMk/>
            <pc:sldMk cId="1498683946" sldId="277"/>
            <ac:spMk id="3" creationId="{2FFAA199-18B5-8A7D-7D11-99BD9FDFE478}"/>
          </ac:spMkLst>
        </pc:spChg>
        <pc:spChg chg="add del mod">
          <ac:chgData name="Magnus Flodin" userId="178576bf-c057-475d-8648-847807b4264f" providerId="ADAL" clId="{4CA1605A-3E0C-4C54-AE56-A95DD8B87032}" dt="2024-09-17T06:49:31.802" v="681" actId="478"/>
          <ac:spMkLst>
            <pc:docMk/>
            <pc:sldMk cId="1498683946" sldId="277"/>
            <ac:spMk id="5" creationId="{461943EA-167B-AFEE-8906-F2092E7E8745}"/>
          </ac:spMkLst>
        </pc:spChg>
        <pc:spChg chg="add mod">
          <ac:chgData name="Magnus Flodin" userId="178576bf-c057-475d-8648-847807b4264f" providerId="ADAL" clId="{4CA1605A-3E0C-4C54-AE56-A95DD8B87032}" dt="2024-09-17T06:49:38.020" v="694" actId="20577"/>
          <ac:spMkLst>
            <pc:docMk/>
            <pc:sldMk cId="1498683946" sldId="277"/>
            <ac:spMk id="6" creationId="{D07C590C-2379-0C7B-31A2-1D914E41276E}"/>
          </ac:spMkLst>
        </pc:spChg>
        <pc:picChg chg="add mod">
          <ac:chgData name="Magnus Flodin" userId="178576bf-c057-475d-8648-847807b4264f" providerId="ADAL" clId="{4CA1605A-3E0C-4C54-AE56-A95DD8B87032}" dt="2024-09-17T06:49:32.141" v="682"/>
          <ac:picMkLst>
            <pc:docMk/>
            <pc:sldMk cId="1498683946" sldId="277"/>
            <ac:picMk id="9" creationId="{3BCB8A68-3C45-3026-4E32-3FD1D971EAF6}"/>
          </ac:picMkLst>
        </pc:picChg>
        <pc:picChg chg="add mod">
          <ac:chgData name="Magnus Flodin" userId="178576bf-c057-475d-8648-847807b4264f" providerId="ADAL" clId="{4CA1605A-3E0C-4C54-AE56-A95DD8B87032}" dt="2024-09-17T07:01:10.463" v="811"/>
          <ac:picMkLst>
            <pc:docMk/>
            <pc:sldMk cId="1498683946" sldId="277"/>
            <ac:picMk id="11" creationId="{528F9986-D3C2-2867-CE12-DEE46C5C2FDE}"/>
          </ac:picMkLst>
        </pc:picChg>
        <pc:cxnChg chg="add mod">
          <ac:chgData name="Magnus Flodin" userId="178576bf-c057-475d-8648-847807b4264f" providerId="ADAL" clId="{4CA1605A-3E0C-4C54-AE56-A95DD8B87032}" dt="2024-09-17T06:49:32.141" v="682"/>
          <ac:cxnSpMkLst>
            <pc:docMk/>
            <pc:sldMk cId="1498683946" sldId="277"/>
            <ac:cxnSpMk id="7" creationId="{6EB3982B-EC17-2697-1600-8C7DF41B3D72}"/>
          </ac:cxnSpMkLst>
        </pc:cxnChg>
        <pc:cxnChg chg="add mod">
          <ac:chgData name="Magnus Flodin" userId="178576bf-c057-475d-8648-847807b4264f" providerId="ADAL" clId="{4CA1605A-3E0C-4C54-AE56-A95DD8B87032}" dt="2024-09-17T06:49:32.141" v="682"/>
          <ac:cxnSpMkLst>
            <pc:docMk/>
            <pc:sldMk cId="1498683946" sldId="277"/>
            <ac:cxnSpMk id="8" creationId="{0AA395AA-9DDC-F705-AFB1-A312FE0AD64E}"/>
          </ac:cxnSpMkLst>
        </pc:cxnChg>
        <pc:cxnChg chg="add mod">
          <ac:chgData name="Magnus Flodin" userId="178576bf-c057-475d-8648-847807b4264f" providerId="ADAL" clId="{4CA1605A-3E0C-4C54-AE56-A95DD8B87032}" dt="2024-09-17T06:49:32.141" v="682"/>
          <ac:cxnSpMkLst>
            <pc:docMk/>
            <pc:sldMk cId="1498683946" sldId="277"/>
            <ac:cxnSpMk id="10" creationId="{7ABEA3D2-A210-17E8-8CFA-C4EFD5F65C6A}"/>
          </ac:cxnSpMkLst>
        </pc:cxnChg>
      </pc:sldChg>
      <pc:sldChg chg="addSp delSp modSp mod">
        <pc:chgData name="Magnus Flodin" userId="178576bf-c057-475d-8648-847807b4264f" providerId="ADAL" clId="{4CA1605A-3E0C-4C54-AE56-A95DD8B87032}" dt="2024-09-17T10:52:16.219" v="1149" actId="20577"/>
        <pc:sldMkLst>
          <pc:docMk/>
          <pc:sldMk cId="2373259596" sldId="278"/>
        </pc:sldMkLst>
        <pc:spChg chg="del">
          <ac:chgData name="Magnus Flodin" userId="178576bf-c057-475d-8648-847807b4264f" providerId="ADAL" clId="{4CA1605A-3E0C-4C54-AE56-A95DD8B87032}" dt="2024-09-17T06:44:37.807" v="491" actId="21"/>
          <ac:spMkLst>
            <pc:docMk/>
            <pc:sldMk cId="2373259596" sldId="278"/>
            <ac:spMk id="2" creationId="{E5333F24-F477-59EF-194B-CF7DA0C8B6CB}"/>
          </ac:spMkLst>
        </pc:spChg>
        <pc:spChg chg="add del mod">
          <ac:chgData name="Magnus Flodin" userId="178576bf-c057-475d-8648-847807b4264f" providerId="ADAL" clId="{4CA1605A-3E0C-4C54-AE56-A95DD8B87032}" dt="2024-09-17T10:52:16.219" v="1149" actId="20577"/>
          <ac:spMkLst>
            <pc:docMk/>
            <pc:sldMk cId="2373259596" sldId="278"/>
            <ac:spMk id="3" creationId="{234375A0-248C-9533-4A65-CC658DDB0DB2}"/>
          </ac:spMkLst>
        </pc:spChg>
        <pc:spChg chg="add del mod">
          <ac:chgData name="Magnus Flodin" userId="178576bf-c057-475d-8648-847807b4264f" providerId="ADAL" clId="{4CA1605A-3E0C-4C54-AE56-A95DD8B87032}" dt="2024-09-17T06:45:28.203" v="504" actId="478"/>
          <ac:spMkLst>
            <pc:docMk/>
            <pc:sldMk cId="2373259596" sldId="278"/>
            <ac:spMk id="5" creationId="{5000E912-3D98-1837-FD07-12C45C114963}"/>
          </ac:spMkLst>
        </pc:spChg>
        <pc:spChg chg="add mod">
          <ac:chgData name="Magnus Flodin" userId="178576bf-c057-475d-8648-847807b4264f" providerId="ADAL" clId="{4CA1605A-3E0C-4C54-AE56-A95DD8B87032}" dt="2024-09-17T06:44:52.739" v="495"/>
          <ac:spMkLst>
            <pc:docMk/>
            <pc:sldMk cId="2373259596" sldId="278"/>
            <ac:spMk id="6" creationId="{4F6B773C-CAB1-B828-2FF0-F80A73BE3473}"/>
          </ac:spMkLst>
        </pc:spChg>
        <pc:spChg chg="add del mod">
          <ac:chgData name="Magnus Flodin" userId="178576bf-c057-475d-8648-847807b4264f" providerId="ADAL" clId="{4CA1605A-3E0C-4C54-AE56-A95DD8B87032}" dt="2024-09-17T06:45:48.439" v="506"/>
          <ac:spMkLst>
            <pc:docMk/>
            <pc:sldMk cId="2373259596" sldId="278"/>
            <ac:spMk id="11" creationId="{75741E2C-F27F-A1E1-23F1-54FB96DE13D0}"/>
          </ac:spMkLst>
        </pc:spChg>
        <pc:graphicFrameChg chg="add del">
          <ac:chgData name="Magnus Flodin" userId="178576bf-c057-475d-8648-847807b4264f" providerId="ADAL" clId="{4CA1605A-3E0C-4C54-AE56-A95DD8B87032}" dt="2024-09-17T06:50:26.177" v="700" actId="26606"/>
          <ac:graphicFrameMkLst>
            <pc:docMk/>
            <pc:sldMk cId="2373259596" sldId="278"/>
            <ac:graphicFrameMk id="17" creationId="{437B6F04-D92F-3777-8383-7070BE0A8B78}"/>
          </ac:graphicFrameMkLst>
        </pc:graphicFrameChg>
        <pc:graphicFrameChg chg="add del">
          <ac:chgData name="Magnus Flodin" userId="178576bf-c057-475d-8648-847807b4264f" providerId="ADAL" clId="{4CA1605A-3E0C-4C54-AE56-A95DD8B87032}" dt="2024-09-17T06:50:30.243" v="702" actId="26606"/>
          <ac:graphicFrameMkLst>
            <pc:docMk/>
            <pc:sldMk cId="2373259596" sldId="278"/>
            <ac:graphicFrameMk id="19" creationId="{F24678D6-A1C6-0077-63A9-EF4703E50742}"/>
          </ac:graphicFrameMkLst>
        </pc:graphicFrameChg>
        <pc:graphicFrameChg chg="add del">
          <ac:chgData name="Magnus Flodin" userId="178576bf-c057-475d-8648-847807b4264f" providerId="ADAL" clId="{4CA1605A-3E0C-4C54-AE56-A95DD8B87032}" dt="2024-09-17T06:50:45.984" v="707" actId="26606"/>
          <ac:graphicFrameMkLst>
            <pc:docMk/>
            <pc:sldMk cId="2373259596" sldId="278"/>
            <ac:graphicFrameMk id="21" creationId="{3400B78E-361E-6156-2036-F5A19CBE6598}"/>
          </ac:graphicFrameMkLst>
        </pc:graphicFrameChg>
        <pc:picChg chg="add mod">
          <ac:chgData name="Magnus Flodin" userId="178576bf-c057-475d-8648-847807b4264f" providerId="ADAL" clId="{4CA1605A-3E0C-4C54-AE56-A95DD8B87032}" dt="2024-09-17T06:44:48.939" v="494"/>
          <ac:picMkLst>
            <pc:docMk/>
            <pc:sldMk cId="2373259596" sldId="278"/>
            <ac:picMk id="9" creationId="{B986C390-AB5A-7961-EB12-18EC161EBAD6}"/>
          </ac:picMkLst>
        </pc:picChg>
        <pc:picChg chg="add mod">
          <ac:chgData name="Magnus Flodin" userId="178576bf-c057-475d-8648-847807b4264f" providerId="ADAL" clId="{4CA1605A-3E0C-4C54-AE56-A95DD8B87032}" dt="2024-09-17T06:50:45.984" v="707" actId="26606"/>
          <ac:picMkLst>
            <pc:docMk/>
            <pc:sldMk cId="2373259596" sldId="278"/>
            <ac:picMk id="14" creationId="{776566C8-5031-9D55-09BC-8206ED7960CF}"/>
          </ac:picMkLst>
        </pc:picChg>
        <pc:picChg chg="add mod">
          <ac:chgData name="Magnus Flodin" userId="178576bf-c057-475d-8648-847807b4264f" providerId="ADAL" clId="{4CA1605A-3E0C-4C54-AE56-A95DD8B87032}" dt="2024-09-17T07:01:37.609" v="829"/>
          <ac:picMkLst>
            <pc:docMk/>
            <pc:sldMk cId="2373259596" sldId="278"/>
            <ac:picMk id="16" creationId="{EC306620-E657-E4EE-A444-6A5E528F68CF}"/>
          </ac:picMkLst>
        </pc:picChg>
        <pc:cxnChg chg="add mod">
          <ac:chgData name="Magnus Flodin" userId="178576bf-c057-475d-8648-847807b4264f" providerId="ADAL" clId="{4CA1605A-3E0C-4C54-AE56-A95DD8B87032}" dt="2024-09-17T06:44:48.939" v="494"/>
          <ac:cxnSpMkLst>
            <pc:docMk/>
            <pc:sldMk cId="2373259596" sldId="278"/>
            <ac:cxnSpMk id="7" creationId="{017C6F39-E84D-E99F-BB79-3DC963E60833}"/>
          </ac:cxnSpMkLst>
        </pc:cxnChg>
        <pc:cxnChg chg="add mod">
          <ac:chgData name="Magnus Flodin" userId="178576bf-c057-475d-8648-847807b4264f" providerId="ADAL" clId="{4CA1605A-3E0C-4C54-AE56-A95DD8B87032}" dt="2024-09-17T06:44:48.939" v="494"/>
          <ac:cxnSpMkLst>
            <pc:docMk/>
            <pc:sldMk cId="2373259596" sldId="278"/>
            <ac:cxnSpMk id="8" creationId="{201DC0D3-ECE4-FFCD-D2DC-A87DBB7327BF}"/>
          </ac:cxnSpMkLst>
        </pc:cxnChg>
        <pc:cxnChg chg="add mod">
          <ac:chgData name="Magnus Flodin" userId="178576bf-c057-475d-8648-847807b4264f" providerId="ADAL" clId="{4CA1605A-3E0C-4C54-AE56-A95DD8B87032}" dt="2024-09-17T06:44:48.939" v="494"/>
          <ac:cxnSpMkLst>
            <pc:docMk/>
            <pc:sldMk cId="2373259596" sldId="278"/>
            <ac:cxnSpMk id="10" creationId="{F2B0AAE2-C3C0-DBB5-BB88-D244B158E24D}"/>
          </ac:cxnSpMkLst>
        </pc:cxnChg>
        <pc:cxnChg chg="add mod">
          <ac:chgData name="Magnus Flodin" userId="178576bf-c057-475d-8648-847807b4264f" providerId="ADAL" clId="{4CA1605A-3E0C-4C54-AE56-A95DD8B87032}" dt="2024-09-17T06:45:00.821" v="496"/>
          <ac:cxnSpMkLst>
            <pc:docMk/>
            <pc:sldMk cId="2373259596" sldId="278"/>
            <ac:cxnSpMk id="12" creationId="{F0545F7C-C676-3694-8ED2-1E1373CF2414}"/>
          </ac:cxnSpMkLst>
        </pc:cxnChg>
        <pc:cxnChg chg="add mod">
          <ac:chgData name="Magnus Flodin" userId="178576bf-c057-475d-8648-847807b4264f" providerId="ADAL" clId="{4CA1605A-3E0C-4C54-AE56-A95DD8B87032}" dt="2024-09-17T06:45:00.821" v="496"/>
          <ac:cxnSpMkLst>
            <pc:docMk/>
            <pc:sldMk cId="2373259596" sldId="278"/>
            <ac:cxnSpMk id="13" creationId="{970C8B1D-7B9D-8CB8-4959-8FD15F613853}"/>
          </ac:cxnSpMkLst>
        </pc:cxnChg>
        <pc:cxnChg chg="add mod">
          <ac:chgData name="Magnus Flodin" userId="178576bf-c057-475d-8648-847807b4264f" providerId="ADAL" clId="{4CA1605A-3E0C-4C54-AE56-A95DD8B87032}" dt="2024-09-17T06:45:00.821" v="496"/>
          <ac:cxnSpMkLst>
            <pc:docMk/>
            <pc:sldMk cId="2373259596" sldId="278"/>
            <ac:cxnSpMk id="15" creationId="{77D0C159-FAD5-C6E3-9040-B812F4B6E563}"/>
          </ac:cxnSpMkLst>
        </pc:cxnChg>
      </pc:sldChg>
      <pc:sldChg chg="addSp modSp add">
        <pc:chgData name="Magnus Flodin" userId="178576bf-c057-475d-8648-847807b4264f" providerId="ADAL" clId="{4CA1605A-3E0C-4C54-AE56-A95DD8B87032}" dt="2024-09-17T07:01:44.351" v="833"/>
        <pc:sldMkLst>
          <pc:docMk/>
          <pc:sldMk cId="2928648389" sldId="300"/>
        </pc:sldMkLst>
        <pc:picChg chg="add mod">
          <ac:chgData name="Magnus Flodin" userId="178576bf-c057-475d-8648-847807b4264f" providerId="ADAL" clId="{4CA1605A-3E0C-4C54-AE56-A95DD8B87032}" dt="2024-09-17T07:01:44.351" v="833"/>
          <ac:picMkLst>
            <pc:docMk/>
            <pc:sldMk cId="2928648389" sldId="300"/>
            <ac:picMk id="8" creationId="{B5F5C989-F237-E51F-BD94-4FB75A23828B}"/>
          </ac:picMkLst>
        </pc:picChg>
      </pc:sldChg>
      <pc:sldChg chg="addSp modSp add">
        <pc:chgData name="Magnus Flodin" userId="178576bf-c057-475d-8648-847807b4264f" providerId="ADAL" clId="{4CA1605A-3E0C-4C54-AE56-A95DD8B87032}" dt="2024-09-17T07:01:40.634" v="831"/>
        <pc:sldMkLst>
          <pc:docMk/>
          <pc:sldMk cId="2334201780" sldId="307"/>
        </pc:sldMkLst>
        <pc:picChg chg="add mod">
          <ac:chgData name="Magnus Flodin" userId="178576bf-c057-475d-8648-847807b4264f" providerId="ADAL" clId="{4CA1605A-3E0C-4C54-AE56-A95DD8B87032}" dt="2024-09-17T07:01:40.634" v="831"/>
          <ac:picMkLst>
            <pc:docMk/>
            <pc:sldMk cId="2334201780" sldId="307"/>
            <ac:picMk id="8" creationId="{11510CBD-4001-99E3-B9D1-BB2420C54409}"/>
          </ac:picMkLst>
        </pc:picChg>
      </pc:sldChg>
      <pc:sldChg chg="addSp modSp add mod">
        <pc:chgData name="Magnus Flodin" userId="178576bf-c057-475d-8648-847807b4264f" providerId="ADAL" clId="{4CA1605A-3E0C-4C54-AE56-A95DD8B87032}" dt="2024-09-17T11:40:48.923" v="1178" actId="20577"/>
        <pc:sldMkLst>
          <pc:docMk/>
          <pc:sldMk cId="3991868205" sldId="324"/>
        </pc:sldMkLst>
        <pc:spChg chg="mod">
          <ac:chgData name="Magnus Flodin" userId="178576bf-c057-475d-8648-847807b4264f" providerId="ADAL" clId="{4CA1605A-3E0C-4C54-AE56-A95DD8B87032}" dt="2024-09-17T11:40:48.923" v="1178" actId="20577"/>
          <ac:spMkLst>
            <pc:docMk/>
            <pc:sldMk cId="3991868205" sldId="324"/>
            <ac:spMk id="3" creationId="{C7E9D8FD-F9CE-3CA9-3756-D10435DC3D4B}"/>
          </ac:spMkLst>
        </pc:spChg>
        <pc:picChg chg="add mod ord">
          <ac:chgData name="Magnus Flodin" userId="178576bf-c057-475d-8648-847807b4264f" providerId="ADAL" clId="{4CA1605A-3E0C-4C54-AE56-A95DD8B87032}" dt="2024-09-17T07:02:49.040" v="847" actId="167"/>
          <ac:picMkLst>
            <pc:docMk/>
            <pc:sldMk cId="3991868205" sldId="324"/>
            <ac:picMk id="2" creationId="{1B6AC391-B155-4B1B-C1C9-72523024A48A}"/>
          </ac:picMkLst>
        </pc:picChg>
      </pc:sldChg>
      <pc:sldChg chg="addSp modSp add mod">
        <pc:chgData name="Magnus Flodin" userId="178576bf-c057-475d-8648-847807b4264f" providerId="ADAL" clId="{4CA1605A-3E0C-4C54-AE56-A95DD8B87032}" dt="2024-09-17T07:07:10.721" v="911" actId="20577"/>
        <pc:sldMkLst>
          <pc:docMk/>
          <pc:sldMk cId="1184067943" sldId="332"/>
        </pc:sldMkLst>
        <pc:spChg chg="mod">
          <ac:chgData name="Magnus Flodin" userId="178576bf-c057-475d-8648-847807b4264f" providerId="ADAL" clId="{4CA1605A-3E0C-4C54-AE56-A95DD8B87032}" dt="2024-09-17T07:07:10.721" v="911" actId="20577"/>
          <ac:spMkLst>
            <pc:docMk/>
            <pc:sldMk cId="1184067943" sldId="332"/>
            <ac:spMk id="4" creationId="{E0A0B824-9B28-917A-F3E5-2F80A146F9C0}"/>
          </ac:spMkLst>
        </pc:spChg>
        <pc:picChg chg="add mod ord">
          <ac:chgData name="Magnus Flodin" userId="178576bf-c057-475d-8648-847807b4264f" providerId="ADAL" clId="{4CA1605A-3E0C-4C54-AE56-A95DD8B87032}" dt="2024-09-17T07:02:36.920" v="845" actId="167"/>
          <ac:picMkLst>
            <pc:docMk/>
            <pc:sldMk cId="1184067943" sldId="332"/>
            <ac:picMk id="8" creationId="{59FCAEF5-ADAE-7E21-66BA-9492014AC73A}"/>
          </ac:picMkLst>
        </pc:picChg>
      </pc:sldChg>
      <pc:sldChg chg="addSp delSp modSp add mod">
        <pc:chgData name="Magnus Flodin" userId="178576bf-c057-475d-8648-847807b4264f" providerId="ADAL" clId="{4CA1605A-3E0C-4C54-AE56-A95DD8B87032}" dt="2024-09-17T06:56:05.855" v="787" actId="403"/>
        <pc:sldMkLst>
          <pc:docMk/>
          <pc:sldMk cId="2025315575" sldId="333"/>
        </pc:sldMkLst>
        <pc:spChg chg="del">
          <ac:chgData name="Magnus Flodin" userId="178576bf-c057-475d-8648-847807b4264f" providerId="ADAL" clId="{4CA1605A-3E0C-4C54-AE56-A95DD8B87032}" dt="2024-09-17T06:55:07.195" v="751" actId="478"/>
          <ac:spMkLst>
            <pc:docMk/>
            <pc:sldMk cId="2025315575" sldId="333"/>
            <ac:spMk id="3" creationId="{2FFAA199-18B5-8A7D-7D11-99BD9FDFE478}"/>
          </ac:spMkLst>
        </pc:spChg>
        <pc:spChg chg="add del mod">
          <ac:chgData name="Magnus Flodin" userId="178576bf-c057-475d-8648-847807b4264f" providerId="ADAL" clId="{4CA1605A-3E0C-4C54-AE56-A95DD8B87032}" dt="2024-09-17T06:55:08.551" v="752" actId="478"/>
          <ac:spMkLst>
            <pc:docMk/>
            <pc:sldMk cId="2025315575" sldId="333"/>
            <ac:spMk id="4" creationId="{5B9FC2DE-A367-EE75-64E1-CBAA6CC3181B}"/>
          </ac:spMkLst>
        </pc:spChg>
        <pc:spChg chg="del mod">
          <ac:chgData name="Magnus Flodin" userId="178576bf-c057-475d-8648-847807b4264f" providerId="ADAL" clId="{4CA1605A-3E0C-4C54-AE56-A95DD8B87032}" dt="2024-09-17T06:55:03.955" v="749" actId="478"/>
          <ac:spMkLst>
            <pc:docMk/>
            <pc:sldMk cId="2025315575" sldId="333"/>
            <ac:spMk id="6" creationId="{D07C590C-2379-0C7B-31A2-1D914E41276E}"/>
          </ac:spMkLst>
        </pc:spChg>
        <pc:spChg chg="add mod">
          <ac:chgData name="Magnus Flodin" userId="178576bf-c057-475d-8648-847807b4264f" providerId="ADAL" clId="{4CA1605A-3E0C-4C54-AE56-A95DD8B87032}" dt="2024-09-17T06:56:05.855" v="787" actId="403"/>
          <ac:spMkLst>
            <pc:docMk/>
            <pc:sldMk cId="2025315575" sldId="333"/>
            <ac:spMk id="11" creationId="{7A7C8858-22DB-5DFC-8805-167467BC93FC}"/>
          </ac:spMkLst>
        </pc:spChg>
        <pc:picChg chg="mod">
          <ac:chgData name="Magnus Flodin" userId="178576bf-c057-475d-8648-847807b4264f" providerId="ADAL" clId="{4CA1605A-3E0C-4C54-AE56-A95DD8B87032}" dt="2024-09-17T06:55:45.114" v="761" actId="1076"/>
          <ac:picMkLst>
            <pc:docMk/>
            <pc:sldMk cId="2025315575" sldId="333"/>
            <ac:picMk id="9" creationId="{3BCB8A68-3C45-3026-4E32-3FD1D971EAF6}"/>
          </ac:picMkLst>
        </pc:picChg>
        <pc:cxnChg chg="add mod">
          <ac:chgData name="Magnus Flodin" userId="178576bf-c057-475d-8648-847807b4264f" providerId="ADAL" clId="{4CA1605A-3E0C-4C54-AE56-A95DD8B87032}" dt="2024-09-17T06:55:13.665" v="753"/>
          <ac:cxnSpMkLst>
            <pc:docMk/>
            <pc:sldMk cId="2025315575" sldId="333"/>
            <ac:cxnSpMk id="5" creationId="{FBAF96B6-1AAF-44EE-EA76-0C3A28DA9556}"/>
          </ac:cxnSpMkLst>
        </pc:cxnChg>
        <pc:cxnChg chg="del mod">
          <ac:chgData name="Magnus Flodin" userId="178576bf-c057-475d-8648-847807b4264f" providerId="ADAL" clId="{4CA1605A-3E0C-4C54-AE56-A95DD8B87032}" dt="2024-09-17T06:55:05.512" v="750" actId="478"/>
          <ac:cxnSpMkLst>
            <pc:docMk/>
            <pc:sldMk cId="2025315575" sldId="333"/>
            <ac:cxnSpMk id="8" creationId="{0AA395AA-9DDC-F705-AFB1-A312FE0AD64E}"/>
          </ac:cxnSpMkLst>
        </pc:cxnChg>
        <pc:cxnChg chg="del">
          <ac:chgData name="Magnus Flodin" userId="178576bf-c057-475d-8648-847807b4264f" providerId="ADAL" clId="{4CA1605A-3E0C-4C54-AE56-A95DD8B87032}" dt="2024-09-17T06:55:01.991" v="747" actId="478"/>
          <ac:cxnSpMkLst>
            <pc:docMk/>
            <pc:sldMk cId="2025315575" sldId="333"/>
            <ac:cxnSpMk id="10" creationId="{7ABEA3D2-A210-17E8-8CFA-C4EFD5F65C6A}"/>
          </ac:cxnSpMkLst>
        </pc:cxnChg>
      </pc:sldChg>
      <pc:sldChg chg="addSp delSp modSp new del mod">
        <pc:chgData name="Magnus Flodin" userId="178576bf-c057-475d-8648-847807b4264f" providerId="ADAL" clId="{4CA1605A-3E0C-4C54-AE56-A95DD8B87032}" dt="2024-09-17T06:51:21.496" v="714" actId="2696"/>
        <pc:sldMkLst>
          <pc:docMk/>
          <pc:sldMk cId="2043420099" sldId="333"/>
        </pc:sldMkLst>
        <pc:spChg chg="add mod">
          <ac:chgData name="Magnus Flodin" userId="178576bf-c057-475d-8648-847807b4264f" providerId="ADAL" clId="{4CA1605A-3E0C-4C54-AE56-A95DD8B87032}" dt="2024-09-17T06:44:38.552" v="492"/>
          <ac:spMkLst>
            <pc:docMk/>
            <pc:sldMk cId="2043420099" sldId="333"/>
            <ac:spMk id="4" creationId="{E5333F24-F477-59EF-194B-CF7DA0C8B6CB}"/>
          </ac:spMkLst>
        </pc:spChg>
        <pc:spChg chg="add mod">
          <ac:chgData name="Magnus Flodin" userId="178576bf-c057-475d-8648-847807b4264f" providerId="ADAL" clId="{4CA1605A-3E0C-4C54-AE56-A95DD8B87032}" dt="2024-09-17T06:44:47.299" v="493"/>
          <ac:spMkLst>
            <pc:docMk/>
            <pc:sldMk cId="2043420099" sldId="333"/>
            <ac:spMk id="5" creationId="{73DB4B15-6193-C31A-27A2-BBA49ACBB87A}"/>
          </ac:spMkLst>
        </pc:spChg>
        <pc:picChg chg="add mod">
          <ac:chgData name="Magnus Flodin" userId="178576bf-c057-475d-8648-847807b4264f" providerId="ADAL" clId="{4CA1605A-3E0C-4C54-AE56-A95DD8B87032}" dt="2024-09-17T06:44:47.299" v="493"/>
          <ac:picMkLst>
            <pc:docMk/>
            <pc:sldMk cId="2043420099" sldId="333"/>
            <ac:picMk id="8" creationId="{8E548B96-591E-6E9E-9A74-426A2159FC37}"/>
          </ac:picMkLst>
        </pc:picChg>
        <pc:cxnChg chg="add mod">
          <ac:chgData name="Magnus Flodin" userId="178576bf-c057-475d-8648-847807b4264f" providerId="ADAL" clId="{4CA1605A-3E0C-4C54-AE56-A95DD8B87032}" dt="2024-09-17T06:44:47.299" v="493"/>
          <ac:cxnSpMkLst>
            <pc:docMk/>
            <pc:sldMk cId="2043420099" sldId="333"/>
            <ac:cxnSpMk id="6" creationId="{BE741F05-2BE6-956F-43E7-14E51ABF9173}"/>
          </ac:cxnSpMkLst>
        </pc:cxnChg>
        <pc:cxnChg chg="add mod">
          <ac:chgData name="Magnus Flodin" userId="178576bf-c057-475d-8648-847807b4264f" providerId="ADAL" clId="{4CA1605A-3E0C-4C54-AE56-A95DD8B87032}" dt="2024-09-17T06:44:47.299" v="493"/>
          <ac:cxnSpMkLst>
            <pc:docMk/>
            <pc:sldMk cId="2043420099" sldId="333"/>
            <ac:cxnSpMk id="7" creationId="{BAF63699-E5C5-794D-AED7-6CD5D59C5B50}"/>
          </ac:cxnSpMkLst>
        </pc:cxnChg>
        <pc:cxnChg chg="add del mod">
          <ac:chgData name="Magnus Flodin" userId="178576bf-c057-475d-8648-847807b4264f" providerId="ADAL" clId="{4CA1605A-3E0C-4C54-AE56-A95DD8B87032}" dt="2024-09-17T06:45:17.901" v="500" actId="478"/>
          <ac:cxnSpMkLst>
            <pc:docMk/>
            <pc:sldMk cId="2043420099" sldId="333"/>
            <ac:cxnSpMk id="9" creationId="{0C45A36B-A0B4-B082-9E10-7BE8B051138F}"/>
          </ac:cxnSpMkLst>
        </pc:cxnChg>
      </pc:sldChg>
      <pc:sldChg chg="addSp delSp modSp add del mod">
        <pc:chgData name="Magnus Flodin" userId="178576bf-c057-475d-8648-847807b4264f" providerId="ADAL" clId="{4CA1605A-3E0C-4C54-AE56-A95DD8B87032}" dt="2024-09-20T05:42:33.893" v="1207" actId="2696"/>
        <pc:sldMkLst>
          <pc:docMk/>
          <pc:sldMk cId="1910627731" sldId="334"/>
        </pc:sldMkLst>
        <pc:spChg chg="mod">
          <ac:chgData name="Magnus Flodin" userId="178576bf-c057-475d-8648-847807b4264f" providerId="ADAL" clId="{4CA1605A-3E0C-4C54-AE56-A95DD8B87032}" dt="2024-09-17T06:59:51.831" v="796" actId="20577"/>
          <ac:spMkLst>
            <pc:docMk/>
            <pc:sldMk cId="1910627731" sldId="334"/>
            <ac:spMk id="3" creationId="{C7E9D8FD-F9CE-3CA9-3756-D10435DC3D4B}"/>
          </ac:spMkLst>
        </pc:spChg>
        <pc:spChg chg="del mod">
          <ac:chgData name="Magnus Flodin" userId="178576bf-c057-475d-8648-847807b4264f" providerId="ADAL" clId="{4CA1605A-3E0C-4C54-AE56-A95DD8B87032}" dt="2024-09-17T07:00:14.608" v="801" actId="478"/>
          <ac:spMkLst>
            <pc:docMk/>
            <pc:sldMk cId="1910627731" sldId="334"/>
            <ac:spMk id="4" creationId="{E0A0B824-9B28-917A-F3E5-2F80A146F9C0}"/>
          </ac:spMkLst>
        </pc:spChg>
        <pc:spChg chg="add mod">
          <ac:chgData name="Magnus Flodin" userId="178576bf-c057-475d-8648-847807b4264f" providerId="ADAL" clId="{4CA1605A-3E0C-4C54-AE56-A95DD8B87032}" dt="2024-09-17T07:00:11.830" v="800"/>
          <ac:spMkLst>
            <pc:docMk/>
            <pc:sldMk cId="1910627731" sldId="334"/>
            <ac:spMk id="8" creationId="{A023422B-1AD7-BFF8-89DE-935E1591FE5C}"/>
          </ac:spMkLst>
        </pc:spChg>
        <pc:spChg chg="add del mod">
          <ac:chgData name="Magnus Flodin" userId="178576bf-c057-475d-8648-847807b4264f" providerId="ADAL" clId="{4CA1605A-3E0C-4C54-AE56-A95DD8B87032}" dt="2024-09-17T07:00:19.849" v="804" actId="478"/>
          <ac:spMkLst>
            <pc:docMk/>
            <pc:sldMk cId="1910627731" sldId="334"/>
            <ac:spMk id="10" creationId="{427B6F6D-BC91-D9F6-2045-6E8F3AF5BA5D}"/>
          </ac:spMkLst>
        </pc:spChg>
        <pc:spChg chg="add mod">
          <ac:chgData name="Magnus Flodin" userId="178576bf-c057-475d-8648-847807b4264f" providerId="ADAL" clId="{4CA1605A-3E0C-4C54-AE56-A95DD8B87032}" dt="2024-09-17T07:00:17.311" v="803"/>
          <ac:spMkLst>
            <pc:docMk/>
            <pc:sldMk cId="1910627731" sldId="334"/>
            <ac:spMk id="11" creationId="{81845576-E9BB-25A1-27D9-87B0A4954AE8}"/>
          </ac:spMkLst>
        </pc:spChg>
        <pc:spChg chg="add mod">
          <ac:chgData name="Magnus Flodin" userId="178576bf-c057-475d-8648-847807b4264f" providerId="ADAL" clId="{4CA1605A-3E0C-4C54-AE56-A95DD8B87032}" dt="2024-09-17T07:00:25.071" v="809" actId="20577"/>
          <ac:spMkLst>
            <pc:docMk/>
            <pc:sldMk cId="1910627731" sldId="334"/>
            <ac:spMk id="12" creationId="{D7DC6F86-596D-27B7-B2EA-DDC20EA5220F}"/>
          </ac:spMkLst>
        </pc:spChg>
        <pc:picChg chg="add mod">
          <ac:chgData name="Magnus Flodin" userId="178576bf-c057-475d-8648-847807b4264f" providerId="ADAL" clId="{4CA1605A-3E0C-4C54-AE56-A95DD8B87032}" dt="2024-09-17T07:01:39.165" v="830"/>
          <ac:picMkLst>
            <pc:docMk/>
            <pc:sldMk cId="1910627731" sldId="334"/>
            <ac:picMk id="13" creationId="{C365B5BD-9CB8-A5CB-1DA1-2FA17B8FF661}"/>
          </ac:picMkLst>
        </pc:picChg>
      </pc:sldChg>
      <pc:sldChg chg="addSp delSp modSp add mod">
        <pc:chgData name="Magnus Flodin" userId="178576bf-c057-475d-8648-847807b4264f" providerId="ADAL" clId="{4CA1605A-3E0C-4C54-AE56-A95DD8B87032}" dt="2024-09-17T12:36:09.288" v="1206" actId="113"/>
        <pc:sldMkLst>
          <pc:docMk/>
          <pc:sldMk cId="653261634" sldId="335"/>
        </pc:sldMkLst>
        <pc:spChg chg="add del mod">
          <ac:chgData name="Magnus Flodin" userId="178576bf-c057-475d-8648-847807b4264f" providerId="ADAL" clId="{4CA1605A-3E0C-4C54-AE56-A95DD8B87032}" dt="2024-09-17T12:01:05.305" v="1200" actId="478"/>
          <ac:spMkLst>
            <pc:docMk/>
            <pc:sldMk cId="653261634" sldId="335"/>
            <ac:spMk id="3" creationId="{312FE466-E94B-C0DE-F4D9-3AF54D4A4EE3}"/>
          </ac:spMkLst>
        </pc:spChg>
        <pc:spChg chg="del">
          <ac:chgData name="Magnus Flodin" userId="178576bf-c057-475d-8648-847807b4264f" providerId="ADAL" clId="{4CA1605A-3E0C-4C54-AE56-A95DD8B87032}" dt="2024-09-17T07:04:40.844" v="883" actId="478"/>
          <ac:spMkLst>
            <pc:docMk/>
            <pc:sldMk cId="653261634" sldId="335"/>
            <ac:spMk id="3" creationId="{88A099E1-2D79-D17A-0C24-FE33CE907956}"/>
          </ac:spMkLst>
        </pc:spChg>
        <pc:spChg chg="add del mod">
          <ac:chgData name="Magnus Flodin" userId="178576bf-c057-475d-8648-847807b4264f" providerId="ADAL" clId="{4CA1605A-3E0C-4C54-AE56-A95DD8B87032}" dt="2024-09-17T12:01:10.342" v="1201" actId="478"/>
          <ac:spMkLst>
            <pc:docMk/>
            <pc:sldMk cId="653261634" sldId="335"/>
            <ac:spMk id="5" creationId="{41275E09-1952-B944-3166-73AD03F4D6BF}"/>
          </ac:spMkLst>
        </pc:spChg>
        <pc:spChg chg="add del mod">
          <ac:chgData name="Magnus Flodin" userId="178576bf-c057-475d-8648-847807b4264f" providerId="ADAL" clId="{4CA1605A-3E0C-4C54-AE56-A95DD8B87032}" dt="2024-09-17T07:04:42.615" v="884" actId="478"/>
          <ac:spMkLst>
            <pc:docMk/>
            <pc:sldMk cId="653261634" sldId="335"/>
            <ac:spMk id="5" creationId="{5C6E0497-B718-386D-D905-D6D8B9F9745A}"/>
          </ac:spMkLst>
        </pc:spChg>
        <pc:spChg chg="mod">
          <ac:chgData name="Magnus Flodin" userId="178576bf-c057-475d-8648-847807b4264f" providerId="ADAL" clId="{4CA1605A-3E0C-4C54-AE56-A95DD8B87032}" dt="2024-09-17T07:03:31.130" v="881" actId="20577"/>
          <ac:spMkLst>
            <pc:docMk/>
            <pc:sldMk cId="653261634" sldId="335"/>
            <ac:spMk id="6" creationId="{2F0BCC4E-11BF-F092-D11B-8EC2C2461B47}"/>
          </ac:spMkLst>
        </pc:spChg>
        <pc:graphicFrameChg chg="add mod modGraphic">
          <ac:chgData name="Magnus Flodin" userId="178576bf-c057-475d-8648-847807b4264f" providerId="ADAL" clId="{4CA1605A-3E0C-4C54-AE56-A95DD8B87032}" dt="2024-09-17T12:36:09.288" v="1206" actId="113"/>
          <ac:graphicFrameMkLst>
            <pc:docMk/>
            <pc:sldMk cId="653261634" sldId="335"/>
            <ac:graphicFrameMk id="2" creationId="{F01E3DC4-B0E5-30D2-2189-F5F95BF4D66E}"/>
          </ac:graphicFrameMkLst>
        </pc:graphicFrameChg>
        <pc:picChg chg="ord">
          <ac:chgData name="Magnus Flodin" userId="178576bf-c057-475d-8648-847807b4264f" providerId="ADAL" clId="{4CA1605A-3E0C-4C54-AE56-A95DD8B87032}" dt="2024-09-17T12:01:16.302" v="1203" actId="167"/>
          <ac:picMkLst>
            <pc:docMk/>
            <pc:sldMk cId="653261634" sldId="335"/>
            <ac:picMk id="11" creationId="{A213FA67-0109-10AA-E76D-8E7D2ABACF30}"/>
          </ac:picMkLst>
        </pc:picChg>
      </pc:sldChg>
      <pc:sldChg chg="addSp delSp modSp add mod">
        <pc:chgData name="Magnus Flodin" userId="178576bf-c057-475d-8648-847807b4264f" providerId="ADAL" clId="{4CA1605A-3E0C-4C54-AE56-A95DD8B87032}" dt="2024-09-20T08:12:18.987" v="1274" actId="114"/>
        <pc:sldMkLst>
          <pc:docMk/>
          <pc:sldMk cId="612234706" sldId="336"/>
        </pc:sldMkLst>
        <pc:spChg chg="add mod">
          <ac:chgData name="Magnus Flodin" userId="178576bf-c057-475d-8648-847807b4264f" providerId="ADAL" clId="{4CA1605A-3E0C-4C54-AE56-A95DD8B87032}" dt="2024-09-20T08:12:18.987" v="1274" actId="114"/>
          <ac:spMkLst>
            <pc:docMk/>
            <pc:sldMk cId="612234706" sldId="336"/>
            <ac:spMk id="2" creationId="{8272B64F-F6A4-2685-836D-425F4E10E55B}"/>
          </ac:spMkLst>
        </pc:spChg>
        <pc:spChg chg="del">
          <ac:chgData name="Magnus Flodin" userId="178576bf-c057-475d-8648-847807b4264f" providerId="ADAL" clId="{4CA1605A-3E0C-4C54-AE56-A95DD8B87032}" dt="2024-09-17T07:07:39.862" v="932" actId="478"/>
          <ac:spMkLst>
            <pc:docMk/>
            <pc:sldMk cId="612234706" sldId="336"/>
            <ac:spMk id="3" creationId="{2FFAA199-18B5-8A7D-7D11-99BD9FDFE478}"/>
          </ac:spMkLst>
        </pc:spChg>
        <pc:spChg chg="add del mod">
          <ac:chgData name="Magnus Flodin" userId="178576bf-c057-475d-8648-847807b4264f" providerId="ADAL" clId="{4CA1605A-3E0C-4C54-AE56-A95DD8B87032}" dt="2024-09-17T07:07:43.582" v="933" actId="478"/>
          <ac:spMkLst>
            <pc:docMk/>
            <pc:sldMk cId="612234706" sldId="336"/>
            <ac:spMk id="4" creationId="{FDFD2E3B-EDB9-F919-4471-0E6659DCF7C2}"/>
          </ac:spMkLst>
        </pc:spChg>
        <pc:spChg chg="mod">
          <ac:chgData name="Magnus Flodin" userId="178576bf-c057-475d-8648-847807b4264f" providerId="ADAL" clId="{4CA1605A-3E0C-4C54-AE56-A95DD8B87032}" dt="2024-09-20T08:09:05.456" v="1262" actId="20577"/>
          <ac:spMkLst>
            <pc:docMk/>
            <pc:sldMk cId="612234706" sldId="336"/>
            <ac:spMk id="6" creationId="{D07C590C-2379-0C7B-31A2-1D914E41276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968FA2-1933-4259-8862-07082282284F}" type="datetimeFigureOut">
              <a:rPr lang="sv-SE" smtClean="0"/>
              <a:t>2024-09-20</a:t>
            </a:fld>
            <a:endParaRPr lang="sv-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8EA352-0ABF-41BC-832A-BE5109CE2BAA}" type="slidenum">
              <a:rPr lang="sv-SE" smtClean="0"/>
              <a:t>‹#›</a:t>
            </a:fld>
            <a:endParaRPr lang="sv-SE"/>
          </a:p>
        </p:txBody>
      </p:sp>
    </p:spTree>
    <p:extLst>
      <p:ext uri="{BB962C8B-B14F-4D97-AF65-F5344CB8AC3E}">
        <p14:creationId xmlns:p14="http://schemas.microsoft.com/office/powerpoint/2010/main" val="1745900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B88EA352-0ABF-41BC-832A-BE5109CE2BAA}" type="slidenum">
              <a:rPr lang="sv-SE" smtClean="0"/>
              <a:t>12</a:t>
            </a:fld>
            <a:endParaRPr lang="sv-SE"/>
          </a:p>
        </p:txBody>
      </p:sp>
    </p:spTree>
    <p:extLst>
      <p:ext uri="{BB962C8B-B14F-4D97-AF65-F5344CB8AC3E}">
        <p14:creationId xmlns:p14="http://schemas.microsoft.com/office/powerpoint/2010/main" val="1335969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8F5A9-183F-A8E2-47D6-C1E36BFC5EF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sv-SE"/>
          </a:p>
        </p:txBody>
      </p:sp>
      <p:sp>
        <p:nvSpPr>
          <p:cNvPr id="3" name="Subtitle 2">
            <a:extLst>
              <a:ext uri="{FF2B5EF4-FFF2-40B4-BE49-F238E27FC236}">
                <a16:creationId xmlns:a16="http://schemas.microsoft.com/office/drawing/2014/main" id="{A01A3919-F9B3-16E4-6766-AD8E86261E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sv-SE"/>
          </a:p>
        </p:txBody>
      </p:sp>
      <p:sp>
        <p:nvSpPr>
          <p:cNvPr id="4" name="Date Placeholder 3">
            <a:extLst>
              <a:ext uri="{FF2B5EF4-FFF2-40B4-BE49-F238E27FC236}">
                <a16:creationId xmlns:a16="http://schemas.microsoft.com/office/drawing/2014/main" id="{07F08C2A-7113-6746-D670-94AE48E43208}"/>
              </a:ext>
            </a:extLst>
          </p:cNvPr>
          <p:cNvSpPr>
            <a:spLocks noGrp="1"/>
          </p:cNvSpPr>
          <p:nvPr>
            <p:ph type="dt" sz="half" idx="10"/>
          </p:nvPr>
        </p:nvSpPr>
        <p:spPr/>
        <p:txBody>
          <a:bodyPr/>
          <a:lstStyle/>
          <a:p>
            <a:fld id="{E14A1EE5-BED2-48EB-9370-671FEDD46E24}" type="datetimeFigureOut">
              <a:rPr lang="sv-SE" smtClean="0"/>
              <a:t>2024-09-20</a:t>
            </a:fld>
            <a:endParaRPr lang="sv-SE"/>
          </a:p>
        </p:txBody>
      </p:sp>
      <p:sp>
        <p:nvSpPr>
          <p:cNvPr id="5" name="Footer Placeholder 4">
            <a:extLst>
              <a:ext uri="{FF2B5EF4-FFF2-40B4-BE49-F238E27FC236}">
                <a16:creationId xmlns:a16="http://schemas.microsoft.com/office/drawing/2014/main" id="{B741C067-D462-0B18-90EE-BCA46339D6EF}"/>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DE57C009-52D6-0A14-8F25-6A5EF7103AEF}"/>
              </a:ext>
            </a:extLst>
          </p:cNvPr>
          <p:cNvSpPr>
            <a:spLocks noGrp="1"/>
          </p:cNvSpPr>
          <p:nvPr>
            <p:ph type="sldNum" sz="quarter" idx="12"/>
          </p:nvPr>
        </p:nvSpPr>
        <p:spPr/>
        <p:txBody>
          <a:bodyPr/>
          <a:lstStyle/>
          <a:p>
            <a:fld id="{18E22D59-121A-4D6E-92F5-7A14A4D05B15}" type="slidenum">
              <a:rPr lang="sv-SE" smtClean="0"/>
              <a:t>‹#›</a:t>
            </a:fld>
            <a:endParaRPr lang="sv-SE"/>
          </a:p>
        </p:txBody>
      </p:sp>
    </p:spTree>
    <p:extLst>
      <p:ext uri="{BB962C8B-B14F-4D97-AF65-F5344CB8AC3E}">
        <p14:creationId xmlns:p14="http://schemas.microsoft.com/office/powerpoint/2010/main" val="1893422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2B5FC-7AB8-1E55-5799-7A9782CC9254}"/>
              </a:ext>
            </a:extLst>
          </p:cNvPr>
          <p:cNvSpPr>
            <a:spLocks noGrp="1"/>
          </p:cNvSpPr>
          <p:nvPr>
            <p:ph type="title"/>
          </p:nvPr>
        </p:nvSpPr>
        <p:spPr/>
        <p:txBody>
          <a:bodyPr/>
          <a:lstStyle/>
          <a:p>
            <a:r>
              <a:rPr lang="en-GB"/>
              <a:t>Click to edit Master title style</a:t>
            </a:r>
            <a:endParaRPr lang="sv-SE"/>
          </a:p>
        </p:txBody>
      </p:sp>
      <p:sp>
        <p:nvSpPr>
          <p:cNvPr id="3" name="Vertical Text Placeholder 2">
            <a:extLst>
              <a:ext uri="{FF2B5EF4-FFF2-40B4-BE49-F238E27FC236}">
                <a16:creationId xmlns:a16="http://schemas.microsoft.com/office/drawing/2014/main" id="{89873611-754F-A373-5EDD-B9A359F442F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4" name="Date Placeholder 3">
            <a:extLst>
              <a:ext uri="{FF2B5EF4-FFF2-40B4-BE49-F238E27FC236}">
                <a16:creationId xmlns:a16="http://schemas.microsoft.com/office/drawing/2014/main" id="{C123EFBA-6873-70F6-8DED-B578F00BE50B}"/>
              </a:ext>
            </a:extLst>
          </p:cNvPr>
          <p:cNvSpPr>
            <a:spLocks noGrp="1"/>
          </p:cNvSpPr>
          <p:nvPr>
            <p:ph type="dt" sz="half" idx="10"/>
          </p:nvPr>
        </p:nvSpPr>
        <p:spPr/>
        <p:txBody>
          <a:bodyPr/>
          <a:lstStyle/>
          <a:p>
            <a:fld id="{E14A1EE5-BED2-48EB-9370-671FEDD46E24}" type="datetimeFigureOut">
              <a:rPr lang="sv-SE" smtClean="0"/>
              <a:t>2024-09-20</a:t>
            </a:fld>
            <a:endParaRPr lang="sv-SE"/>
          </a:p>
        </p:txBody>
      </p:sp>
      <p:sp>
        <p:nvSpPr>
          <p:cNvPr id="5" name="Footer Placeholder 4">
            <a:extLst>
              <a:ext uri="{FF2B5EF4-FFF2-40B4-BE49-F238E27FC236}">
                <a16:creationId xmlns:a16="http://schemas.microsoft.com/office/drawing/2014/main" id="{17387767-27B8-BA5B-01BC-64555D6DE13C}"/>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F5E7BFBA-111D-1A15-0ED9-DFCFBACA6CF2}"/>
              </a:ext>
            </a:extLst>
          </p:cNvPr>
          <p:cNvSpPr>
            <a:spLocks noGrp="1"/>
          </p:cNvSpPr>
          <p:nvPr>
            <p:ph type="sldNum" sz="quarter" idx="12"/>
          </p:nvPr>
        </p:nvSpPr>
        <p:spPr/>
        <p:txBody>
          <a:bodyPr/>
          <a:lstStyle/>
          <a:p>
            <a:fld id="{18E22D59-121A-4D6E-92F5-7A14A4D05B15}" type="slidenum">
              <a:rPr lang="sv-SE" smtClean="0"/>
              <a:t>‹#›</a:t>
            </a:fld>
            <a:endParaRPr lang="sv-SE"/>
          </a:p>
        </p:txBody>
      </p:sp>
    </p:spTree>
    <p:extLst>
      <p:ext uri="{BB962C8B-B14F-4D97-AF65-F5344CB8AC3E}">
        <p14:creationId xmlns:p14="http://schemas.microsoft.com/office/powerpoint/2010/main" val="1540720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03012E-7E7B-CDA8-B573-C1E3B0C3946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sv-SE"/>
          </a:p>
        </p:txBody>
      </p:sp>
      <p:sp>
        <p:nvSpPr>
          <p:cNvPr id="3" name="Vertical Text Placeholder 2">
            <a:extLst>
              <a:ext uri="{FF2B5EF4-FFF2-40B4-BE49-F238E27FC236}">
                <a16:creationId xmlns:a16="http://schemas.microsoft.com/office/drawing/2014/main" id="{2FD73344-7548-D3BC-D504-E03F2D1659F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4" name="Date Placeholder 3">
            <a:extLst>
              <a:ext uri="{FF2B5EF4-FFF2-40B4-BE49-F238E27FC236}">
                <a16:creationId xmlns:a16="http://schemas.microsoft.com/office/drawing/2014/main" id="{77684DEC-7E4E-3A2D-C22D-E9502DB99DAD}"/>
              </a:ext>
            </a:extLst>
          </p:cNvPr>
          <p:cNvSpPr>
            <a:spLocks noGrp="1"/>
          </p:cNvSpPr>
          <p:nvPr>
            <p:ph type="dt" sz="half" idx="10"/>
          </p:nvPr>
        </p:nvSpPr>
        <p:spPr/>
        <p:txBody>
          <a:bodyPr/>
          <a:lstStyle/>
          <a:p>
            <a:fld id="{E14A1EE5-BED2-48EB-9370-671FEDD46E24}" type="datetimeFigureOut">
              <a:rPr lang="sv-SE" smtClean="0"/>
              <a:t>2024-09-20</a:t>
            </a:fld>
            <a:endParaRPr lang="sv-SE"/>
          </a:p>
        </p:txBody>
      </p:sp>
      <p:sp>
        <p:nvSpPr>
          <p:cNvPr id="5" name="Footer Placeholder 4">
            <a:extLst>
              <a:ext uri="{FF2B5EF4-FFF2-40B4-BE49-F238E27FC236}">
                <a16:creationId xmlns:a16="http://schemas.microsoft.com/office/drawing/2014/main" id="{633EAE7D-6D72-3818-DA04-19FAFAA935EA}"/>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EFA72CC5-A0FF-09BE-5DA6-53D1402D0F7B}"/>
              </a:ext>
            </a:extLst>
          </p:cNvPr>
          <p:cNvSpPr>
            <a:spLocks noGrp="1"/>
          </p:cNvSpPr>
          <p:nvPr>
            <p:ph type="sldNum" sz="quarter" idx="12"/>
          </p:nvPr>
        </p:nvSpPr>
        <p:spPr/>
        <p:txBody>
          <a:bodyPr/>
          <a:lstStyle/>
          <a:p>
            <a:fld id="{18E22D59-121A-4D6E-92F5-7A14A4D05B15}" type="slidenum">
              <a:rPr lang="sv-SE" smtClean="0"/>
              <a:t>‹#›</a:t>
            </a:fld>
            <a:endParaRPr lang="sv-SE"/>
          </a:p>
        </p:txBody>
      </p:sp>
    </p:spTree>
    <p:extLst>
      <p:ext uri="{BB962C8B-B14F-4D97-AF65-F5344CB8AC3E}">
        <p14:creationId xmlns:p14="http://schemas.microsoft.com/office/powerpoint/2010/main" val="1749158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724B4-5679-BC38-9C47-326F08CE3EBF}"/>
              </a:ext>
            </a:extLst>
          </p:cNvPr>
          <p:cNvSpPr>
            <a:spLocks noGrp="1"/>
          </p:cNvSpPr>
          <p:nvPr>
            <p:ph type="title"/>
          </p:nvPr>
        </p:nvSpPr>
        <p:spPr/>
        <p:txBody>
          <a:bodyPr/>
          <a:lstStyle/>
          <a:p>
            <a:r>
              <a:rPr lang="en-GB"/>
              <a:t>Click to edit Master title style</a:t>
            </a:r>
            <a:endParaRPr lang="sv-SE"/>
          </a:p>
        </p:txBody>
      </p:sp>
      <p:sp>
        <p:nvSpPr>
          <p:cNvPr id="3" name="Content Placeholder 2">
            <a:extLst>
              <a:ext uri="{FF2B5EF4-FFF2-40B4-BE49-F238E27FC236}">
                <a16:creationId xmlns:a16="http://schemas.microsoft.com/office/drawing/2014/main" id="{20649EF3-9DA0-FF55-2A54-19BE3767E2A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4" name="Date Placeholder 3">
            <a:extLst>
              <a:ext uri="{FF2B5EF4-FFF2-40B4-BE49-F238E27FC236}">
                <a16:creationId xmlns:a16="http://schemas.microsoft.com/office/drawing/2014/main" id="{A787AF20-A765-2E5F-D7BE-9D4579215735}"/>
              </a:ext>
            </a:extLst>
          </p:cNvPr>
          <p:cNvSpPr>
            <a:spLocks noGrp="1"/>
          </p:cNvSpPr>
          <p:nvPr>
            <p:ph type="dt" sz="half" idx="10"/>
          </p:nvPr>
        </p:nvSpPr>
        <p:spPr/>
        <p:txBody>
          <a:bodyPr/>
          <a:lstStyle/>
          <a:p>
            <a:fld id="{E14A1EE5-BED2-48EB-9370-671FEDD46E24}" type="datetimeFigureOut">
              <a:rPr lang="sv-SE" smtClean="0"/>
              <a:t>2024-09-20</a:t>
            </a:fld>
            <a:endParaRPr lang="sv-SE"/>
          </a:p>
        </p:txBody>
      </p:sp>
      <p:sp>
        <p:nvSpPr>
          <p:cNvPr id="5" name="Footer Placeholder 4">
            <a:extLst>
              <a:ext uri="{FF2B5EF4-FFF2-40B4-BE49-F238E27FC236}">
                <a16:creationId xmlns:a16="http://schemas.microsoft.com/office/drawing/2014/main" id="{0A1257C9-2349-B538-BA54-8864143B4C61}"/>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6E4B5924-7259-5E7F-4A93-3972CF5AE6A0}"/>
              </a:ext>
            </a:extLst>
          </p:cNvPr>
          <p:cNvSpPr>
            <a:spLocks noGrp="1"/>
          </p:cNvSpPr>
          <p:nvPr>
            <p:ph type="sldNum" sz="quarter" idx="12"/>
          </p:nvPr>
        </p:nvSpPr>
        <p:spPr/>
        <p:txBody>
          <a:bodyPr/>
          <a:lstStyle/>
          <a:p>
            <a:fld id="{18E22D59-121A-4D6E-92F5-7A14A4D05B15}" type="slidenum">
              <a:rPr lang="sv-SE" smtClean="0"/>
              <a:t>‹#›</a:t>
            </a:fld>
            <a:endParaRPr lang="sv-SE"/>
          </a:p>
        </p:txBody>
      </p:sp>
    </p:spTree>
    <p:extLst>
      <p:ext uri="{BB962C8B-B14F-4D97-AF65-F5344CB8AC3E}">
        <p14:creationId xmlns:p14="http://schemas.microsoft.com/office/powerpoint/2010/main" val="3517797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3B3CD-BFDB-DA9B-F9C2-2BF30141138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sv-SE"/>
          </a:p>
        </p:txBody>
      </p:sp>
      <p:sp>
        <p:nvSpPr>
          <p:cNvPr id="3" name="Text Placeholder 2">
            <a:extLst>
              <a:ext uri="{FF2B5EF4-FFF2-40B4-BE49-F238E27FC236}">
                <a16:creationId xmlns:a16="http://schemas.microsoft.com/office/drawing/2014/main" id="{0BF4AE12-E3F6-7971-45D4-495C1D8B755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2CC203E-CADF-A5B9-86F5-FCB558C81399}"/>
              </a:ext>
            </a:extLst>
          </p:cNvPr>
          <p:cNvSpPr>
            <a:spLocks noGrp="1"/>
          </p:cNvSpPr>
          <p:nvPr>
            <p:ph type="dt" sz="half" idx="10"/>
          </p:nvPr>
        </p:nvSpPr>
        <p:spPr/>
        <p:txBody>
          <a:bodyPr/>
          <a:lstStyle/>
          <a:p>
            <a:fld id="{E14A1EE5-BED2-48EB-9370-671FEDD46E24}" type="datetimeFigureOut">
              <a:rPr lang="sv-SE" smtClean="0"/>
              <a:t>2024-09-20</a:t>
            </a:fld>
            <a:endParaRPr lang="sv-SE"/>
          </a:p>
        </p:txBody>
      </p:sp>
      <p:sp>
        <p:nvSpPr>
          <p:cNvPr id="5" name="Footer Placeholder 4">
            <a:extLst>
              <a:ext uri="{FF2B5EF4-FFF2-40B4-BE49-F238E27FC236}">
                <a16:creationId xmlns:a16="http://schemas.microsoft.com/office/drawing/2014/main" id="{5F801A84-7457-7694-D91A-B88D8EB7CE3F}"/>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F4EE1A4E-9205-E77F-A6F1-56FC7FBEB6B2}"/>
              </a:ext>
            </a:extLst>
          </p:cNvPr>
          <p:cNvSpPr>
            <a:spLocks noGrp="1"/>
          </p:cNvSpPr>
          <p:nvPr>
            <p:ph type="sldNum" sz="quarter" idx="12"/>
          </p:nvPr>
        </p:nvSpPr>
        <p:spPr/>
        <p:txBody>
          <a:bodyPr/>
          <a:lstStyle/>
          <a:p>
            <a:fld id="{18E22D59-121A-4D6E-92F5-7A14A4D05B15}" type="slidenum">
              <a:rPr lang="sv-SE" smtClean="0"/>
              <a:t>‹#›</a:t>
            </a:fld>
            <a:endParaRPr lang="sv-SE"/>
          </a:p>
        </p:txBody>
      </p:sp>
    </p:spTree>
    <p:extLst>
      <p:ext uri="{BB962C8B-B14F-4D97-AF65-F5344CB8AC3E}">
        <p14:creationId xmlns:p14="http://schemas.microsoft.com/office/powerpoint/2010/main" val="1865754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8BE48-7BD6-4CC4-42C5-B2C06D687D1C}"/>
              </a:ext>
            </a:extLst>
          </p:cNvPr>
          <p:cNvSpPr>
            <a:spLocks noGrp="1"/>
          </p:cNvSpPr>
          <p:nvPr>
            <p:ph type="title"/>
          </p:nvPr>
        </p:nvSpPr>
        <p:spPr/>
        <p:txBody>
          <a:bodyPr/>
          <a:lstStyle/>
          <a:p>
            <a:r>
              <a:rPr lang="en-GB"/>
              <a:t>Click to edit Master title style</a:t>
            </a:r>
            <a:endParaRPr lang="sv-SE"/>
          </a:p>
        </p:txBody>
      </p:sp>
      <p:sp>
        <p:nvSpPr>
          <p:cNvPr id="3" name="Content Placeholder 2">
            <a:extLst>
              <a:ext uri="{FF2B5EF4-FFF2-40B4-BE49-F238E27FC236}">
                <a16:creationId xmlns:a16="http://schemas.microsoft.com/office/drawing/2014/main" id="{61A88382-DBDE-BC08-1907-C60EA5A8109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4" name="Content Placeholder 3">
            <a:extLst>
              <a:ext uri="{FF2B5EF4-FFF2-40B4-BE49-F238E27FC236}">
                <a16:creationId xmlns:a16="http://schemas.microsoft.com/office/drawing/2014/main" id="{D0ED2599-BBD0-9E62-AA2C-3663E795750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5" name="Date Placeholder 4">
            <a:extLst>
              <a:ext uri="{FF2B5EF4-FFF2-40B4-BE49-F238E27FC236}">
                <a16:creationId xmlns:a16="http://schemas.microsoft.com/office/drawing/2014/main" id="{E6546264-9797-419B-EC19-DB13E7427C8A}"/>
              </a:ext>
            </a:extLst>
          </p:cNvPr>
          <p:cNvSpPr>
            <a:spLocks noGrp="1"/>
          </p:cNvSpPr>
          <p:nvPr>
            <p:ph type="dt" sz="half" idx="10"/>
          </p:nvPr>
        </p:nvSpPr>
        <p:spPr/>
        <p:txBody>
          <a:bodyPr/>
          <a:lstStyle/>
          <a:p>
            <a:fld id="{E14A1EE5-BED2-48EB-9370-671FEDD46E24}" type="datetimeFigureOut">
              <a:rPr lang="sv-SE" smtClean="0"/>
              <a:t>2024-09-20</a:t>
            </a:fld>
            <a:endParaRPr lang="sv-SE"/>
          </a:p>
        </p:txBody>
      </p:sp>
      <p:sp>
        <p:nvSpPr>
          <p:cNvPr id="6" name="Footer Placeholder 5">
            <a:extLst>
              <a:ext uri="{FF2B5EF4-FFF2-40B4-BE49-F238E27FC236}">
                <a16:creationId xmlns:a16="http://schemas.microsoft.com/office/drawing/2014/main" id="{4424870D-D5E0-182C-13E4-9C9DA19DE5FB}"/>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E05B4130-8CC5-E9C9-6E0A-F7F2B9B0929A}"/>
              </a:ext>
            </a:extLst>
          </p:cNvPr>
          <p:cNvSpPr>
            <a:spLocks noGrp="1"/>
          </p:cNvSpPr>
          <p:nvPr>
            <p:ph type="sldNum" sz="quarter" idx="12"/>
          </p:nvPr>
        </p:nvSpPr>
        <p:spPr/>
        <p:txBody>
          <a:bodyPr/>
          <a:lstStyle/>
          <a:p>
            <a:fld id="{18E22D59-121A-4D6E-92F5-7A14A4D05B15}" type="slidenum">
              <a:rPr lang="sv-SE" smtClean="0"/>
              <a:t>‹#›</a:t>
            </a:fld>
            <a:endParaRPr lang="sv-SE"/>
          </a:p>
        </p:txBody>
      </p:sp>
    </p:spTree>
    <p:extLst>
      <p:ext uri="{BB962C8B-B14F-4D97-AF65-F5344CB8AC3E}">
        <p14:creationId xmlns:p14="http://schemas.microsoft.com/office/powerpoint/2010/main" val="51386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94B70-74BD-584F-5B21-9CD5C5EFAD73}"/>
              </a:ext>
            </a:extLst>
          </p:cNvPr>
          <p:cNvSpPr>
            <a:spLocks noGrp="1"/>
          </p:cNvSpPr>
          <p:nvPr>
            <p:ph type="title"/>
          </p:nvPr>
        </p:nvSpPr>
        <p:spPr>
          <a:xfrm>
            <a:off x="839788" y="365125"/>
            <a:ext cx="10515600" cy="1325563"/>
          </a:xfrm>
        </p:spPr>
        <p:txBody>
          <a:bodyPr/>
          <a:lstStyle/>
          <a:p>
            <a:r>
              <a:rPr lang="en-GB"/>
              <a:t>Click to edit Master title style</a:t>
            </a:r>
            <a:endParaRPr lang="sv-SE"/>
          </a:p>
        </p:txBody>
      </p:sp>
      <p:sp>
        <p:nvSpPr>
          <p:cNvPr id="3" name="Text Placeholder 2">
            <a:extLst>
              <a:ext uri="{FF2B5EF4-FFF2-40B4-BE49-F238E27FC236}">
                <a16:creationId xmlns:a16="http://schemas.microsoft.com/office/drawing/2014/main" id="{674414A5-6808-70C8-972A-6E20C8DE9C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A951647-B78A-2E68-8041-F288ED7C632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5" name="Text Placeholder 4">
            <a:extLst>
              <a:ext uri="{FF2B5EF4-FFF2-40B4-BE49-F238E27FC236}">
                <a16:creationId xmlns:a16="http://schemas.microsoft.com/office/drawing/2014/main" id="{4F63E3F8-1F37-B581-6488-4E7C7C2029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0DDC88A-73FC-44D9-BBD2-76CAFA7FF36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7" name="Date Placeholder 6">
            <a:extLst>
              <a:ext uri="{FF2B5EF4-FFF2-40B4-BE49-F238E27FC236}">
                <a16:creationId xmlns:a16="http://schemas.microsoft.com/office/drawing/2014/main" id="{601F2252-79E5-048F-3268-460188CE7115}"/>
              </a:ext>
            </a:extLst>
          </p:cNvPr>
          <p:cNvSpPr>
            <a:spLocks noGrp="1"/>
          </p:cNvSpPr>
          <p:nvPr>
            <p:ph type="dt" sz="half" idx="10"/>
          </p:nvPr>
        </p:nvSpPr>
        <p:spPr/>
        <p:txBody>
          <a:bodyPr/>
          <a:lstStyle/>
          <a:p>
            <a:fld id="{E14A1EE5-BED2-48EB-9370-671FEDD46E24}" type="datetimeFigureOut">
              <a:rPr lang="sv-SE" smtClean="0"/>
              <a:t>2024-09-20</a:t>
            </a:fld>
            <a:endParaRPr lang="sv-SE"/>
          </a:p>
        </p:txBody>
      </p:sp>
      <p:sp>
        <p:nvSpPr>
          <p:cNvPr id="8" name="Footer Placeholder 7">
            <a:extLst>
              <a:ext uri="{FF2B5EF4-FFF2-40B4-BE49-F238E27FC236}">
                <a16:creationId xmlns:a16="http://schemas.microsoft.com/office/drawing/2014/main" id="{B5168F95-C92E-6A86-0ED2-10E844D2CEA9}"/>
              </a:ext>
            </a:extLst>
          </p:cNvPr>
          <p:cNvSpPr>
            <a:spLocks noGrp="1"/>
          </p:cNvSpPr>
          <p:nvPr>
            <p:ph type="ftr" sz="quarter" idx="11"/>
          </p:nvPr>
        </p:nvSpPr>
        <p:spPr/>
        <p:txBody>
          <a:bodyPr/>
          <a:lstStyle/>
          <a:p>
            <a:endParaRPr lang="sv-SE"/>
          </a:p>
        </p:txBody>
      </p:sp>
      <p:sp>
        <p:nvSpPr>
          <p:cNvPr id="9" name="Slide Number Placeholder 8">
            <a:extLst>
              <a:ext uri="{FF2B5EF4-FFF2-40B4-BE49-F238E27FC236}">
                <a16:creationId xmlns:a16="http://schemas.microsoft.com/office/drawing/2014/main" id="{505DEB6C-EF2D-2B0F-EACB-74AD878220B3}"/>
              </a:ext>
            </a:extLst>
          </p:cNvPr>
          <p:cNvSpPr>
            <a:spLocks noGrp="1"/>
          </p:cNvSpPr>
          <p:nvPr>
            <p:ph type="sldNum" sz="quarter" idx="12"/>
          </p:nvPr>
        </p:nvSpPr>
        <p:spPr/>
        <p:txBody>
          <a:bodyPr/>
          <a:lstStyle/>
          <a:p>
            <a:fld id="{18E22D59-121A-4D6E-92F5-7A14A4D05B15}" type="slidenum">
              <a:rPr lang="sv-SE" smtClean="0"/>
              <a:t>‹#›</a:t>
            </a:fld>
            <a:endParaRPr lang="sv-SE"/>
          </a:p>
        </p:txBody>
      </p:sp>
    </p:spTree>
    <p:extLst>
      <p:ext uri="{BB962C8B-B14F-4D97-AF65-F5344CB8AC3E}">
        <p14:creationId xmlns:p14="http://schemas.microsoft.com/office/powerpoint/2010/main" val="1052641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7A478-C6D0-CDEB-D623-8794744EBB64}"/>
              </a:ext>
            </a:extLst>
          </p:cNvPr>
          <p:cNvSpPr>
            <a:spLocks noGrp="1"/>
          </p:cNvSpPr>
          <p:nvPr>
            <p:ph type="title"/>
          </p:nvPr>
        </p:nvSpPr>
        <p:spPr/>
        <p:txBody>
          <a:bodyPr/>
          <a:lstStyle/>
          <a:p>
            <a:r>
              <a:rPr lang="en-GB"/>
              <a:t>Click to edit Master title style</a:t>
            </a:r>
            <a:endParaRPr lang="sv-SE"/>
          </a:p>
        </p:txBody>
      </p:sp>
      <p:sp>
        <p:nvSpPr>
          <p:cNvPr id="3" name="Date Placeholder 2">
            <a:extLst>
              <a:ext uri="{FF2B5EF4-FFF2-40B4-BE49-F238E27FC236}">
                <a16:creationId xmlns:a16="http://schemas.microsoft.com/office/drawing/2014/main" id="{6E20CCC9-EC25-F200-0642-582F2FEB37B5}"/>
              </a:ext>
            </a:extLst>
          </p:cNvPr>
          <p:cNvSpPr>
            <a:spLocks noGrp="1"/>
          </p:cNvSpPr>
          <p:nvPr>
            <p:ph type="dt" sz="half" idx="10"/>
          </p:nvPr>
        </p:nvSpPr>
        <p:spPr/>
        <p:txBody>
          <a:bodyPr/>
          <a:lstStyle/>
          <a:p>
            <a:fld id="{E14A1EE5-BED2-48EB-9370-671FEDD46E24}" type="datetimeFigureOut">
              <a:rPr lang="sv-SE" smtClean="0"/>
              <a:t>2024-09-20</a:t>
            </a:fld>
            <a:endParaRPr lang="sv-SE"/>
          </a:p>
        </p:txBody>
      </p:sp>
      <p:sp>
        <p:nvSpPr>
          <p:cNvPr id="4" name="Footer Placeholder 3">
            <a:extLst>
              <a:ext uri="{FF2B5EF4-FFF2-40B4-BE49-F238E27FC236}">
                <a16:creationId xmlns:a16="http://schemas.microsoft.com/office/drawing/2014/main" id="{93985330-80CF-F186-9975-DA4D16D9056E}"/>
              </a:ext>
            </a:extLst>
          </p:cNvPr>
          <p:cNvSpPr>
            <a:spLocks noGrp="1"/>
          </p:cNvSpPr>
          <p:nvPr>
            <p:ph type="ftr" sz="quarter" idx="11"/>
          </p:nvPr>
        </p:nvSpPr>
        <p:spPr/>
        <p:txBody>
          <a:bodyPr/>
          <a:lstStyle/>
          <a:p>
            <a:endParaRPr lang="sv-SE"/>
          </a:p>
        </p:txBody>
      </p:sp>
      <p:sp>
        <p:nvSpPr>
          <p:cNvPr id="5" name="Slide Number Placeholder 4">
            <a:extLst>
              <a:ext uri="{FF2B5EF4-FFF2-40B4-BE49-F238E27FC236}">
                <a16:creationId xmlns:a16="http://schemas.microsoft.com/office/drawing/2014/main" id="{FC043DAD-2DE0-0271-98A4-3651942EC0E7}"/>
              </a:ext>
            </a:extLst>
          </p:cNvPr>
          <p:cNvSpPr>
            <a:spLocks noGrp="1"/>
          </p:cNvSpPr>
          <p:nvPr>
            <p:ph type="sldNum" sz="quarter" idx="12"/>
          </p:nvPr>
        </p:nvSpPr>
        <p:spPr/>
        <p:txBody>
          <a:bodyPr/>
          <a:lstStyle/>
          <a:p>
            <a:fld id="{18E22D59-121A-4D6E-92F5-7A14A4D05B15}" type="slidenum">
              <a:rPr lang="sv-SE" smtClean="0"/>
              <a:t>‹#›</a:t>
            </a:fld>
            <a:endParaRPr lang="sv-SE"/>
          </a:p>
        </p:txBody>
      </p:sp>
    </p:spTree>
    <p:extLst>
      <p:ext uri="{BB962C8B-B14F-4D97-AF65-F5344CB8AC3E}">
        <p14:creationId xmlns:p14="http://schemas.microsoft.com/office/powerpoint/2010/main" val="3693562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6BE9CB-D342-3614-F150-01B245A4DFAB}"/>
              </a:ext>
            </a:extLst>
          </p:cNvPr>
          <p:cNvSpPr>
            <a:spLocks noGrp="1"/>
          </p:cNvSpPr>
          <p:nvPr>
            <p:ph type="dt" sz="half" idx="10"/>
          </p:nvPr>
        </p:nvSpPr>
        <p:spPr/>
        <p:txBody>
          <a:bodyPr/>
          <a:lstStyle/>
          <a:p>
            <a:fld id="{E14A1EE5-BED2-48EB-9370-671FEDD46E24}" type="datetimeFigureOut">
              <a:rPr lang="sv-SE" smtClean="0"/>
              <a:t>2024-09-20</a:t>
            </a:fld>
            <a:endParaRPr lang="sv-SE"/>
          </a:p>
        </p:txBody>
      </p:sp>
      <p:sp>
        <p:nvSpPr>
          <p:cNvPr id="3" name="Footer Placeholder 2">
            <a:extLst>
              <a:ext uri="{FF2B5EF4-FFF2-40B4-BE49-F238E27FC236}">
                <a16:creationId xmlns:a16="http://schemas.microsoft.com/office/drawing/2014/main" id="{7687A94D-A46D-A591-E7C1-DDDC14AEA89C}"/>
              </a:ext>
            </a:extLst>
          </p:cNvPr>
          <p:cNvSpPr>
            <a:spLocks noGrp="1"/>
          </p:cNvSpPr>
          <p:nvPr>
            <p:ph type="ftr" sz="quarter" idx="11"/>
          </p:nvPr>
        </p:nvSpPr>
        <p:spPr/>
        <p:txBody>
          <a:bodyPr/>
          <a:lstStyle/>
          <a:p>
            <a:endParaRPr lang="sv-SE"/>
          </a:p>
        </p:txBody>
      </p:sp>
      <p:sp>
        <p:nvSpPr>
          <p:cNvPr id="4" name="Slide Number Placeholder 3">
            <a:extLst>
              <a:ext uri="{FF2B5EF4-FFF2-40B4-BE49-F238E27FC236}">
                <a16:creationId xmlns:a16="http://schemas.microsoft.com/office/drawing/2014/main" id="{B3A3B305-FD00-3BEE-2708-3B9E162886F0}"/>
              </a:ext>
            </a:extLst>
          </p:cNvPr>
          <p:cNvSpPr>
            <a:spLocks noGrp="1"/>
          </p:cNvSpPr>
          <p:nvPr>
            <p:ph type="sldNum" sz="quarter" idx="12"/>
          </p:nvPr>
        </p:nvSpPr>
        <p:spPr/>
        <p:txBody>
          <a:bodyPr/>
          <a:lstStyle/>
          <a:p>
            <a:fld id="{18E22D59-121A-4D6E-92F5-7A14A4D05B15}" type="slidenum">
              <a:rPr lang="sv-SE" smtClean="0"/>
              <a:t>‹#›</a:t>
            </a:fld>
            <a:endParaRPr lang="sv-SE"/>
          </a:p>
        </p:txBody>
      </p:sp>
    </p:spTree>
    <p:extLst>
      <p:ext uri="{BB962C8B-B14F-4D97-AF65-F5344CB8AC3E}">
        <p14:creationId xmlns:p14="http://schemas.microsoft.com/office/powerpoint/2010/main" val="503477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B7378-9A6D-F6DE-7A6B-00C2AB3E33D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sv-SE"/>
          </a:p>
        </p:txBody>
      </p:sp>
      <p:sp>
        <p:nvSpPr>
          <p:cNvPr id="3" name="Content Placeholder 2">
            <a:extLst>
              <a:ext uri="{FF2B5EF4-FFF2-40B4-BE49-F238E27FC236}">
                <a16:creationId xmlns:a16="http://schemas.microsoft.com/office/drawing/2014/main" id="{0CB5807A-518F-8712-83CC-590E8B12EE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4" name="Text Placeholder 3">
            <a:extLst>
              <a:ext uri="{FF2B5EF4-FFF2-40B4-BE49-F238E27FC236}">
                <a16:creationId xmlns:a16="http://schemas.microsoft.com/office/drawing/2014/main" id="{AFC67205-8F6A-352C-6194-874A65D453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F8C31C4-0DFB-56D3-A593-2755A96A0776}"/>
              </a:ext>
            </a:extLst>
          </p:cNvPr>
          <p:cNvSpPr>
            <a:spLocks noGrp="1"/>
          </p:cNvSpPr>
          <p:nvPr>
            <p:ph type="dt" sz="half" idx="10"/>
          </p:nvPr>
        </p:nvSpPr>
        <p:spPr/>
        <p:txBody>
          <a:bodyPr/>
          <a:lstStyle/>
          <a:p>
            <a:fld id="{E14A1EE5-BED2-48EB-9370-671FEDD46E24}" type="datetimeFigureOut">
              <a:rPr lang="sv-SE" smtClean="0"/>
              <a:t>2024-09-20</a:t>
            </a:fld>
            <a:endParaRPr lang="sv-SE"/>
          </a:p>
        </p:txBody>
      </p:sp>
      <p:sp>
        <p:nvSpPr>
          <p:cNvPr id="6" name="Footer Placeholder 5">
            <a:extLst>
              <a:ext uri="{FF2B5EF4-FFF2-40B4-BE49-F238E27FC236}">
                <a16:creationId xmlns:a16="http://schemas.microsoft.com/office/drawing/2014/main" id="{D3174F93-9635-0EDC-6508-5613361682C1}"/>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24993495-685E-B777-606C-0EF46C5A6691}"/>
              </a:ext>
            </a:extLst>
          </p:cNvPr>
          <p:cNvSpPr>
            <a:spLocks noGrp="1"/>
          </p:cNvSpPr>
          <p:nvPr>
            <p:ph type="sldNum" sz="quarter" idx="12"/>
          </p:nvPr>
        </p:nvSpPr>
        <p:spPr/>
        <p:txBody>
          <a:bodyPr/>
          <a:lstStyle/>
          <a:p>
            <a:fld id="{18E22D59-121A-4D6E-92F5-7A14A4D05B15}" type="slidenum">
              <a:rPr lang="sv-SE" smtClean="0"/>
              <a:t>‹#›</a:t>
            </a:fld>
            <a:endParaRPr lang="sv-SE"/>
          </a:p>
        </p:txBody>
      </p:sp>
    </p:spTree>
    <p:extLst>
      <p:ext uri="{BB962C8B-B14F-4D97-AF65-F5344CB8AC3E}">
        <p14:creationId xmlns:p14="http://schemas.microsoft.com/office/powerpoint/2010/main" val="1092478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749FC-D602-8EF0-6BA9-B78FA0D71DA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sv-SE"/>
          </a:p>
        </p:txBody>
      </p:sp>
      <p:sp>
        <p:nvSpPr>
          <p:cNvPr id="3" name="Picture Placeholder 2">
            <a:extLst>
              <a:ext uri="{FF2B5EF4-FFF2-40B4-BE49-F238E27FC236}">
                <a16:creationId xmlns:a16="http://schemas.microsoft.com/office/drawing/2014/main" id="{E245C8EC-6D61-7550-0B32-A4DDCDDD31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xt Placeholder 3">
            <a:extLst>
              <a:ext uri="{FF2B5EF4-FFF2-40B4-BE49-F238E27FC236}">
                <a16:creationId xmlns:a16="http://schemas.microsoft.com/office/drawing/2014/main" id="{71EA17A9-5CDA-68DD-C755-6F383EF024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D338C06-8F70-6D0D-555F-D0A599BBD60A}"/>
              </a:ext>
            </a:extLst>
          </p:cNvPr>
          <p:cNvSpPr>
            <a:spLocks noGrp="1"/>
          </p:cNvSpPr>
          <p:nvPr>
            <p:ph type="dt" sz="half" idx="10"/>
          </p:nvPr>
        </p:nvSpPr>
        <p:spPr/>
        <p:txBody>
          <a:bodyPr/>
          <a:lstStyle/>
          <a:p>
            <a:fld id="{E14A1EE5-BED2-48EB-9370-671FEDD46E24}" type="datetimeFigureOut">
              <a:rPr lang="sv-SE" smtClean="0"/>
              <a:t>2024-09-20</a:t>
            </a:fld>
            <a:endParaRPr lang="sv-SE"/>
          </a:p>
        </p:txBody>
      </p:sp>
      <p:sp>
        <p:nvSpPr>
          <p:cNvPr id="6" name="Footer Placeholder 5">
            <a:extLst>
              <a:ext uri="{FF2B5EF4-FFF2-40B4-BE49-F238E27FC236}">
                <a16:creationId xmlns:a16="http://schemas.microsoft.com/office/drawing/2014/main" id="{4CC2350E-DD38-70A1-0C54-257C702C95D9}"/>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4D88DCFF-BB29-2A33-E40A-9B0AD5650ECA}"/>
              </a:ext>
            </a:extLst>
          </p:cNvPr>
          <p:cNvSpPr>
            <a:spLocks noGrp="1"/>
          </p:cNvSpPr>
          <p:nvPr>
            <p:ph type="sldNum" sz="quarter" idx="12"/>
          </p:nvPr>
        </p:nvSpPr>
        <p:spPr/>
        <p:txBody>
          <a:bodyPr/>
          <a:lstStyle/>
          <a:p>
            <a:fld id="{18E22D59-121A-4D6E-92F5-7A14A4D05B15}" type="slidenum">
              <a:rPr lang="sv-SE" smtClean="0"/>
              <a:t>‹#›</a:t>
            </a:fld>
            <a:endParaRPr lang="sv-SE"/>
          </a:p>
        </p:txBody>
      </p:sp>
    </p:spTree>
    <p:extLst>
      <p:ext uri="{BB962C8B-B14F-4D97-AF65-F5344CB8AC3E}">
        <p14:creationId xmlns:p14="http://schemas.microsoft.com/office/powerpoint/2010/main" val="2980371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331BB7-80D4-5D45-032A-F2C451D9E7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sv-SE"/>
          </a:p>
        </p:txBody>
      </p:sp>
      <p:sp>
        <p:nvSpPr>
          <p:cNvPr id="3" name="Text Placeholder 2">
            <a:extLst>
              <a:ext uri="{FF2B5EF4-FFF2-40B4-BE49-F238E27FC236}">
                <a16:creationId xmlns:a16="http://schemas.microsoft.com/office/drawing/2014/main" id="{BA910516-105F-E759-5C6F-FC3C9B6CF7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4" name="Date Placeholder 3">
            <a:extLst>
              <a:ext uri="{FF2B5EF4-FFF2-40B4-BE49-F238E27FC236}">
                <a16:creationId xmlns:a16="http://schemas.microsoft.com/office/drawing/2014/main" id="{E560AD48-AF9D-4F61-AA98-5C35B9BA67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14A1EE5-BED2-48EB-9370-671FEDD46E24}" type="datetimeFigureOut">
              <a:rPr lang="sv-SE" smtClean="0"/>
              <a:t>2024-09-20</a:t>
            </a:fld>
            <a:endParaRPr lang="sv-SE"/>
          </a:p>
        </p:txBody>
      </p:sp>
      <p:sp>
        <p:nvSpPr>
          <p:cNvPr id="5" name="Footer Placeholder 4">
            <a:extLst>
              <a:ext uri="{FF2B5EF4-FFF2-40B4-BE49-F238E27FC236}">
                <a16:creationId xmlns:a16="http://schemas.microsoft.com/office/drawing/2014/main" id="{9ED3A707-EE4A-3B3E-A010-0F9A49B0A2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Slide Number Placeholder 5">
            <a:extLst>
              <a:ext uri="{FF2B5EF4-FFF2-40B4-BE49-F238E27FC236}">
                <a16:creationId xmlns:a16="http://schemas.microsoft.com/office/drawing/2014/main" id="{260A9787-BAF8-07A0-68FF-85D9C2C373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8E22D59-121A-4D6E-92F5-7A14A4D05B15}" type="slidenum">
              <a:rPr lang="sv-SE" smtClean="0"/>
              <a:t>‹#›</a:t>
            </a:fld>
            <a:endParaRPr lang="sv-SE"/>
          </a:p>
        </p:txBody>
      </p:sp>
    </p:spTree>
    <p:extLst>
      <p:ext uri="{BB962C8B-B14F-4D97-AF65-F5344CB8AC3E}">
        <p14:creationId xmlns:p14="http://schemas.microsoft.com/office/powerpoint/2010/main" val="2192588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5">
            <a:extLst>
              <a:ext uri="{FF2B5EF4-FFF2-40B4-BE49-F238E27FC236}">
                <a16:creationId xmlns:a16="http://schemas.microsoft.com/office/drawing/2014/main" id="{C021A573-10C8-56A3-4BA0-F9C6CE01872D}"/>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2691679" y="862180"/>
            <a:ext cx="6808641" cy="5133639"/>
          </a:xfrm>
          <a:prstGeom prst="rect">
            <a:avLst/>
          </a:prstGeom>
        </p:spPr>
      </p:pic>
      <p:sp>
        <p:nvSpPr>
          <p:cNvPr id="2" name="Title 1">
            <a:extLst>
              <a:ext uri="{FF2B5EF4-FFF2-40B4-BE49-F238E27FC236}">
                <a16:creationId xmlns:a16="http://schemas.microsoft.com/office/drawing/2014/main" id="{F46057DA-ABC6-D1C2-5C75-F860D97E9428}"/>
              </a:ext>
            </a:extLst>
          </p:cNvPr>
          <p:cNvSpPr>
            <a:spLocks noGrp="1"/>
          </p:cNvSpPr>
          <p:nvPr>
            <p:ph type="ctrTitle"/>
          </p:nvPr>
        </p:nvSpPr>
        <p:spPr>
          <a:xfrm>
            <a:off x="1464365" y="2059656"/>
            <a:ext cx="9263270" cy="2738688"/>
          </a:xfrm>
        </p:spPr>
        <p:txBody>
          <a:bodyPr>
            <a:normAutofit fontScale="90000"/>
          </a:bodyPr>
          <a:lstStyle/>
          <a:p>
            <a:r>
              <a:rPr lang="sv-SE" dirty="0"/>
              <a:t>Välkommen till </a:t>
            </a:r>
            <a:r>
              <a:rPr lang="sv-SE" dirty="0" err="1"/>
              <a:t>föräldrarmöte</a:t>
            </a:r>
            <a:r>
              <a:rPr lang="sv-SE" dirty="0"/>
              <a:t> för Västerås IK F10/12 </a:t>
            </a:r>
            <a:br>
              <a:rPr lang="sv-SE" dirty="0"/>
            </a:br>
            <a:br>
              <a:rPr lang="sv-SE" dirty="0"/>
            </a:br>
            <a:r>
              <a:rPr lang="sv-SE" sz="2700" dirty="0"/>
              <a:t>VIK Verket 2024-09-17</a:t>
            </a:r>
          </a:p>
        </p:txBody>
      </p:sp>
      <p:cxnSp>
        <p:nvCxnSpPr>
          <p:cNvPr id="3" name="Straight Connector 2">
            <a:extLst>
              <a:ext uri="{FF2B5EF4-FFF2-40B4-BE49-F238E27FC236}">
                <a16:creationId xmlns:a16="http://schemas.microsoft.com/office/drawing/2014/main" id="{E607F9C2-9D56-87D2-589D-1EBF453C93DC}"/>
              </a:ext>
            </a:extLst>
          </p:cNvPr>
          <p:cNvCxnSpPr/>
          <p:nvPr/>
        </p:nvCxnSpPr>
        <p:spPr>
          <a:xfrm>
            <a:off x="332792" y="6593633"/>
            <a:ext cx="11426889" cy="0"/>
          </a:xfrm>
          <a:prstGeom prst="line">
            <a:avLst/>
          </a:prstGeom>
          <a:ln w="9525">
            <a:solidFill>
              <a:schemeClr val="tx1"/>
            </a:solidFill>
          </a:ln>
        </p:spPr>
        <p:style>
          <a:lnRef idx="1">
            <a:schemeClr val="accent4"/>
          </a:lnRef>
          <a:fillRef idx="0">
            <a:schemeClr val="accent4"/>
          </a:fillRef>
          <a:effectRef idx="0">
            <a:schemeClr val="accent4"/>
          </a:effectRef>
          <a:fontRef idx="minor">
            <a:schemeClr val="tx1"/>
          </a:fontRef>
        </p:style>
      </p:cxnSp>
      <p:cxnSp>
        <p:nvCxnSpPr>
          <p:cNvPr id="5" name="Straight Connector 4">
            <a:extLst>
              <a:ext uri="{FF2B5EF4-FFF2-40B4-BE49-F238E27FC236}">
                <a16:creationId xmlns:a16="http://schemas.microsoft.com/office/drawing/2014/main" id="{CE4965BC-5ED3-D790-F664-F973E282A03B}"/>
              </a:ext>
            </a:extLst>
          </p:cNvPr>
          <p:cNvCxnSpPr/>
          <p:nvPr/>
        </p:nvCxnSpPr>
        <p:spPr>
          <a:xfrm>
            <a:off x="382555" y="516293"/>
            <a:ext cx="11426889" cy="0"/>
          </a:xfrm>
          <a:prstGeom prst="line">
            <a:avLst/>
          </a:prstGeom>
          <a:ln w="9525">
            <a:solidFill>
              <a:schemeClr val="tx1"/>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914085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988003-322A-012D-23AE-DE955F8F7426}"/>
              </a:ext>
            </a:extLst>
          </p:cNvPr>
          <p:cNvSpPr>
            <a:spLocks noGrp="1"/>
          </p:cNvSpPr>
          <p:nvPr>
            <p:ph idx="1"/>
          </p:nvPr>
        </p:nvSpPr>
        <p:spPr/>
        <p:txBody>
          <a:bodyPr/>
          <a:lstStyle/>
          <a:p>
            <a:r>
              <a:rPr lang="sv-SE" dirty="0"/>
              <a:t>Viktigt att tacka Ja eller Nej till träningar, poolspel och andra aktiviteter.</a:t>
            </a:r>
          </a:p>
          <a:p>
            <a:endParaRPr lang="sv-SE" dirty="0"/>
          </a:p>
          <a:p>
            <a:r>
              <a:rPr lang="sv-SE" dirty="0"/>
              <a:t>Om man inte kan deltaga skulle vi uppskatta att det anges orsak, men det är inget krav.</a:t>
            </a:r>
          </a:p>
        </p:txBody>
      </p:sp>
      <p:sp>
        <p:nvSpPr>
          <p:cNvPr id="6" name="Rubrik 2">
            <a:extLst>
              <a:ext uri="{FF2B5EF4-FFF2-40B4-BE49-F238E27FC236}">
                <a16:creationId xmlns:a16="http://schemas.microsoft.com/office/drawing/2014/main" id="{77D6C897-F939-F934-479E-52A400A310EF}"/>
              </a:ext>
            </a:extLst>
          </p:cNvPr>
          <p:cNvSpPr txBox="1">
            <a:spLocks/>
          </p:cNvSpPr>
          <p:nvPr/>
        </p:nvSpPr>
        <p:spPr>
          <a:xfrm>
            <a:off x="776627" y="35269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t>Laget.se</a:t>
            </a:r>
          </a:p>
        </p:txBody>
      </p:sp>
      <p:cxnSp>
        <p:nvCxnSpPr>
          <p:cNvPr id="7" name="Straight Connector 6">
            <a:extLst>
              <a:ext uri="{FF2B5EF4-FFF2-40B4-BE49-F238E27FC236}">
                <a16:creationId xmlns:a16="http://schemas.microsoft.com/office/drawing/2014/main" id="{378B659F-C7DA-50E2-47D0-4F67ED0D1480}"/>
              </a:ext>
            </a:extLst>
          </p:cNvPr>
          <p:cNvCxnSpPr/>
          <p:nvPr/>
        </p:nvCxnSpPr>
        <p:spPr>
          <a:xfrm>
            <a:off x="332792" y="6593633"/>
            <a:ext cx="11426889" cy="0"/>
          </a:xfrm>
          <a:prstGeom prst="line">
            <a:avLst/>
          </a:prstGeom>
          <a:ln w="9525">
            <a:solidFill>
              <a:schemeClr val="tx1"/>
            </a:solidFill>
          </a:ln>
        </p:spPr>
        <p:style>
          <a:lnRef idx="1">
            <a:schemeClr val="accent4"/>
          </a:lnRef>
          <a:fillRef idx="0">
            <a:schemeClr val="accent4"/>
          </a:fillRef>
          <a:effectRef idx="0">
            <a:schemeClr val="accent4"/>
          </a:effectRef>
          <a:fontRef idx="minor">
            <a:schemeClr val="tx1"/>
          </a:fontRef>
        </p:style>
      </p:cxnSp>
      <p:cxnSp>
        <p:nvCxnSpPr>
          <p:cNvPr id="8" name="Straight Connector 7">
            <a:extLst>
              <a:ext uri="{FF2B5EF4-FFF2-40B4-BE49-F238E27FC236}">
                <a16:creationId xmlns:a16="http://schemas.microsoft.com/office/drawing/2014/main" id="{E7916799-B4AA-CED6-B53E-2995DBAAD88C}"/>
              </a:ext>
            </a:extLst>
          </p:cNvPr>
          <p:cNvCxnSpPr/>
          <p:nvPr/>
        </p:nvCxnSpPr>
        <p:spPr>
          <a:xfrm>
            <a:off x="382555" y="1514669"/>
            <a:ext cx="11426889" cy="0"/>
          </a:xfrm>
          <a:prstGeom prst="line">
            <a:avLst/>
          </a:prstGeom>
          <a:ln w="9525">
            <a:solidFill>
              <a:schemeClr val="tx1"/>
            </a:solidFill>
          </a:ln>
        </p:spPr>
        <p:style>
          <a:lnRef idx="1">
            <a:schemeClr val="accent4"/>
          </a:lnRef>
          <a:fillRef idx="0">
            <a:schemeClr val="accent4"/>
          </a:fillRef>
          <a:effectRef idx="0">
            <a:schemeClr val="accent4"/>
          </a:effectRef>
          <a:fontRef idx="minor">
            <a:schemeClr val="tx1"/>
          </a:fontRef>
        </p:style>
      </p:cxnSp>
      <p:pic>
        <p:nvPicPr>
          <p:cNvPr id="9" name="Bildobjekt 5">
            <a:extLst>
              <a:ext uri="{FF2B5EF4-FFF2-40B4-BE49-F238E27FC236}">
                <a16:creationId xmlns:a16="http://schemas.microsoft.com/office/drawing/2014/main" id="{AA17BF6B-E5C2-688A-1655-B3E41E01CF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3240" y="609091"/>
            <a:ext cx="1077975" cy="812781"/>
          </a:xfrm>
          <a:prstGeom prst="rect">
            <a:avLst/>
          </a:prstGeom>
        </p:spPr>
      </p:pic>
      <p:cxnSp>
        <p:nvCxnSpPr>
          <p:cNvPr id="10" name="Straight Connector 9">
            <a:extLst>
              <a:ext uri="{FF2B5EF4-FFF2-40B4-BE49-F238E27FC236}">
                <a16:creationId xmlns:a16="http://schemas.microsoft.com/office/drawing/2014/main" id="{85EA0CFD-B57E-6DD0-A084-17300DB1FDB2}"/>
              </a:ext>
            </a:extLst>
          </p:cNvPr>
          <p:cNvCxnSpPr/>
          <p:nvPr/>
        </p:nvCxnSpPr>
        <p:spPr>
          <a:xfrm>
            <a:off x="382555" y="516293"/>
            <a:ext cx="11426889" cy="0"/>
          </a:xfrm>
          <a:prstGeom prst="line">
            <a:avLst/>
          </a:prstGeom>
          <a:ln w="9525">
            <a:solidFill>
              <a:schemeClr val="tx1"/>
            </a:solidFill>
          </a:ln>
        </p:spPr>
        <p:style>
          <a:lnRef idx="1">
            <a:schemeClr val="accent4"/>
          </a:lnRef>
          <a:fillRef idx="0">
            <a:schemeClr val="accent4"/>
          </a:fillRef>
          <a:effectRef idx="0">
            <a:schemeClr val="accent4"/>
          </a:effectRef>
          <a:fontRef idx="minor">
            <a:schemeClr val="tx1"/>
          </a:fontRef>
        </p:style>
      </p:cxnSp>
      <p:pic>
        <p:nvPicPr>
          <p:cNvPr id="11" name="Bildobjekt 5">
            <a:extLst>
              <a:ext uri="{FF2B5EF4-FFF2-40B4-BE49-F238E27FC236}">
                <a16:creationId xmlns:a16="http://schemas.microsoft.com/office/drawing/2014/main" id="{AF3C11A3-6300-938A-D27D-014EF8B7394E}"/>
              </a:ext>
            </a:extLst>
          </p:cNvPr>
          <p:cNvPicPr>
            <a:picLocks noChangeAspect="1"/>
          </p:cNvPicPr>
          <p:nvPr/>
        </p:nvPicPr>
        <p:blipFill>
          <a:blip r:embed="rId2">
            <a:alphaModFix amt="5000"/>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691679" y="862180"/>
            <a:ext cx="6808641" cy="5133639"/>
          </a:xfrm>
          <a:prstGeom prst="rect">
            <a:avLst/>
          </a:prstGeom>
        </p:spPr>
      </p:pic>
    </p:spTree>
    <p:extLst>
      <p:ext uri="{BB962C8B-B14F-4D97-AF65-F5344CB8AC3E}">
        <p14:creationId xmlns:p14="http://schemas.microsoft.com/office/powerpoint/2010/main" val="2181468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0D8524-B71D-3B99-C348-E959BDAB671E}"/>
              </a:ext>
            </a:extLst>
          </p:cNvPr>
          <p:cNvSpPr>
            <a:spLocks noGrp="1"/>
          </p:cNvSpPr>
          <p:nvPr>
            <p:ph idx="1"/>
          </p:nvPr>
        </p:nvSpPr>
        <p:spPr/>
        <p:txBody>
          <a:bodyPr/>
          <a:lstStyle/>
          <a:p>
            <a:r>
              <a:rPr lang="sv-SE" dirty="0"/>
              <a:t>Alla som vill ska få prova på att stå i målet.</a:t>
            </a:r>
          </a:p>
          <a:p>
            <a:endParaRPr lang="sv-SE" dirty="0"/>
          </a:p>
          <a:p>
            <a:r>
              <a:rPr lang="sv-SE" dirty="0"/>
              <a:t>Laura hjälper till med träning för dom som är intresserade.</a:t>
            </a:r>
          </a:p>
          <a:p>
            <a:endParaRPr lang="sv-SE" dirty="0"/>
          </a:p>
          <a:p>
            <a:r>
              <a:rPr lang="sv-SE" dirty="0"/>
              <a:t>Laget har utrustning för målvakter, inget som ni själva behöver ordna med.</a:t>
            </a:r>
          </a:p>
          <a:p>
            <a:endParaRPr lang="sv-SE" dirty="0"/>
          </a:p>
          <a:p>
            <a:r>
              <a:rPr lang="sv-SE" dirty="0"/>
              <a:t>VIK har målvaktsträning måndagar på Råby tillsammans med barn födda 13,14 och 15. </a:t>
            </a:r>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p:txBody>
      </p:sp>
      <p:sp>
        <p:nvSpPr>
          <p:cNvPr id="6" name="Rubrik 2">
            <a:extLst>
              <a:ext uri="{FF2B5EF4-FFF2-40B4-BE49-F238E27FC236}">
                <a16:creationId xmlns:a16="http://schemas.microsoft.com/office/drawing/2014/main" id="{B45FB985-E678-73A8-A75D-A397E5662872}"/>
              </a:ext>
            </a:extLst>
          </p:cNvPr>
          <p:cNvSpPr txBox="1">
            <a:spLocks/>
          </p:cNvSpPr>
          <p:nvPr/>
        </p:nvSpPr>
        <p:spPr>
          <a:xfrm>
            <a:off x="776627" y="35269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t>Målvakter</a:t>
            </a:r>
          </a:p>
        </p:txBody>
      </p:sp>
      <p:cxnSp>
        <p:nvCxnSpPr>
          <p:cNvPr id="7" name="Straight Connector 6">
            <a:extLst>
              <a:ext uri="{FF2B5EF4-FFF2-40B4-BE49-F238E27FC236}">
                <a16:creationId xmlns:a16="http://schemas.microsoft.com/office/drawing/2014/main" id="{51A171DC-C86E-C766-F6FB-4D66EA288CA2}"/>
              </a:ext>
            </a:extLst>
          </p:cNvPr>
          <p:cNvCxnSpPr/>
          <p:nvPr/>
        </p:nvCxnSpPr>
        <p:spPr>
          <a:xfrm>
            <a:off x="332792" y="6593633"/>
            <a:ext cx="11426889" cy="0"/>
          </a:xfrm>
          <a:prstGeom prst="line">
            <a:avLst/>
          </a:prstGeom>
          <a:ln w="9525">
            <a:solidFill>
              <a:schemeClr val="tx1"/>
            </a:solidFill>
          </a:ln>
        </p:spPr>
        <p:style>
          <a:lnRef idx="1">
            <a:schemeClr val="accent4"/>
          </a:lnRef>
          <a:fillRef idx="0">
            <a:schemeClr val="accent4"/>
          </a:fillRef>
          <a:effectRef idx="0">
            <a:schemeClr val="accent4"/>
          </a:effectRef>
          <a:fontRef idx="minor">
            <a:schemeClr val="tx1"/>
          </a:fontRef>
        </p:style>
      </p:cxnSp>
      <p:cxnSp>
        <p:nvCxnSpPr>
          <p:cNvPr id="8" name="Straight Connector 7">
            <a:extLst>
              <a:ext uri="{FF2B5EF4-FFF2-40B4-BE49-F238E27FC236}">
                <a16:creationId xmlns:a16="http://schemas.microsoft.com/office/drawing/2014/main" id="{168830D6-56DE-80B3-CF11-5D2331621F96}"/>
              </a:ext>
            </a:extLst>
          </p:cNvPr>
          <p:cNvCxnSpPr/>
          <p:nvPr/>
        </p:nvCxnSpPr>
        <p:spPr>
          <a:xfrm>
            <a:off x="382555" y="1514669"/>
            <a:ext cx="11426889" cy="0"/>
          </a:xfrm>
          <a:prstGeom prst="line">
            <a:avLst/>
          </a:prstGeom>
          <a:ln w="9525">
            <a:solidFill>
              <a:schemeClr val="tx1"/>
            </a:solidFill>
          </a:ln>
        </p:spPr>
        <p:style>
          <a:lnRef idx="1">
            <a:schemeClr val="accent4"/>
          </a:lnRef>
          <a:fillRef idx="0">
            <a:schemeClr val="accent4"/>
          </a:fillRef>
          <a:effectRef idx="0">
            <a:schemeClr val="accent4"/>
          </a:effectRef>
          <a:fontRef idx="minor">
            <a:schemeClr val="tx1"/>
          </a:fontRef>
        </p:style>
      </p:cxnSp>
      <p:pic>
        <p:nvPicPr>
          <p:cNvPr id="9" name="Bildobjekt 5">
            <a:extLst>
              <a:ext uri="{FF2B5EF4-FFF2-40B4-BE49-F238E27FC236}">
                <a16:creationId xmlns:a16="http://schemas.microsoft.com/office/drawing/2014/main" id="{220A6353-5C38-E1A1-7824-942ABA8D4B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3240" y="609091"/>
            <a:ext cx="1077975" cy="812781"/>
          </a:xfrm>
          <a:prstGeom prst="rect">
            <a:avLst/>
          </a:prstGeom>
        </p:spPr>
      </p:pic>
      <p:cxnSp>
        <p:nvCxnSpPr>
          <p:cNvPr id="10" name="Straight Connector 9">
            <a:extLst>
              <a:ext uri="{FF2B5EF4-FFF2-40B4-BE49-F238E27FC236}">
                <a16:creationId xmlns:a16="http://schemas.microsoft.com/office/drawing/2014/main" id="{3CA7E583-06EB-E723-09FE-D975FE2BE482}"/>
              </a:ext>
            </a:extLst>
          </p:cNvPr>
          <p:cNvCxnSpPr/>
          <p:nvPr/>
        </p:nvCxnSpPr>
        <p:spPr>
          <a:xfrm>
            <a:off x="382555" y="516293"/>
            <a:ext cx="11426889" cy="0"/>
          </a:xfrm>
          <a:prstGeom prst="line">
            <a:avLst/>
          </a:prstGeom>
          <a:ln w="9525">
            <a:solidFill>
              <a:schemeClr val="tx1"/>
            </a:solidFill>
          </a:ln>
        </p:spPr>
        <p:style>
          <a:lnRef idx="1">
            <a:schemeClr val="accent4"/>
          </a:lnRef>
          <a:fillRef idx="0">
            <a:schemeClr val="accent4"/>
          </a:fillRef>
          <a:effectRef idx="0">
            <a:schemeClr val="accent4"/>
          </a:effectRef>
          <a:fontRef idx="minor">
            <a:schemeClr val="tx1"/>
          </a:fontRef>
        </p:style>
      </p:cxnSp>
      <p:pic>
        <p:nvPicPr>
          <p:cNvPr id="11" name="Bildobjekt 5">
            <a:extLst>
              <a:ext uri="{FF2B5EF4-FFF2-40B4-BE49-F238E27FC236}">
                <a16:creationId xmlns:a16="http://schemas.microsoft.com/office/drawing/2014/main" id="{402AB621-E135-8B99-A91C-24B1CDBFACED}"/>
              </a:ext>
            </a:extLst>
          </p:cNvPr>
          <p:cNvPicPr>
            <a:picLocks noChangeAspect="1"/>
          </p:cNvPicPr>
          <p:nvPr/>
        </p:nvPicPr>
        <p:blipFill>
          <a:blip r:embed="rId2">
            <a:alphaModFix amt="5000"/>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691679" y="862180"/>
            <a:ext cx="6808641" cy="5133639"/>
          </a:xfrm>
          <a:prstGeom prst="rect">
            <a:avLst/>
          </a:prstGeom>
        </p:spPr>
      </p:pic>
    </p:spTree>
    <p:extLst>
      <p:ext uri="{BB962C8B-B14F-4D97-AF65-F5344CB8AC3E}">
        <p14:creationId xmlns:p14="http://schemas.microsoft.com/office/powerpoint/2010/main" val="4288446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B6A358-EF44-08B2-1137-2D9CF37D4259}"/>
              </a:ext>
            </a:extLst>
          </p:cNvPr>
          <p:cNvSpPr>
            <a:spLocks noGrp="1"/>
          </p:cNvSpPr>
          <p:nvPr>
            <p:ph idx="1"/>
          </p:nvPr>
        </p:nvSpPr>
        <p:spPr>
          <a:xfrm>
            <a:off x="838200" y="1607467"/>
            <a:ext cx="10515600" cy="4893368"/>
          </a:xfrm>
        </p:spPr>
        <p:txBody>
          <a:bodyPr>
            <a:normAutofit lnSpcReduction="10000"/>
          </a:bodyPr>
          <a:lstStyle/>
          <a:p>
            <a:pPr>
              <a:lnSpc>
                <a:spcPct val="150000"/>
              </a:lnSpc>
            </a:pPr>
            <a:r>
              <a:rPr lang="sv-SE" sz="2400" dirty="0"/>
              <a:t>Alla spelare får en svart matchtröja och då även eget nummer för säsongen, matchtröjan ska kvitteras ut av förälder och lämnas åter tvättat efter säsongen då alla tröjor samlas in, krav från VIK.</a:t>
            </a:r>
          </a:p>
          <a:p>
            <a:pPr>
              <a:lnSpc>
                <a:spcPct val="150000"/>
              </a:lnSpc>
            </a:pPr>
            <a:r>
              <a:rPr lang="sv-SE" sz="2400" dirty="0"/>
              <a:t>Ska ordna så vi får efternamn för att sy fast på tröjan, det ska sprättas bort innan återlämning. Kostnaden tas från lagkassan.</a:t>
            </a:r>
          </a:p>
          <a:p>
            <a:pPr>
              <a:lnSpc>
                <a:spcPct val="150000"/>
              </a:lnSpc>
            </a:pPr>
            <a:r>
              <a:rPr lang="sv-SE" sz="2400" dirty="0"/>
              <a:t>Det kommer instruktion vart efternamnet ska sys fast på tröjan.</a:t>
            </a:r>
          </a:p>
          <a:p>
            <a:pPr>
              <a:lnSpc>
                <a:spcPct val="150000"/>
              </a:lnSpc>
            </a:pPr>
            <a:r>
              <a:rPr lang="sv-SE" sz="2400" dirty="0"/>
              <a:t>Avgift på 300kr om matchtröja ej lämnas in eller försvinner.</a:t>
            </a:r>
          </a:p>
          <a:p>
            <a:pPr>
              <a:lnSpc>
                <a:spcPct val="150000"/>
              </a:lnSpc>
            </a:pPr>
            <a:r>
              <a:rPr lang="sv-SE" sz="2400" dirty="0"/>
              <a:t>Skador och normalt slitage vid matchspel är inget som behövs ersättas.</a:t>
            </a:r>
          </a:p>
        </p:txBody>
      </p:sp>
      <p:sp>
        <p:nvSpPr>
          <p:cNvPr id="6" name="Rubrik 2">
            <a:extLst>
              <a:ext uri="{FF2B5EF4-FFF2-40B4-BE49-F238E27FC236}">
                <a16:creationId xmlns:a16="http://schemas.microsoft.com/office/drawing/2014/main" id="{692D0D13-85E8-2A51-C387-89C01B70BE1B}"/>
              </a:ext>
            </a:extLst>
          </p:cNvPr>
          <p:cNvSpPr txBox="1">
            <a:spLocks/>
          </p:cNvSpPr>
          <p:nvPr/>
        </p:nvSpPr>
        <p:spPr>
          <a:xfrm>
            <a:off x="776627" y="35269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t>Matchtröjor</a:t>
            </a:r>
          </a:p>
        </p:txBody>
      </p:sp>
      <p:cxnSp>
        <p:nvCxnSpPr>
          <p:cNvPr id="7" name="Straight Connector 6">
            <a:extLst>
              <a:ext uri="{FF2B5EF4-FFF2-40B4-BE49-F238E27FC236}">
                <a16:creationId xmlns:a16="http://schemas.microsoft.com/office/drawing/2014/main" id="{55E7D282-C08E-5400-DCC7-006944BCEA1D}"/>
              </a:ext>
            </a:extLst>
          </p:cNvPr>
          <p:cNvCxnSpPr/>
          <p:nvPr/>
        </p:nvCxnSpPr>
        <p:spPr>
          <a:xfrm>
            <a:off x="332792" y="6593633"/>
            <a:ext cx="11426889" cy="0"/>
          </a:xfrm>
          <a:prstGeom prst="line">
            <a:avLst/>
          </a:prstGeom>
          <a:ln w="9525">
            <a:solidFill>
              <a:schemeClr val="tx1"/>
            </a:solidFill>
          </a:ln>
        </p:spPr>
        <p:style>
          <a:lnRef idx="1">
            <a:schemeClr val="accent4"/>
          </a:lnRef>
          <a:fillRef idx="0">
            <a:schemeClr val="accent4"/>
          </a:fillRef>
          <a:effectRef idx="0">
            <a:schemeClr val="accent4"/>
          </a:effectRef>
          <a:fontRef idx="minor">
            <a:schemeClr val="tx1"/>
          </a:fontRef>
        </p:style>
      </p:cxnSp>
      <p:cxnSp>
        <p:nvCxnSpPr>
          <p:cNvPr id="8" name="Straight Connector 7">
            <a:extLst>
              <a:ext uri="{FF2B5EF4-FFF2-40B4-BE49-F238E27FC236}">
                <a16:creationId xmlns:a16="http://schemas.microsoft.com/office/drawing/2014/main" id="{BEAA1BB7-2CA6-DC92-329E-523D16071B72}"/>
              </a:ext>
            </a:extLst>
          </p:cNvPr>
          <p:cNvCxnSpPr/>
          <p:nvPr/>
        </p:nvCxnSpPr>
        <p:spPr>
          <a:xfrm>
            <a:off x="382555" y="1514669"/>
            <a:ext cx="11426889" cy="0"/>
          </a:xfrm>
          <a:prstGeom prst="line">
            <a:avLst/>
          </a:prstGeom>
          <a:ln w="9525">
            <a:solidFill>
              <a:schemeClr val="tx1"/>
            </a:solidFill>
          </a:ln>
        </p:spPr>
        <p:style>
          <a:lnRef idx="1">
            <a:schemeClr val="accent4"/>
          </a:lnRef>
          <a:fillRef idx="0">
            <a:schemeClr val="accent4"/>
          </a:fillRef>
          <a:effectRef idx="0">
            <a:schemeClr val="accent4"/>
          </a:effectRef>
          <a:fontRef idx="minor">
            <a:schemeClr val="tx1"/>
          </a:fontRef>
        </p:style>
      </p:cxnSp>
      <p:pic>
        <p:nvPicPr>
          <p:cNvPr id="9" name="Bildobjekt 5">
            <a:extLst>
              <a:ext uri="{FF2B5EF4-FFF2-40B4-BE49-F238E27FC236}">
                <a16:creationId xmlns:a16="http://schemas.microsoft.com/office/drawing/2014/main" id="{0FFC6671-75B4-8DC1-065C-12E918A6DE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3240" y="609091"/>
            <a:ext cx="1077975" cy="812781"/>
          </a:xfrm>
          <a:prstGeom prst="rect">
            <a:avLst/>
          </a:prstGeom>
        </p:spPr>
      </p:pic>
      <p:cxnSp>
        <p:nvCxnSpPr>
          <p:cNvPr id="10" name="Straight Connector 9">
            <a:extLst>
              <a:ext uri="{FF2B5EF4-FFF2-40B4-BE49-F238E27FC236}">
                <a16:creationId xmlns:a16="http://schemas.microsoft.com/office/drawing/2014/main" id="{DEA8F148-56B1-6C0D-0B38-DE159C2DBE48}"/>
              </a:ext>
            </a:extLst>
          </p:cNvPr>
          <p:cNvCxnSpPr/>
          <p:nvPr/>
        </p:nvCxnSpPr>
        <p:spPr>
          <a:xfrm>
            <a:off x="382555" y="516293"/>
            <a:ext cx="11426889" cy="0"/>
          </a:xfrm>
          <a:prstGeom prst="line">
            <a:avLst/>
          </a:prstGeom>
          <a:ln w="9525">
            <a:solidFill>
              <a:schemeClr val="tx1"/>
            </a:solidFill>
          </a:ln>
        </p:spPr>
        <p:style>
          <a:lnRef idx="1">
            <a:schemeClr val="accent4"/>
          </a:lnRef>
          <a:fillRef idx="0">
            <a:schemeClr val="accent4"/>
          </a:fillRef>
          <a:effectRef idx="0">
            <a:schemeClr val="accent4"/>
          </a:effectRef>
          <a:fontRef idx="minor">
            <a:schemeClr val="tx1"/>
          </a:fontRef>
        </p:style>
      </p:cxnSp>
      <p:pic>
        <p:nvPicPr>
          <p:cNvPr id="11" name="Bildobjekt 5">
            <a:extLst>
              <a:ext uri="{FF2B5EF4-FFF2-40B4-BE49-F238E27FC236}">
                <a16:creationId xmlns:a16="http://schemas.microsoft.com/office/drawing/2014/main" id="{C3A38D10-173A-16A6-FAF6-378C9FC6FC26}"/>
              </a:ext>
            </a:extLst>
          </p:cNvPr>
          <p:cNvPicPr>
            <a:picLocks noChangeAspect="1"/>
          </p:cNvPicPr>
          <p:nvPr/>
        </p:nvPicPr>
        <p:blipFill>
          <a:blip r:embed="rId3">
            <a:alphaModFix amt="5000"/>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691679" y="862180"/>
            <a:ext cx="6808641" cy="5133639"/>
          </a:xfrm>
          <a:prstGeom prst="rect">
            <a:avLst/>
          </a:prstGeom>
        </p:spPr>
      </p:pic>
    </p:spTree>
    <p:extLst>
      <p:ext uri="{BB962C8B-B14F-4D97-AF65-F5344CB8AC3E}">
        <p14:creationId xmlns:p14="http://schemas.microsoft.com/office/powerpoint/2010/main" val="3823506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7893FC-29A9-1946-4D10-67FF3B5F92BE}"/>
              </a:ext>
            </a:extLst>
          </p:cNvPr>
          <p:cNvSpPr>
            <a:spLocks noGrp="1"/>
          </p:cNvSpPr>
          <p:nvPr>
            <p:ph idx="1"/>
          </p:nvPr>
        </p:nvSpPr>
        <p:spPr/>
        <p:txBody>
          <a:bodyPr/>
          <a:lstStyle/>
          <a:p>
            <a:r>
              <a:rPr lang="sv-SE" dirty="0"/>
              <a:t>VIK har utrustning som man kan låna, kontakta då Marie, Niclas eller </a:t>
            </a:r>
            <a:r>
              <a:rPr lang="sv-SE" dirty="0" err="1"/>
              <a:t>Bersa</a:t>
            </a:r>
            <a:r>
              <a:rPr lang="sv-SE" dirty="0"/>
              <a:t> på kansliet.</a:t>
            </a:r>
          </a:p>
          <a:p>
            <a:endParaRPr lang="sv-SE" dirty="0"/>
          </a:p>
          <a:p>
            <a:r>
              <a:rPr lang="sv-SE" dirty="0"/>
              <a:t>Tips för att köpa utrustning begagnat är VIK Hockeyutrustning Ungdom sida på </a:t>
            </a:r>
            <a:r>
              <a:rPr lang="sv-SE" dirty="0" err="1"/>
              <a:t>facebook</a:t>
            </a:r>
            <a:r>
              <a:rPr lang="sv-SE" dirty="0"/>
              <a:t>, där säljer många och man kan även efterfråga om det är något som saknas. </a:t>
            </a:r>
          </a:p>
          <a:p>
            <a:endParaRPr lang="sv-SE" dirty="0"/>
          </a:p>
        </p:txBody>
      </p:sp>
      <p:sp>
        <p:nvSpPr>
          <p:cNvPr id="6" name="Rubrik 2">
            <a:extLst>
              <a:ext uri="{FF2B5EF4-FFF2-40B4-BE49-F238E27FC236}">
                <a16:creationId xmlns:a16="http://schemas.microsoft.com/office/drawing/2014/main" id="{92CE5F5D-2A1E-1909-CC97-D7823ED2E579}"/>
              </a:ext>
            </a:extLst>
          </p:cNvPr>
          <p:cNvSpPr txBox="1">
            <a:spLocks/>
          </p:cNvSpPr>
          <p:nvPr/>
        </p:nvSpPr>
        <p:spPr>
          <a:xfrm>
            <a:off x="776627" y="35269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t>Utrustning</a:t>
            </a:r>
          </a:p>
        </p:txBody>
      </p:sp>
      <p:cxnSp>
        <p:nvCxnSpPr>
          <p:cNvPr id="7" name="Straight Connector 6">
            <a:extLst>
              <a:ext uri="{FF2B5EF4-FFF2-40B4-BE49-F238E27FC236}">
                <a16:creationId xmlns:a16="http://schemas.microsoft.com/office/drawing/2014/main" id="{859E948B-15F1-9C3C-2602-45650B38D037}"/>
              </a:ext>
            </a:extLst>
          </p:cNvPr>
          <p:cNvCxnSpPr/>
          <p:nvPr/>
        </p:nvCxnSpPr>
        <p:spPr>
          <a:xfrm>
            <a:off x="332792" y="6593633"/>
            <a:ext cx="11426889" cy="0"/>
          </a:xfrm>
          <a:prstGeom prst="line">
            <a:avLst/>
          </a:prstGeom>
          <a:ln w="9525">
            <a:solidFill>
              <a:schemeClr val="tx1"/>
            </a:solidFill>
          </a:ln>
        </p:spPr>
        <p:style>
          <a:lnRef idx="1">
            <a:schemeClr val="accent4"/>
          </a:lnRef>
          <a:fillRef idx="0">
            <a:schemeClr val="accent4"/>
          </a:fillRef>
          <a:effectRef idx="0">
            <a:schemeClr val="accent4"/>
          </a:effectRef>
          <a:fontRef idx="minor">
            <a:schemeClr val="tx1"/>
          </a:fontRef>
        </p:style>
      </p:cxnSp>
      <p:cxnSp>
        <p:nvCxnSpPr>
          <p:cNvPr id="8" name="Straight Connector 7">
            <a:extLst>
              <a:ext uri="{FF2B5EF4-FFF2-40B4-BE49-F238E27FC236}">
                <a16:creationId xmlns:a16="http://schemas.microsoft.com/office/drawing/2014/main" id="{00475152-9DC5-551D-5472-EA7C4DB5143D}"/>
              </a:ext>
            </a:extLst>
          </p:cNvPr>
          <p:cNvCxnSpPr/>
          <p:nvPr/>
        </p:nvCxnSpPr>
        <p:spPr>
          <a:xfrm>
            <a:off x="382555" y="1514669"/>
            <a:ext cx="11426889" cy="0"/>
          </a:xfrm>
          <a:prstGeom prst="line">
            <a:avLst/>
          </a:prstGeom>
          <a:ln w="9525">
            <a:solidFill>
              <a:schemeClr val="tx1"/>
            </a:solidFill>
          </a:ln>
        </p:spPr>
        <p:style>
          <a:lnRef idx="1">
            <a:schemeClr val="accent4"/>
          </a:lnRef>
          <a:fillRef idx="0">
            <a:schemeClr val="accent4"/>
          </a:fillRef>
          <a:effectRef idx="0">
            <a:schemeClr val="accent4"/>
          </a:effectRef>
          <a:fontRef idx="minor">
            <a:schemeClr val="tx1"/>
          </a:fontRef>
        </p:style>
      </p:cxnSp>
      <p:pic>
        <p:nvPicPr>
          <p:cNvPr id="9" name="Bildobjekt 5">
            <a:extLst>
              <a:ext uri="{FF2B5EF4-FFF2-40B4-BE49-F238E27FC236}">
                <a16:creationId xmlns:a16="http://schemas.microsoft.com/office/drawing/2014/main" id="{A7A14865-F3AE-E0F0-3C72-11F77139A2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3240" y="609091"/>
            <a:ext cx="1077975" cy="812781"/>
          </a:xfrm>
          <a:prstGeom prst="rect">
            <a:avLst/>
          </a:prstGeom>
        </p:spPr>
      </p:pic>
      <p:cxnSp>
        <p:nvCxnSpPr>
          <p:cNvPr id="10" name="Straight Connector 9">
            <a:extLst>
              <a:ext uri="{FF2B5EF4-FFF2-40B4-BE49-F238E27FC236}">
                <a16:creationId xmlns:a16="http://schemas.microsoft.com/office/drawing/2014/main" id="{E77B1944-8374-9BBC-248B-B167E430C509}"/>
              </a:ext>
            </a:extLst>
          </p:cNvPr>
          <p:cNvCxnSpPr/>
          <p:nvPr/>
        </p:nvCxnSpPr>
        <p:spPr>
          <a:xfrm>
            <a:off x="382555" y="516293"/>
            <a:ext cx="11426889" cy="0"/>
          </a:xfrm>
          <a:prstGeom prst="line">
            <a:avLst/>
          </a:prstGeom>
          <a:ln w="9525">
            <a:solidFill>
              <a:schemeClr val="tx1"/>
            </a:solidFill>
          </a:ln>
        </p:spPr>
        <p:style>
          <a:lnRef idx="1">
            <a:schemeClr val="accent4"/>
          </a:lnRef>
          <a:fillRef idx="0">
            <a:schemeClr val="accent4"/>
          </a:fillRef>
          <a:effectRef idx="0">
            <a:schemeClr val="accent4"/>
          </a:effectRef>
          <a:fontRef idx="minor">
            <a:schemeClr val="tx1"/>
          </a:fontRef>
        </p:style>
      </p:cxnSp>
      <p:pic>
        <p:nvPicPr>
          <p:cNvPr id="11" name="Bildobjekt 5">
            <a:extLst>
              <a:ext uri="{FF2B5EF4-FFF2-40B4-BE49-F238E27FC236}">
                <a16:creationId xmlns:a16="http://schemas.microsoft.com/office/drawing/2014/main" id="{37E5096D-3CD8-6205-F580-755D91D070D4}"/>
              </a:ext>
            </a:extLst>
          </p:cNvPr>
          <p:cNvPicPr>
            <a:picLocks noChangeAspect="1"/>
          </p:cNvPicPr>
          <p:nvPr/>
        </p:nvPicPr>
        <p:blipFill>
          <a:blip r:embed="rId2">
            <a:alphaModFix amt="5000"/>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691679" y="862180"/>
            <a:ext cx="6808641" cy="5133639"/>
          </a:xfrm>
          <a:prstGeom prst="rect">
            <a:avLst/>
          </a:prstGeom>
        </p:spPr>
      </p:pic>
    </p:spTree>
    <p:extLst>
      <p:ext uri="{BB962C8B-B14F-4D97-AF65-F5344CB8AC3E}">
        <p14:creationId xmlns:p14="http://schemas.microsoft.com/office/powerpoint/2010/main" val="2372959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FAA199-18B5-8A7D-7D11-99BD9FDFE478}"/>
              </a:ext>
            </a:extLst>
          </p:cNvPr>
          <p:cNvSpPr>
            <a:spLocks noGrp="1"/>
          </p:cNvSpPr>
          <p:nvPr>
            <p:ph idx="1"/>
          </p:nvPr>
        </p:nvSpPr>
        <p:spPr>
          <a:xfrm>
            <a:off x="838200" y="1678262"/>
            <a:ext cx="10515600" cy="4822572"/>
          </a:xfrm>
        </p:spPr>
        <p:txBody>
          <a:bodyPr>
            <a:normAutofit fontScale="92500"/>
          </a:bodyPr>
          <a:lstStyle/>
          <a:p>
            <a:pPr>
              <a:lnSpc>
                <a:spcPct val="150000"/>
              </a:lnSpc>
            </a:pPr>
            <a:r>
              <a:rPr lang="sv-SE" dirty="0"/>
              <a:t>Slipning kan ske innan träning i mån av tid.</a:t>
            </a:r>
          </a:p>
          <a:p>
            <a:pPr>
              <a:lnSpc>
                <a:spcPct val="150000"/>
              </a:lnSpc>
            </a:pPr>
            <a:r>
              <a:rPr lang="sv-SE" dirty="0"/>
              <a:t>Helst sker slipningen direkt efter avslutad träning, men gärna inte alla spelare från laget samtidigt.</a:t>
            </a:r>
          </a:p>
          <a:p>
            <a:pPr>
              <a:lnSpc>
                <a:spcPct val="150000"/>
              </a:lnSpc>
            </a:pPr>
            <a:r>
              <a:rPr lang="sv-SE" dirty="0"/>
              <a:t>100kr i avgift för säsongen. Slipning för familjemedlem 30kr per tillfälle.</a:t>
            </a:r>
          </a:p>
          <a:p>
            <a:pPr>
              <a:lnSpc>
                <a:spcPct val="150000"/>
              </a:lnSpc>
            </a:pPr>
            <a:r>
              <a:rPr lang="sv-SE" dirty="0"/>
              <a:t>Andra lag har en korg i sitt förråd där man kan lämna kvar sina skridskor för slipning inför kommande träning, vi har tyvärr inte det utrymmet.</a:t>
            </a:r>
          </a:p>
          <a:p>
            <a:pPr>
              <a:lnSpc>
                <a:spcPct val="150000"/>
              </a:lnSpc>
            </a:pPr>
            <a:r>
              <a:rPr lang="sv-SE" dirty="0"/>
              <a:t>Det är tänkt att alla ledare i laget ska kunna slipa.</a:t>
            </a:r>
          </a:p>
        </p:txBody>
      </p:sp>
      <p:sp>
        <p:nvSpPr>
          <p:cNvPr id="6" name="Rubrik 2">
            <a:extLst>
              <a:ext uri="{FF2B5EF4-FFF2-40B4-BE49-F238E27FC236}">
                <a16:creationId xmlns:a16="http://schemas.microsoft.com/office/drawing/2014/main" id="{D07C590C-2379-0C7B-31A2-1D914E41276E}"/>
              </a:ext>
            </a:extLst>
          </p:cNvPr>
          <p:cNvSpPr txBox="1">
            <a:spLocks/>
          </p:cNvSpPr>
          <p:nvPr/>
        </p:nvSpPr>
        <p:spPr>
          <a:xfrm>
            <a:off x="776627" y="35269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t>Slipning</a:t>
            </a:r>
          </a:p>
        </p:txBody>
      </p:sp>
      <p:cxnSp>
        <p:nvCxnSpPr>
          <p:cNvPr id="7" name="Straight Connector 6">
            <a:extLst>
              <a:ext uri="{FF2B5EF4-FFF2-40B4-BE49-F238E27FC236}">
                <a16:creationId xmlns:a16="http://schemas.microsoft.com/office/drawing/2014/main" id="{6EB3982B-EC17-2697-1600-8C7DF41B3D72}"/>
              </a:ext>
            </a:extLst>
          </p:cNvPr>
          <p:cNvCxnSpPr/>
          <p:nvPr/>
        </p:nvCxnSpPr>
        <p:spPr>
          <a:xfrm>
            <a:off x="332792" y="6593633"/>
            <a:ext cx="11426889" cy="0"/>
          </a:xfrm>
          <a:prstGeom prst="line">
            <a:avLst/>
          </a:prstGeom>
          <a:ln w="9525">
            <a:solidFill>
              <a:schemeClr val="tx1"/>
            </a:solidFill>
          </a:ln>
        </p:spPr>
        <p:style>
          <a:lnRef idx="1">
            <a:schemeClr val="accent4"/>
          </a:lnRef>
          <a:fillRef idx="0">
            <a:schemeClr val="accent4"/>
          </a:fillRef>
          <a:effectRef idx="0">
            <a:schemeClr val="accent4"/>
          </a:effectRef>
          <a:fontRef idx="minor">
            <a:schemeClr val="tx1"/>
          </a:fontRef>
        </p:style>
      </p:cxnSp>
      <p:cxnSp>
        <p:nvCxnSpPr>
          <p:cNvPr id="8" name="Straight Connector 7">
            <a:extLst>
              <a:ext uri="{FF2B5EF4-FFF2-40B4-BE49-F238E27FC236}">
                <a16:creationId xmlns:a16="http://schemas.microsoft.com/office/drawing/2014/main" id="{0AA395AA-9DDC-F705-AFB1-A312FE0AD64E}"/>
              </a:ext>
            </a:extLst>
          </p:cNvPr>
          <p:cNvCxnSpPr/>
          <p:nvPr/>
        </p:nvCxnSpPr>
        <p:spPr>
          <a:xfrm>
            <a:off x="382555" y="1514669"/>
            <a:ext cx="11426889" cy="0"/>
          </a:xfrm>
          <a:prstGeom prst="line">
            <a:avLst/>
          </a:prstGeom>
          <a:ln w="9525">
            <a:solidFill>
              <a:schemeClr val="tx1"/>
            </a:solidFill>
          </a:ln>
        </p:spPr>
        <p:style>
          <a:lnRef idx="1">
            <a:schemeClr val="accent4"/>
          </a:lnRef>
          <a:fillRef idx="0">
            <a:schemeClr val="accent4"/>
          </a:fillRef>
          <a:effectRef idx="0">
            <a:schemeClr val="accent4"/>
          </a:effectRef>
          <a:fontRef idx="minor">
            <a:schemeClr val="tx1"/>
          </a:fontRef>
        </p:style>
      </p:cxnSp>
      <p:pic>
        <p:nvPicPr>
          <p:cNvPr id="9" name="Bildobjekt 5">
            <a:extLst>
              <a:ext uri="{FF2B5EF4-FFF2-40B4-BE49-F238E27FC236}">
                <a16:creationId xmlns:a16="http://schemas.microsoft.com/office/drawing/2014/main" id="{3BCB8A68-3C45-3026-4E32-3FD1D971EA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3240" y="609091"/>
            <a:ext cx="1077975" cy="812781"/>
          </a:xfrm>
          <a:prstGeom prst="rect">
            <a:avLst/>
          </a:prstGeom>
        </p:spPr>
      </p:pic>
      <p:cxnSp>
        <p:nvCxnSpPr>
          <p:cNvPr id="10" name="Straight Connector 9">
            <a:extLst>
              <a:ext uri="{FF2B5EF4-FFF2-40B4-BE49-F238E27FC236}">
                <a16:creationId xmlns:a16="http://schemas.microsoft.com/office/drawing/2014/main" id="{7ABEA3D2-A210-17E8-8CFA-C4EFD5F65C6A}"/>
              </a:ext>
            </a:extLst>
          </p:cNvPr>
          <p:cNvCxnSpPr/>
          <p:nvPr/>
        </p:nvCxnSpPr>
        <p:spPr>
          <a:xfrm>
            <a:off x="382555" y="516293"/>
            <a:ext cx="11426889" cy="0"/>
          </a:xfrm>
          <a:prstGeom prst="line">
            <a:avLst/>
          </a:prstGeom>
          <a:ln w="9525">
            <a:solidFill>
              <a:schemeClr val="tx1"/>
            </a:solidFill>
          </a:ln>
        </p:spPr>
        <p:style>
          <a:lnRef idx="1">
            <a:schemeClr val="accent4"/>
          </a:lnRef>
          <a:fillRef idx="0">
            <a:schemeClr val="accent4"/>
          </a:fillRef>
          <a:effectRef idx="0">
            <a:schemeClr val="accent4"/>
          </a:effectRef>
          <a:fontRef idx="minor">
            <a:schemeClr val="tx1"/>
          </a:fontRef>
        </p:style>
      </p:cxnSp>
      <p:pic>
        <p:nvPicPr>
          <p:cNvPr id="11" name="Bildobjekt 5">
            <a:extLst>
              <a:ext uri="{FF2B5EF4-FFF2-40B4-BE49-F238E27FC236}">
                <a16:creationId xmlns:a16="http://schemas.microsoft.com/office/drawing/2014/main" id="{528F9986-D3C2-2867-CE12-DEE46C5C2FDE}"/>
              </a:ext>
            </a:extLst>
          </p:cNvPr>
          <p:cNvPicPr>
            <a:picLocks noChangeAspect="1"/>
          </p:cNvPicPr>
          <p:nvPr/>
        </p:nvPicPr>
        <p:blipFill>
          <a:blip r:embed="rId2">
            <a:alphaModFix amt="5000"/>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691679" y="862180"/>
            <a:ext cx="6808641" cy="5133639"/>
          </a:xfrm>
          <a:prstGeom prst="rect">
            <a:avLst/>
          </a:prstGeom>
        </p:spPr>
      </p:pic>
    </p:spTree>
    <p:extLst>
      <p:ext uri="{BB962C8B-B14F-4D97-AF65-F5344CB8AC3E}">
        <p14:creationId xmlns:p14="http://schemas.microsoft.com/office/powerpoint/2010/main" val="1498683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49D7B2-7BDD-02D1-F16C-B666BAC2D06E}"/>
              </a:ext>
            </a:extLst>
          </p:cNvPr>
          <p:cNvSpPr>
            <a:spLocks noGrp="1"/>
          </p:cNvSpPr>
          <p:nvPr>
            <p:ph idx="1"/>
          </p:nvPr>
        </p:nvSpPr>
        <p:spPr/>
        <p:txBody>
          <a:bodyPr/>
          <a:lstStyle/>
          <a:p>
            <a:r>
              <a:rPr lang="sv-SE" dirty="0"/>
              <a:t>Vi har idag 1524,5 kr i lagkassan från tidigare säsonger.</a:t>
            </a:r>
          </a:p>
          <a:p>
            <a:endParaRPr lang="sv-SE" dirty="0"/>
          </a:p>
          <a:p>
            <a:r>
              <a:rPr lang="sv-SE" dirty="0"/>
              <a:t>En del av lagkassan kommer användas på kick-offen på </a:t>
            </a:r>
            <a:r>
              <a:rPr lang="sv-SE" dirty="0" err="1"/>
              <a:t>Olearys</a:t>
            </a:r>
            <a:r>
              <a:rPr lang="sv-SE" dirty="0"/>
              <a:t> nu på torsdag.</a:t>
            </a:r>
          </a:p>
          <a:p>
            <a:endParaRPr lang="sv-SE" dirty="0"/>
          </a:p>
          <a:p>
            <a:r>
              <a:rPr lang="sv-SE" dirty="0"/>
              <a:t>Vid kommande poolspel hemma kommer det ske fikaförsäljning som ger tillskott i lagkassan.</a:t>
            </a:r>
          </a:p>
          <a:p>
            <a:endParaRPr lang="sv-SE" dirty="0"/>
          </a:p>
          <a:p>
            <a:endParaRPr lang="sv-SE" dirty="0"/>
          </a:p>
        </p:txBody>
      </p:sp>
      <p:sp>
        <p:nvSpPr>
          <p:cNvPr id="6" name="Rubrik 2">
            <a:extLst>
              <a:ext uri="{FF2B5EF4-FFF2-40B4-BE49-F238E27FC236}">
                <a16:creationId xmlns:a16="http://schemas.microsoft.com/office/drawing/2014/main" id="{7A2878E8-6D58-F0FA-5EFF-990934310CAB}"/>
              </a:ext>
            </a:extLst>
          </p:cNvPr>
          <p:cNvSpPr txBox="1">
            <a:spLocks/>
          </p:cNvSpPr>
          <p:nvPr/>
        </p:nvSpPr>
        <p:spPr>
          <a:xfrm>
            <a:off x="776627" y="35269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t>Lagkassan</a:t>
            </a:r>
          </a:p>
        </p:txBody>
      </p:sp>
      <p:cxnSp>
        <p:nvCxnSpPr>
          <p:cNvPr id="7" name="Straight Connector 6">
            <a:extLst>
              <a:ext uri="{FF2B5EF4-FFF2-40B4-BE49-F238E27FC236}">
                <a16:creationId xmlns:a16="http://schemas.microsoft.com/office/drawing/2014/main" id="{D4A6DCEF-369F-8B98-73FE-A85BB4F4AC7C}"/>
              </a:ext>
            </a:extLst>
          </p:cNvPr>
          <p:cNvCxnSpPr/>
          <p:nvPr/>
        </p:nvCxnSpPr>
        <p:spPr>
          <a:xfrm>
            <a:off x="332792" y="6593633"/>
            <a:ext cx="11426889" cy="0"/>
          </a:xfrm>
          <a:prstGeom prst="line">
            <a:avLst/>
          </a:prstGeom>
          <a:ln w="9525">
            <a:solidFill>
              <a:schemeClr val="tx1"/>
            </a:solidFill>
          </a:ln>
        </p:spPr>
        <p:style>
          <a:lnRef idx="1">
            <a:schemeClr val="accent4"/>
          </a:lnRef>
          <a:fillRef idx="0">
            <a:schemeClr val="accent4"/>
          </a:fillRef>
          <a:effectRef idx="0">
            <a:schemeClr val="accent4"/>
          </a:effectRef>
          <a:fontRef idx="minor">
            <a:schemeClr val="tx1"/>
          </a:fontRef>
        </p:style>
      </p:cxnSp>
      <p:cxnSp>
        <p:nvCxnSpPr>
          <p:cNvPr id="8" name="Straight Connector 7">
            <a:extLst>
              <a:ext uri="{FF2B5EF4-FFF2-40B4-BE49-F238E27FC236}">
                <a16:creationId xmlns:a16="http://schemas.microsoft.com/office/drawing/2014/main" id="{3B4FD490-77A8-783C-C320-64C4B1C043D9}"/>
              </a:ext>
            </a:extLst>
          </p:cNvPr>
          <p:cNvCxnSpPr/>
          <p:nvPr/>
        </p:nvCxnSpPr>
        <p:spPr>
          <a:xfrm>
            <a:off x="382555" y="1514669"/>
            <a:ext cx="11426889" cy="0"/>
          </a:xfrm>
          <a:prstGeom prst="line">
            <a:avLst/>
          </a:prstGeom>
          <a:ln w="9525">
            <a:solidFill>
              <a:schemeClr val="tx1"/>
            </a:solidFill>
          </a:ln>
        </p:spPr>
        <p:style>
          <a:lnRef idx="1">
            <a:schemeClr val="accent4"/>
          </a:lnRef>
          <a:fillRef idx="0">
            <a:schemeClr val="accent4"/>
          </a:fillRef>
          <a:effectRef idx="0">
            <a:schemeClr val="accent4"/>
          </a:effectRef>
          <a:fontRef idx="minor">
            <a:schemeClr val="tx1"/>
          </a:fontRef>
        </p:style>
      </p:cxnSp>
      <p:pic>
        <p:nvPicPr>
          <p:cNvPr id="9" name="Bildobjekt 5">
            <a:extLst>
              <a:ext uri="{FF2B5EF4-FFF2-40B4-BE49-F238E27FC236}">
                <a16:creationId xmlns:a16="http://schemas.microsoft.com/office/drawing/2014/main" id="{9014D5BC-AA5A-071E-E599-CEDFF1E170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3240" y="609091"/>
            <a:ext cx="1077975" cy="812781"/>
          </a:xfrm>
          <a:prstGeom prst="rect">
            <a:avLst/>
          </a:prstGeom>
        </p:spPr>
      </p:pic>
      <p:cxnSp>
        <p:nvCxnSpPr>
          <p:cNvPr id="10" name="Straight Connector 9">
            <a:extLst>
              <a:ext uri="{FF2B5EF4-FFF2-40B4-BE49-F238E27FC236}">
                <a16:creationId xmlns:a16="http://schemas.microsoft.com/office/drawing/2014/main" id="{8C26CD1E-9A7C-559C-1BE7-09CEE924095F}"/>
              </a:ext>
            </a:extLst>
          </p:cNvPr>
          <p:cNvCxnSpPr/>
          <p:nvPr/>
        </p:nvCxnSpPr>
        <p:spPr>
          <a:xfrm>
            <a:off x="382555" y="516293"/>
            <a:ext cx="11426889" cy="0"/>
          </a:xfrm>
          <a:prstGeom prst="line">
            <a:avLst/>
          </a:prstGeom>
          <a:ln w="9525">
            <a:solidFill>
              <a:schemeClr val="tx1"/>
            </a:solidFill>
          </a:ln>
        </p:spPr>
        <p:style>
          <a:lnRef idx="1">
            <a:schemeClr val="accent4"/>
          </a:lnRef>
          <a:fillRef idx="0">
            <a:schemeClr val="accent4"/>
          </a:fillRef>
          <a:effectRef idx="0">
            <a:schemeClr val="accent4"/>
          </a:effectRef>
          <a:fontRef idx="minor">
            <a:schemeClr val="tx1"/>
          </a:fontRef>
        </p:style>
      </p:cxnSp>
      <p:pic>
        <p:nvPicPr>
          <p:cNvPr id="11" name="Bildobjekt 5">
            <a:extLst>
              <a:ext uri="{FF2B5EF4-FFF2-40B4-BE49-F238E27FC236}">
                <a16:creationId xmlns:a16="http://schemas.microsoft.com/office/drawing/2014/main" id="{C4529AC0-87ED-E17D-CCB1-B9120CCFF8CE}"/>
              </a:ext>
            </a:extLst>
          </p:cNvPr>
          <p:cNvPicPr>
            <a:picLocks noChangeAspect="1"/>
          </p:cNvPicPr>
          <p:nvPr/>
        </p:nvPicPr>
        <p:blipFill>
          <a:blip r:embed="rId2">
            <a:alphaModFix amt="5000"/>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691679" y="862180"/>
            <a:ext cx="6808641" cy="5133639"/>
          </a:xfrm>
          <a:prstGeom prst="rect">
            <a:avLst/>
          </a:prstGeom>
        </p:spPr>
      </p:pic>
    </p:spTree>
    <p:extLst>
      <p:ext uri="{BB962C8B-B14F-4D97-AF65-F5344CB8AC3E}">
        <p14:creationId xmlns:p14="http://schemas.microsoft.com/office/powerpoint/2010/main" val="86192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A79640-DDBB-64EA-46AD-6A8D02E2F463}"/>
              </a:ext>
            </a:extLst>
          </p:cNvPr>
          <p:cNvSpPr>
            <a:spLocks noGrp="1"/>
          </p:cNvSpPr>
          <p:nvPr>
            <p:ph idx="1"/>
          </p:nvPr>
        </p:nvSpPr>
        <p:spPr/>
        <p:txBody>
          <a:bodyPr>
            <a:normAutofit lnSpcReduction="10000"/>
          </a:bodyPr>
          <a:lstStyle/>
          <a:p>
            <a:r>
              <a:rPr lang="sv-SE" dirty="0"/>
              <a:t>Vi bestämmer idag om vi vill ha försäljning under denna säsong.</a:t>
            </a:r>
          </a:p>
          <a:p>
            <a:endParaRPr lang="sv-SE" dirty="0"/>
          </a:p>
          <a:p>
            <a:r>
              <a:rPr lang="sv-SE" dirty="0"/>
              <a:t>Försäljning till försäljning:</a:t>
            </a:r>
          </a:p>
          <a:p>
            <a:r>
              <a:rPr lang="sv-SE" dirty="0"/>
              <a:t>New Body</a:t>
            </a:r>
          </a:p>
          <a:p>
            <a:r>
              <a:rPr lang="sv-SE" dirty="0"/>
              <a:t>Kakor</a:t>
            </a:r>
          </a:p>
          <a:p>
            <a:r>
              <a:rPr lang="sv-SE" dirty="0"/>
              <a:t>Kryddor</a:t>
            </a:r>
          </a:p>
          <a:p>
            <a:r>
              <a:rPr lang="sv-SE" dirty="0"/>
              <a:t>Toa och hushållspapper</a:t>
            </a:r>
          </a:p>
          <a:p>
            <a:endParaRPr lang="sv-SE" dirty="0"/>
          </a:p>
          <a:p>
            <a:r>
              <a:rPr lang="sv-SE" dirty="0"/>
              <a:t>Andra förslag?</a:t>
            </a:r>
          </a:p>
        </p:txBody>
      </p:sp>
      <p:sp>
        <p:nvSpPr>
          <p:cNvPr id="6" name="Rubrik 2">
            <a:extLst>
              <a:ext uri="{FF2B5EF4-FFF2-40B4-BE49-F238E27FC236}">
                <a16:creationId xmlns:a16="http://schemas.microsoft.com/office/drawing/2014/main" id="{29B02867-7078-D94F-39BC-5527714193DE}"/>
              </a:ext>
            </a:extLst>
          </p:cNvPr>
          <p:cNvSpPr txBox="1">
            <a:spLocks/>
          </p:cNvSpPr>
          <p:nvPr/>
        </p:nvSpPr>
        <p:spPr>
          <a:xfrm>
            <a:off x="776627" y="35269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t>Försäljning</a:t>
            </a:r>
          </a:p>
        </p:txBody>
      </p:sp>
      <p:cxnSp>
        <p:nvCxnSpPr>
          <p:cNvPr id="7" name="Straight Connector 6">
            <a:extLst>
              <a:ext uri="{FF2B5EF4-FFF2-40B4-BE49-F238E27FC236}">
                <a16:creationId xmlns:a16="http://schemas.microsoft.com/office/drawing/2014/main" id="{C8C1853F-D089-0C99-570E-B86B360F9058}"/>
              </a:ext>
            </a:extLst>
          </p:cNvPr>
          <p:cNvCxnSpPr/>
          <p:nvPr/>
        </p:nvCxnSpPr>
        <p:spPr>
          <a:xfrm>
            <a:off x="332792" y="6593633"/>
            <a:ext cx="11426889" cy="0"/>
          </a:xfrm>
          <a:prstGeom prst="line">
            <a:avLst/>
          </a:prstGeom>
          <a:ln w="9525">
            <a:solidFill>
              <a:schemeClr val="tx1"/>
            </a:solidFill>
          </a:ln>
        </p:spPr>
        <p:style>
          <a:lnRef idx="1">
            <a:schemeClr val="accent4"/>
          </a:lnRef>
          <a:fillRef idx="0">
            <a:schemeClr val="accent4"/>
          </a:fillRef>
          <a:effectRef idx="0">
            <a:schemeClr val="accent4"/>
          </a:effectRef>
          <a:fontRef idx="minor">
            <a:schemeClr val="tx1"/>
          </a:fontRef>
        </p:style>
      </p:cxnSp>
      <p:cxnSp>
        <p:nvCxnSpPr>
          <p:cNvPr id="8" name="Straight Connector 7">
            <a:extLst>
              <a:ext uri="{FF2B5EF4-FFF2-40B4-BE49-F238E27FC236}">
                <a16:creationId xmlns:a16="http://schemas.microsoft.com/office/drawing/2014/main" id="{0D7B055E-5D8F-8B96-6D2E-28353888BEB5}"/>
              </a:ext>
            </a:extLst>
          </p:cNvPr>
          <p:cNvCxnSpPr/>
          <p:nvPr/>
        </p:nvCxnSpPr>
        <p:spPr>
          <a:xfrm>
            <a:off x="382555" y="1514669"/>
            <a:ext cx="11426889" cy="0"/>
          </a:xfrm>
          <a:prstGeom prst="line">
            <a:avLst/>
          </a:prstGeom>
          <a:ln w="9525">
            <a:solidFill>
              <a:schemeClr val="tx1"/>
            </a:solidFill>
          </a:ln>
        </p:spPr>
        <p:style>
          <a:lnRef idx="1">
            <a:schemeClr val="accent4"/>
          </a:lnRef>
          <a:fillRef idx="0">
            <a:schemeClr val="accent4"/>
          </a:fillRef>
          <a:effectRef idx="0">
            <a:schemeClr val="accent4"/>
          </a:effectRef>
          <a:fontRef idx="minor">
            <a:schemeClr val="tx1"/>
          </a:fontRef>
        </p:style>
      </p:cxnSp>
      <p:pic>
        <p:nvPicPr>
          <p:cNvPr id="9" name="Bildobjekt 5">
            <a:extLst>
              <a:ext uri="{FF2B5EF4-FFF2-40B4-BE49-F238E27FC236}">
                <a16:creationId xmlns:a16="http://schemas.microsoft.com/office/drawing/2014/main" id="{81531D7F-015E-AEE6-35AC-B6C18F02DD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3240" y="609091"/>
            <a:ext cx="1077975" cy="812781"/>
          </a:xfrm>
          <a:prstGeom prst="rect">
            <a:avLst/>
          </a:prstGeom>
        </p:spPr>
      </p:pic>
      <p:cxnSp>
        <p:nvCxnSpPr>
          <p:cNvPr id="10" name="Straight Connector 9">
            <a:extLst>
              <a:ext uri="{FF2B5EF4-FFF2-40B4-BE49-F238E27FC236}">
                <a16:creationId xmlns:a16="http://schemas.microsoft.com/office/drawing/2014/main" id="{E2757A49-1678-806A-BF22-964A2C21B5DC}"/>
              </a:ext>
            </a:extLst>
          </p:cNvPr>
          <p:cNvCxnSpPr/>
          <p:nvPr/>
        </p:nvCxnSpPr>
        <p:spPr>
          <a:xfrm>
            <a:off x="382555" y="516293"/>
            <a:ext cx="11426889" cy="0"/>
          </a:xfrm>
          <a:prstGeom prst="line">
            <a:avLst/>
          </a:prstGeom>
          <a:ln w="9525">
            <a:solidFill>
              <a:schemeClr val="tx1"/>
            </a:solidFill>
          </a:ln>
        </p:spPr>
        <p:style>
          <a:lnRef idx="1">
            <a:schemeClr val="accent4"/>
          </a:lnRef>
          <a:fillRef idx="0">
            <a:schemeClr val="accent4"/>
          </a:fillRef>
          <a:effectRef idx="0">
            <a:schemeClr val="accent4"/>
          </a:effectRef>
          <a:fontRef idx="minor">
            <a:schemeClr val="tx1"/>
          </a:fontRef>
        </p:style>
      </p:cxnSp>
      <p:pic>
        <p:nvPicPr>
          <p:cNvPr id="11" name="Bildobjekt 5">
            <a:extLst>
              <a:ext uri="{FF2B5EF4-FFF2-40B4-BE49-F238E27FC236}">
                <a16:creationId xmlns:a16="http://schemas.microsoft.com/office/drawing/2014/main" id="{F722F606-9057-DF61-0D14-FDE74117E3B2}"/>
              </a:ext>
            </a:extLst>
          </p:cNvPr>
          <p:cNvPicPr>
            <a:picLocks noChangeAspect="1"/>
          </p:cNvPicPr>
          <p:nvPr/>
        </p:nvPicPr>
        <p:blipFill>
          <a:blip r:embed="rId2">
            <a:alphaModFix amt="5000"/>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691679" y="862180"/>
            <a:ext cx="6808641" cy="5133639"/>
          </a:xfrm>
          <a:prstGeom prst="rect">
            <a:avLst/>
          </a:prstGeom>
        </p:spPr>
      </p:pic>
    </p:spTree>
    <p:extLst>
      <p:ext uri="{BB962C8B-B14F-4D97-AF65-F5344CB8AC3E}">
        <p14:creationId xmlns:p14="http://schemas.microsoft.com/office/powerpoint/2010/main" val="2897540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234F2A-BF81-BC41-22CF-126A0F99388E}"/>
              </a:ext>
            </a:extLst>
          </p:cNvPr>
          <p:cNvSpPr>
            <a:spLocks noGrp="1"/>
          </p:cNvSpPr>
          <p:nvPr>
            <p:ph idx="1"/>
          </p:nvPr>
        </p:nvSpPr>
        <p:spPr/>
        <p:txBody>
          <a:bodyPr/>
          <a:lstStyle/>
          <a:p>
            <a:r>
              <a:rPr lang="sv-SE" dirty="0"/>
              <a:t>Någon som känner eller själv har företag som är intresserad att sponsra våra duktiga tjejer?</a:t>
            </a:r>
          </a:p>
          <a:p>
            <a:endParaRPr lang="sv-SE" dirty="0"/>
          </a:p>
          <a:p>
            <a:r>
              <a:rPr lang="sv-SE" dirty="0"/>
              <a:t>Pengarna kan till exempel gå till en del av lagkläderna. Företaget trycks på kläderna.</a:t>
            </a:r>
          </a:p>
          <a:p>
            <a:endParaRPr lang="sv-SE" dirty="0"/>
          </a:p>
          <a:p>
            <a:r>
              <a:rPr lang="sv-SE" dirty="0"/>
              <a:t>Samt även till aktiviteter utanför isen så som avslutningen och även till julklapp och present till avslutningen.</a:t>
            </a:r>
          </a:p>
        </p:txBody>
      </p:sp>
      <p:sp>
        <p:nvSpPr>
          <p:cNvPr id="4" name="Rubrik 2">
            <a:extLst>
              <a:ext uri="{FF2B5EF4-FFF2-40B4-BE49-F238E27FC236}">
                <a16:creationId xmlns:a16="http://schemas.microsoft.com/office/drawing/2014/main" id="{E0CD3AD3-C391-C72B-FA7F-02F4D7102801}"/>
              </a:ext>
            </a:extLst>
          </p:cNvPr>
          <p:cNvSpPr txBox="1">
            <a:spLocks/>
          </p:cNvSpPr>
          <p:nvPr/>
        </p:nvSpPr>
        <p:spPr>
          <a:xfrm>
            <a:off x="776627" y="35269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t>Sponsring</a:t>
            </a:r>
          </a:p>
        </p:txBody>
      </p:sp>
      <p:cxnSp>
        <p:nvCxnSpPr>
          <p:cNvPr id="5" name="Straight Connector 4">
            <a:extLst>
              <a:ext uri="{FF2B5EF4-FFF2-40B4-BE49-F238E27FC236}">
                <a16:creationId xmlns:a16="http://schemas.microsoft.com/office/drawing/2014/main" id="{1540D72C-501B-A775-AAB1-0E877FC27BF6}"/>
              </a:ext>
            </a:extLst>
          </p:cNvPr>
          <p:cNvCxnSpPr/>
          <p:nvPr/>
        </p:nvCxnSpPr>
        <p:spPr>
          <a:xfrm>
            <a:off x="332792" y="6593633"/>
            <a:ext cx="11426889" cy="0"/>
          </a:xfrm>
          <a:prstGeom prst="line">
            <a:avLst/>
          </a:prstGeom>
          <a:ln w="9525">
            <a:solidFill>
              <a:schemeClr val="tx1"/>
            </a:solidFill>
          </a:ln>
        </p:spPr>
        <p:style>
          <a:lnRef idx="1">
            <a:schemeClr val="accent4"/>
          </a:lnRef>
          <a:fillRef idx="0">
            <a:schemeClr val="accent4"/>
          </a:fillRef>
          <a:effectRef idx="0">
            <a:schemeClr val="accent4"/>
          </a:effectRef>
          <a:fontRef idx="minor">
            <a:schemeClr val="tx1"/>
          </a:fontRef>
        </p:style>
      </p:cxnSp>
      <p:cxnSp>
        <p:nvCxnSpPr>
          <p:cNvPr id="6" name="Straight Connector 5">
            <a:extLst>
              <a:ext uri="{FF2B5EF4-FFF2-40B4-BE49-F238E27FC236}">
                <a16:creationId xmlns:a16="http://schemas.microsoft.com/office/drawing/2014/main" id="{3B1B30BF-2C5E-EA9D-1D53-A890614F0FA3}"/>
              </a:ext>
            </a:extLst>
          </p:cNvPr>
          <p:cNvCxnSpPr/>
          <p:nvPr/>
        </p:nvCxnSpPr>
        <p:spPr>
          <a:xfrm>
            <a:off x="382555" y="1514669"/>
            <a:ext cx="11426889" cy="0"/>
          </a:xfrm>
          <a:prstGeom prst="line">
            <a:avLst/>
          </a:prstGeom>
          <a:ln w="9525">
            <a:solidFill>
              <a:schemeClr val="tx1"/>
            </a:solidFill>
          </a:ln>
        </p:spPr>
        <p:style>
          <a:lnRef idx="1">
            <a:schemeClr val="accent4"/>
          </a:lnRef>
          <a:fillRef idx="0">
            <a:schemeClr val="accent4"/>
          </a:fillRef>
          <a:effectRef idx="0">
            <a:schemeClr val="accent4"/>
          </a:effectRef>
          <a:fontRef idx="minor">
            <a:schemeClr val="tx1"/>
          </a:fontRef>
        </p:style>
      </p:cxnSp>
      <p:pic>
        <p:nvPicPr>
          <p:cNvPr id="7" name="Bildobjekt 5">
            <a:extLst>
              <a:ext uri="{FF2B5EF4-FFF2-40B4-BE49-F238E27FC236}">
                <a16:creationId xmlns:a16="http://schemas.microsoft.com/office/drawing/2014/main" id="{66F515D9-F2D0-BEA3-3E0C-2BF92734FF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3240" y="609091"/>
            <a:ext cx="1077975" cy="812781"/>
          </a:xfrm>
          <a:prstGeom prst="rect">
            <a:avLst/>
          </a:prstGeom>
        </p:spPr>
      </p:pic>
      <p:cxnSp>
        <p:nvCxnSpPr>
          <p:cNvPr id="8" name="Straight Connector 7">
            <a:extLst>
              <a:ext uri="{FF2B5EF4-FFF2-40B4-BE49-F238E27FC236}">
                <a16:creationId xmlns:a16="http://schemas.microsoft.com/office/drawing/2014/main" id="{E2457AC5-0DA8-6D66-A218-473B5FAFBDDB}"/>
              </a:ext>
            </a:extLst>
          </p:cNvPr>
          <p:cNvCxnSpPr/>
          <p:nvPr/>
        </p:nvCxnSpPr>
        <p:spPr>
          <a:xfrm>
            <a:off x="382555" y="516293"/>
            <a:ext cx="11426889" cy="0"/>
          </a:xfrm>
          <a:prstGeom prst="line">
            <a:avLst/>
          </a:prstGeom>
          <a:ln w="9525">
            <a:solidFill>
              <a:schemeClr val="tx1"/>
            </a:solidFill>
          </a:ln>
        </p:spPr>
        <p:style>
          <a:lnRef idx="1">
            <a:schemeClr val="accent4"/>
          </a:lnRef>
          <a:fillRef idx="0">
            <a:schemeClr val="accent4"/>
          </a:fillRef>
          <a:effectRef idx="0">
            <a:schemeClr val="accent4"/>
          </a:effectRef>
          <a:fontRef idx="minor">
            <a:schemeClr val="tx1"/>
          </a:fontRef>
        </p:style>
      </p:cxnSp>
      <p:pic>
        <p:nvPicPr>
          <p:cNvPr id="9" name="Bildobjekt 5">
            <a:extLst>
              <a:ext uri="{FF2B5EF4-FFF2-40B4-BE49-F238E27FC236}">
                <a16:creationId xmlns:a16="http://schemas.microsoft.com/office/drawing/2014/main" id="{424ACDA8-8858-919D-BC16-3AF274456C85}"/>
              </a:ext>
            </a:extLst>
          </p:cNvPr>
          <p:cNvPicPr>
            <a:picLocks noChangeAspect="1"/>
          </p:cNvPicPr>
          <p:nvPr/>
        </p:nvPicPr>
        <p:blipFill>
          <a:blip r:embed="rId2">
            <a:alphaModFix amt="5000"/>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691679" y="862180"/>
            <a:ext cx="6808641" cy="5133639"/>
          </a:xfrm>
          <a:prstGeom prst="rect">
            <a:avLst/>
          </a:prstGeom>
        </p:spPr>
      </p:pic>
    </p:spTree>
    <p:extLst>
      <p:ext uri="{BB962C8B-B14F-4D97-AF65-F5344CB8AC3E}">
        <p14:creationId xmlns:p14="http://schemas.microsoft.com/office/powerpoint/2010/main" val="1079476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4F9479-5856-1804-F4A5-44F5FCD82DCB}"/>
              </a:ext>
            </a:extLst>
          </p:cNvPr>
          <p:cNvSpPr>
            <a:spLocks noGrp="1"/>
          </p:cNvSpPr>
          <p:nvPr>
            <p:ph idx="1"/>
          </p:nvPr>
        </p:nvSpPr>
        <p:spPr/>
        <p:txBody>
          <a:bodyPr/>
          <a:lstStyle/>
          <a:p>
            <a:r>
              <a:rPr lang="sv-SE" dirty="0"/>
              <a:t>Skickar ut formulär vecka 39, svara senast onsdag 25/9</a:t>
            </a:r>
          </a:p>
          <a:p>
            <a:endParaRPr lang="sv-SE" dirty="0"/>
          </a:p>
          <a:p>
            <a:r>
              <a:rPr lang="sv-SE" dirty="0"/>
              <a:t>Beställning sker 27/9</a:t>
            </a:r>
          </a:p>
          <a:p>
            <a:endParaRPr lang="sv-SE" dirty="0"/>
          </a:p>
          <a:p>
            <a:r>
              <a:rPr lang="sv-SE" dirty="0"/>
              <a:t>Betalning sker vid uthämtning av kläder, och det kommer bli vid första bästa träningstillfälle.</a:t>
            </a:r>
          </a:p>
          <a:p>
            <a:endParaRPr lang="sv-SE" dirty="0"/>
          </a:p>
          <a:p>
            <a:r>
              <a:rPr lang="sv-SE" dirty="0"/>
              <a:t>Ska det vara initialer på kläder?</a:t>
            </a:r>
          </a:p>
        </p:txBody>
      </p:sp>
      <p:sp>
        <p:nvSpPr>
          <p:cNvPr id="6" name="Rubrik 2">
            <a:extLst>
              <a:ext uri="{FF2B5EF4-FFF2-40B4-BE49-F238E27FC236}">
                <a16:creationId xmlns:a16="http://schemas.microsoft.com/office/drawing/2014/main" id="{FCE061E5-F303-D96A-A90C-A05322DBD72E}"/>
              </a:ext>
            </a:extLst>
          </p:cNvPr>
          <p:cNvSpPr txBox="1">
            <a:spLocks/>
          </p:cNvSpPr>
          <p:nvPr/>
        </p:nvSpPr>
        <p:spPr>
          <a:xfrm>
            <a:off x="776627" y="35269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err="1"/>
              <a:t>Lagkläder</a:t>
            </a:r>
            <a:endParaRPr lang="sv-SE" dirty="0"/>
          </a:p>
        </p:txBody>
      </p:sp>
      <p:cxnSp>
        <p:nvCxnSpPr>
          <p:cNvPr id="7" name="Straight Connector 6">
            <a:extLst>
              <a:ext uri="{FF2B5EF4-FFF2-40B4-BE49-F238E27FC236}">
                <a16:creationId xmlns:a16="http://schemas.microsoft.com/office/drawing/2014/main" id="{1A64FBCE-12E7-9471-3BDF-4FEAB10A4E9C}"/>
              </a:ext>
            </a:extLst>
          </p:cNvPr>
          <p:cNvCxnSpPr/>
          <p:nvPr/>
        </p:nvCxnSpPr>
        <p:spPr>
          <a:xfrm>
            <a:off x="332792" y="6593633"/>
            <a:ext cx="11426889" cy="0"/>
          </a:xfrm>
          <a:prstGeom prst="line">
            <a:avLst/>
          </a:prstGeom>
          <a:ln w="9525">
            <a:solidFill>
              <a:schemeClr val="tx1"/>
            </a:solidFill>
          </a:ln>
        </p:spPr>
        <p:style>
          <a:lnRef idx="1">
            <a:schemeClr val="accent4"/>
          </a:lnRef>
          <a:fillRef idx="0">
            <a:schemeClr val="accent4"/>
          </a:fillRef>
          <a:effectRef idx="0">
            <a:schemeClr val="accent4"/>
          </a:effectRef>
          <a:fontRef idx="minor">
            <a:schemeClr val="tx1"/>
          </a:fontRef>
        </p:style>
      </p:cxnSp>
      <p:cxnSp>
        <p:nvCxnSpPr>
          <p:cNvPr id="8" name="Straight Connector 7">
            <a:extLst>
              <a:ext uri="{FF2B5EF4-FFF2-40B4-BE49-F238E27FC236}">
                <a16:creationId xmlns:a16="http://schemas.microsoft.com/office/drawing/2014/main" id="{556D6B8B-3503-8D4B-0501-FAABCECD4CF3}"/>
              </a:ext>
            </a:extLst>
          </p:cNvPr>
          <p:cNvCxnSpPr/>
          <p:nvPr/>
        </p:nvCxnSpPr>
        <p:spPr>
          <a:xfrm>
            <a:off x="382555" y="1514669"/>
            <a:ext cx="11426889" cy="0"/>
          </a:xfrm>
          <a:prstGeom prst="line">
            <a:avLst/>
          </a:prstGeom>
          <a:ln w="9525">
            <a:solidFill>
              <a:schemeClr val="tx1"/>
            </a:solidFill>
          </a:ln>
        </p:spPr>
        <p:style>
          <a:lnRef idx="1">
            <a:schemeClr val="accent4"/>
          </a:lnRef>
          <a:fillRef idx="0">
            <a:schemeClr val="accent4"/>
          </a:fillRef>
          <a:effectRef idx="0">
            <a:schemeClr val="accent4"/>
          </a:effectRef>
          <a:fontRef idx="minor">
            <a:schemeClr val="tx1"/>
          </a:fontRef>
        </p:style>
      </p:cxnSp>
      <p:pic>
        <p:nvPicPr>
          <p:cNvPr id="9" name="Bildobjekt 5">
            <a:extLst>
              <a:ext uri="{FF2B5EF4-FFF2-40B4-BE49-F238E27FC236}">
                <a16:creationId xmlns:a16="http://schemas.microsoft.com/office/drawing/2014/main" id="{7C7BEC22-CF99-A7C0-F8FC-E06D7AD462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3240" y="609091"/>
            <a:ext cx="1077975" cy="812781"/>
          </a:xfrm>
          <a:prstGeom prst="rect">
            <a:avLst/>
          </a:prstGeom>
        </p:spPr>
      </p:pic>
      <p:cxnSp>
        <p:nvCxnSpPr>
          <p:cNvPr id="10" name="Straight Connector 9">
            <a:extLst>
              <a:ext uri="{FF2B5EF4-FFF2-40B4-BE49-F238E27FC236}">
                <a16:creationId xmlns:a16="http://schemas.microsoft.com/office/drawing/2014/main" id="{E7A61613-0F3E-9F75-CAB4-C5252E98496E}"/>
              </a:ext>
            </a:extLst>
          </p:cNvPr>
          <p:cNvCxnSpPr/>
          <p:nvPr/>
        </p:nvCxnSpPr>
        <p:spPr>
          <a:xfrm>
            <a:off x="382555" y="516293"/>
            <a:ext cx="11426889" cy="0"/>
          </a:xfrm>
          <a:prstGeom prst="line">
            <a:avLst/>
          </a:prstGeom>
          <a:ln w="9525">
            <a:solidFill>
              <a:schemeClr val="tx1"/>
            </a:solidFill>
          </a:ln>
        </p:spPr>
        <p:style>
          <a:lnRef idx="1">
            <a:schemeClr val="accent4"/>
          </a:lnRef>
          <a:fillRef idx="0">
            <a:schemeClr val="accent4"/>
          </a:fillRef>
          <a:effectRef idx="0">
            <a:schemeClr val="accent4"/>
          </a:effectRef>
          <a:fontRef idx="minor">
            <a:schemeClr val="tx1"/>
          </a:fontRef>
        </p:style>
      </p:cxnSp>
      <p:pic>
        <p:nvPicPr>
          <p:cNvPr id="11" name="Bildobjekt 5">
            <a:extLst>
              <a:ext uri="{FF2B5EF4-FFF2-40B4-BE49-F238E27FC236}">
                <a16:creationId xmlns:a16="http://schemas.microsoft.com/office/drawing/2014/main" id="{E24FEE5C-B750-3F23-4DE6-7B3AAFC9FE63}"/>
              </a:ext>
            </a:extLst>
          </p:cNvPr>
          <p:cNvPicPr>
            <a:picLocks noChangeAspect="1"/>
          </p:cNvPicPr>
          <p:nvPr/>
        </p:nvPicPr>
        <p:blipFill>
          <a:blip r:embed="rId2">
            <a:alphaModFix amt="5000"/>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691679" y="862180"/>
            <a:ext cx="6808641" cy="5133639"/>
          </a:xfrm>
          <a:prstGeom prst="rect">
            <a:avLst/>
          </a:prstGeom>
        </p:spPr>
      </p:pic>
    </p:spTree>
    <p:extLst>
      <p:ext uri="{BB962C8B-B14F-4D97-AF65-F5344CB8AC3E}">
        <p14:creationId xmlns:p14="http://schemas.microsoft.com/office/powerpoint/2010/main" val="334226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Bildobjekt 5">
            <a:extLst>
              <a:ext uri="{FF2B5EF4-FFF2-40B4-BE49-F238E27FC236}">
                <a16:creationId xmlns:a16="http://schemas.microsoft.com/office/drawing/2014/main" id="{E0A1E3A2-D03D-70BB-CE7C-47B33AA67CDB}"/>
              </a:ext>
            </a:extLst>
          </p:cNvPr>
          <p:cNvPicPr>
            <a:picLocks noChangeAspect="1"/>
          </p:cNvPicPr>
          <p:nvPr/>
        </p:nvPicPr>
        <p:blipFill>
          <a:blip r:embed="rId2">
            <a:alphaModFix amt="5000"/>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691679" y="862180"/>
            <a:ext cx="6808641" cy="5133639"/>
          </a:xfrm>
          <a:prstGeom prst="rect">
            <a:avLst/>
          </a:prstGeom>
        </p:spPr>
      </p:pic>
      <p:pic>
        <p:nvPicPr>
          <p:cNvPr id="21" name="Content Placeholder 20">
            <a:extLst>
              <a:ext uri="{FF2B5EF4-FFF2-40B4-BE49-F238E27FC236}">
                <a16:creationId xmlns:a16="http://schemas.microsoft.com/office/drawing/2014/main" id="{7A0F3352-E307-9421-93B6-406CC8B90D2E}"/>
              </a:ext>
            </a:extLst>
          </p:cNvPr>
          <p:cNvPicPr>
            <a:picLocks noGrp="1" noChangeAspect="1"/>
          </p:cNvPicPr>
          <p:nvPr>
            <p:ph idx="1"/>
          </p:nvPr>
        </p:nvPicPr>
        <p:blipFill>
          <a:blip r:embed="rId3"/>
          <a:stretch>
            <a:fillRect/>
          </a:stretch>
        </p:blipFill>
        <p:spPr>
          <a:xfrm>
            <a:off x="643467" y="716365"/>
            <a:ext cx="10905066" cy="5425269"/>
          </a:xfrm>
          <a:prstGeom prst="rect">
            <a:avLst/>
          </a:prstGeom>
        </p:spPr>
      </p:pic>
    </p:spTree>
    <p:extLst>
      <p:ext uri="{BB962C8B-B14F-4D97-AF65-F5344CB8AC3E}">
        <p14:creationId xmlns:p14="http://schemas.microsoft.com/office/powerpoint/2010/main" val="427268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5">
            <a:extLst>
              <a:ext uri="{FF2B5EF4-FFF2-40B4-BE49-F238E27FC236}">
                <a16:creationId xmlns:a16="http://schemas.microsoft.com/office/drawing/2014/main" id="{AFD9B28C-EE52-7837-23FE-AC409EAE8209}"/>
              </a:ext>
            </a:extLst>
          </p:cNvPr>
          <p:cNvPicPr>
            <a:picLocks noChangeAspect="1"/>
          </p:cNvPicPr>
          <p:nvPr/>
        </p:nvPicPr>
        <p:blipFill>
          <a:blip r:embed="rId2">
            <a:alphaModFix amt="5000"/>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691679" y="862180"/>
            <a:ext cx="6808641" cy="5133639"/>
          </a:xfrm>
          <a:prstGeom prst="rect">
            <a:avLst/>
          </a:prstGeom>
        </p:spPr>
      </p:pic>
      <p:sp>
        <p:nvSpPr>
          <p:cNvPr id="2" name="Title 1">
            <a:extLst>
              <a:ext uri="{FF2B5EF4-FFF2-40B4-BE49-F238E27FC236}">
                <a16:creationId xmlns:a16="http://schemas.microsoft.com/office/drawing/2014/main" id="{DC90EE34-D8F9-6750-D562-06111C874D02}"/>
              </a:ext>
            </a:extLst>
          </p:cNvPr>
          <p:cNvSpPr>
            <a:spLocks noGrp="1"/>
          </p:cNvSpPr>
          <p:nvPr>
            <p:ph type="title"/>
          </p:nvPr>
        </p:nvSpPr>
        <p:spPr/>
        <p:txBody>
          <a:bodyPr/>
          <a:lstStyle/>
          <a:p>
            <a:r>
              <a:rPr lang="sv-SE" dirty="0"/>
              <a:t>Presentation av föräldrar</a:t>
            </a:r>
          </a:p>
        </p:txBody>
      </p:sp>
      <p:cxnSp>
        <p:nvCxnSpPr>
          <p:cNvPr id="4" name="Straight Connector 3">
            <a:extLst>
              <a:ext uri="{FF2B5EF4-FFF2-40B4-BE49-F238E27FC236}">
                <a16:creationId xmlns:a16="http://schemas.microsoft.com/office/drawing/2014/main" id="{1D935DDA-2163-5781-B8F9-A5053A484A8F}"/>
              </a:ext>
            </a:extLst>
          </p:cNvPr>
          <p:cNvCxnSpPr/>
          <p:nvPr/>
        </p:nvCxnSpPr>
        <p:spPr>
          <a:xfrm>
            <a:off x="332792" y="6593633"/>
            <a:ext cx="11426889" cy="0"/>
          </a:xfrm>
          <a:prstGeom prst="line">
            <a:avLst/>
          </a:prstGeom>
          <a:ln w="9525">
            <a:solidFill>
              <a:schemeClr val="tx1"/>
            </a:solidFill>
          </a:ln>
        </p:spPr>
        <p:style>
          <a:lnRef idx="1">
            <a:schemeClr val="accent4"/>
          </a:lnRef>
          <a:fillRef idx="0">
            <a:schemeClr val="accent4"/>
          </a:fillRef>
          <a:effectRef idx="0">
            <a:schemeClr val="accent4"/>
          </a:effectRef>
          <a:fontRef idx="minor">
            <a:schemeClr val="tx1"/>
          </a:fontRef>
        </p:style>
      </p:cxnSp>
      <p:cxnSp>
        <p:nvCxnSpPr>
          <p:cNvPr id="6" name="Straight Connector 5">
            <a:extLst>
              <a:ext uri="{FF2B5EF4-FFF2-40B4-BE49-F238E27FC236}">
                <a16:creationId xmlns:a16="http://schemas.microsoft.com/office/drawing/2014/main" id="{9BDD639F-86F4-1C58-3937-BA91EDBE0EFD}"/>
              </a:ext>
            </a:extLst>
          </p:cNvPr>
          <p:cNvCxnSpPr/>
          <p:nvPr/>
        </p:nvCxnSpPr>
        <p:spPr>
          <a:xfrm>
            <a:off x="382555" y="1514669"/>
            <a:ext cx="11426889" cy="0"/>
          </a:xfrm>
          <a:prstGeom prst="line">
            <a:avLst/>
          </a:prstGeom>
          <a:ln w="9525">
            <a:solidFill>
              <a:schemeClr val="tx1"/>
            </a:solidFill>
          </a:ln>
        </p:spPr>
        <p:style>
          <a:lnRef idx="1">
            <a:schemeClr val="accent4"/>
          </a:lnRef>
          <a:fillRef idx="0">
            <a:schemeClr val="accent4"/>
          </a:fillRef>
          <a:effectRef idx="0">
            <a:schemeClr val="accent4"/>
          </a:effectRef>
          <a:fontRef idx="minor">
            <a:schemeClr val="tx1"/>
          </a:fontRef>
        </p:style>
      </p:cxnSp>
      <p:pic>
        <p:nvPicPr>
          <p:cNvPr id="7" name="Bildobjekt 5">
            <a:extLst>
              <a:ext uri="{FF2B5EF4-FFF2-40B4-BE49-F238E27FC236}">
                <a16:creationId xmlns:a16="http://schemas.microsoft.com/office/drawing/2014/main" id="{4F2A5186-5EBE-710A-BBB3-4567C0666A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3240" y="609091"/>
            <a:ext cx="1077975" cy="812781"/>
          </a:xfrm>
          <a:prstGeom prst="rect">
            <a:avLst/>
          </a:prstGeom>
        </p:spPr>
      </p:pic>
      <p:cxnSp>
        <p:nvCxnSpPr>
          <p:cNvPr id="9" name="Straight Connector 8">
            <a:extLst>
              <a:ext uri="{FF2B5EF4-FFF2-40B4-BE49-F238E27FC236}">
                <a16:creationId xmlns:a16="http://schemas.microsoft.com/office/drawing/2014/main" id="{44E5C96E-EAFE-C90D-D413-3471907AC47F}"/>
              </a:ext>
            </a:extLst>
          </p:cNvPr>
          <p:cNvCxnSpPr/>
          <p:nvPr/>
        </p:nvCxnSpPr>
        <p:spPr>
          <a:xfrm>
            <a:off x="382555" y="516293"/>
            <a:ext cx="11426889" cy="0"/>
          </a:xfrm>
          <a:prstGeom prst="line">
            <a:avLst/>
          </a:prstGeom>
          <a:ln w="9525">
            <a:solidFill>
              <a:schemeClr val="tx1"/>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402010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2885734-6090-130C-EC1E-3567CAC22441}"/>
              </a:ext>
            </a:extLst>
          </p:cNvPr>
          <p:cNvPicPr>
            <a:picLocks noGrp="1" noChangeAspect="1"/>
          </p:cNvPicPr>
          <p:nvPr>
            <p:ph idx="1"/>
          </p:nvPr>
        </p:nvPicPr>
        <p:blipFill>
          <a:blip r:embed="rId2"/>
          <a:stretch>
            <a:fillRect/>
          </a:stretch>
        </p:blipFill>
        <p:spPr>
          <a:xfrm>
            <a:off x="889395" y="643466"/>
            <a:ext cx="10413209" cy="5571067"/>
          </a:xfrm>
          <a:prstGeom prst="rect">
            <a:avLst/>
          </a:prstGeom>
        </p:spPr>
      </p:pic>
    </p:spTree>
    <p:extLst>
      <p:ext uri="{BB962C8B-B14F-4D97-AF65-F5344CB8AC3E}">
        <p14:creationId xmlns:p14="http://schemas.microsoft.com/office/powerpoint/2010/main" val="3741614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218AB84-D434-EC9D-7EDC-6AF9ACA6B9C8}"/>
              </a:ext>
            </a:extLst>
          </p:cNvPr>
          <p:cNvPicPr>
            <a:picLocks noGrp="1" noChangeAspect="1"/>
          </p:cNvPicPr>
          <p:nvPr>
            <p:ph idx="1"/>
          </p:nvPr>
        </p:nvPicPr>
        <p:blipFill>
          <a:blip r:embed="rId2"/>
          <a:stretch>
            <a:fillRect/>
          </a:stretch>
        </p:blipFill>
        <p:spPr>
          <a:xfrm>
            <a:off x="739204" y="643466"/>
            <a:ext cx="10713591" cy="5571067"/>
          </a:xfrm>
          <a:prstGeom prst="rect">
            <a:avLst/>
          </a:prstGeom>
        </p:spPr>
      </p:pic>
    </p:spTree>
    <p:extLst>
      <p:ext uri="{BB962C8B-B14F-4D97-AF65-F5344CB8AC3E}">
        <p14:creationId xmlns:p14="http://schemas.microsoft.com/office/powerpoint/2010/main" val="3308914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BD6C267-F2B7-8143-5C40-CE7FA6C614EB}"/>
              </a:ext>
            </a:extLst>
          </p:cNvPr>
          <p:cNvPicPr>
            <a:picLocks noGrp="1" noChangeAspect="1"/>
          </p:cNvPicPr>
          <p:nvPr>
            <p:ph idx="1"/>
          </p:nvPr>
        </p:nvPicPr>
        <p:blipFill>
          <a:blip r:embed="rId2"/>
          <a:stretch>
            <a:fillRect/>
          </a:stretch>
        </p:blipFill>
        <p:spPr>
          <a:xfrm>
            <a:off x="643467" y="661840"/>
            <a:ext cx="10905066" cy="5534318"/>
          </a:xfrm>
          <a:prstGeom prst="rect">
            <a:avLst/>
          </a:prstGeom>
        </p:spPr>
      </p:pic>
    </p:spTree>
    <p:extLst>
      <p:ext uri="{BB962C8B-B14F-4D97-AF65-F5344CB8AC3E}">
        <p14:creationId xmlns:p14="http://schemas.microsoft.com/office/powerpoint/2010/main" val="3137934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DFB82DC-89C3-C7A7-683C-73BC3527DAB2}"/>
              </a:ext>
            </a:extLst>
          </p:cNvPr>
          <p:cNvPicPr>
            <a:picLocks noGrp="1" noChangeAspect="1"/>
          </p:cNvPicPr>
          <p:nvPr>
            <p:ph idx="1"/>
          </p:nvPr>
        </p:nvPicPr>
        <p:blipFill>
          <a:blip r:embed="rId2"/>
          <a:stretch>
            <a:fillRect/>
          </a:stretch>
        </p:blipFill>
        <p:spPr>
          <a:xfrm>
            <a:off x="643467" y="825416"/>
            <a:ext cx="10905066" cy="5207166"/>
          </a:xfrm>
          <a:prstGeom prst="rect">
            <a:avLst/>
          </a:prstGeom>
        </p:spPr>
      </p:pic>
    </p:spTree>
    <p:extLst>
      <p:ext uri="{BB962C8B-B14F-4D97-AF65-F5344CB8AC3E}">
        <p14:creationId xmlns:p14="http://schemas.microsoft.com/office/powerpoint/2010/main" val="3939732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1BC011-13EB-EFAF-4C5A-F5C8A0CC1D3F}"/>
              </a:ext>
            </a:extLst>
          </p:cNvPr>
          <p:cNvSpPr>
            <a:spLocks noGrp="1"/>
          </p:cNvSpPr>
          <p:nvPr>
            <p:ph idx="1"/>
          </p:nvPr>
        </p:nvSpPr>
        <p:spPr/>
        <p:txBody>
          <a:bodyPr/>
          <a:lstStyle/>
          <a:p>
            <a:r>
              <a:rPr lang="sv-SE" dirty="0"/>
              <a:t>Vi samlas </a:t>
            </a:r>
            <a:r>
              <a:rPr lang="sv-SE" dirty="0" err="1"/>
              <a:t>kl</a:t>
            </a:r>
            <a:r>
              <a:rPr lang="sv-SE" dirty="0"/>
              <a:t> 17:00 nere vid bowlingbanorna.</a:t>
            </a:r>
          </a:p>
          <a:p>
            <a:r>
              <a:rPr lang="sv-SE" dirty="0"/>
              <a:t>Bowlingen är mellan 17:15-18:10</a:t>
            </a:r>
          </a:p>
          <a:p>
            <a:r>
              <a:rPr lang="sv-SE" dirty="0"/>
              <a:t>Föräldrar få gärna också bowla samtidigt om det finns lediga banor.</a:t>
            </a:r>
          </a:p>
          <a:p>
            <a:r>
              <a:rPr lang="sv-SE" dirty="0"/>
              <a:t>Viktigt att tjejerna bowlar för sig och inte med en förälder.</a:t>
            </a:r>
          </a:p>
          <a:p>
            <a:r>
              <a:rPr lang="sv-SE" dirty="0"/>
              <a:t>Laget betalar bowlingen för tjejerna.</a:t>
            </a:r>
          </a:p>
          <a:p>
            <a:r>
              <a:rPr lang="sv-SE" dirty="0"/>
              <a:t>Man får gärna stanna kvar efter bowlingen och äta, det är inget som ingår i kick-offen.</a:t>
            </a:r>
          </a:p>
        </p:txBody>
      </p:sp>
      <p:sp>
        <p:nvSpPr>
          <p:cNvPr id="6" name="Rubrik 2">
            <a:extLst>
              <a:ext uri="{FF2B5EF4-FFF2-40B4-BE49-F238E27FC236}">
                <a16:creationId xmlns:a16="http://schemas.microsoft.com/office/drawing/2014/main" id="{B0973336-9600-57E9-867B-14206D3D826D}"/>
              </a:ext>
            </a:extLst>
          </p:cNvPr>
          <p:cNvSpPr txBox="1">
            <a:spLocks/>
          </p:cNvSpPr>
          <p:nvPr/>
        </p:nvSpPr>
        <p:spPr>
          <a:xfrm>
            <a:off x="776627" y="35269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t>Kick-off 19/9</a:t>
            </a:r>
          </a:p>
        </p:txBody>
      </p:sp>
      <p:cxnSp>
        <p:nvCxnSpPr>
          <p:cNvPr id="7" name="Straight Connector 6">
            <a:extLst>
              <a:ext uri="{FF2B5EF4-FFF2-40B4-BE49-F238E27FC236}">
                <a16:creationId xmlns:a16="http://schemas.microsoft.com/office/drawing/2014/main" id="{9B36AA14-C16B-1436-32B1-CA097DCC1D36}"/>
              </a:ext>
            </a:extLst>
          </p:cNvPr>
          <p:cNvCxnSpPr/>
          <p:nvPr/>
        </p:nvCxnSpPr>
        <p:spPr>
          <a:xfrm>
            <a:off x="332792" y="6593633"/>
            <a:ext cx="11426889" cy="0"/>
          </a:xfrm>
          <a:prstGeom prst="line">
            <a:avLst/>
          </a:prstGeom>
          <a:ln w="9525">
            <a:solidFill>
              <a:schemeClr val="tx1"/>
            </a:solidFill>
          </a:ln>
        </p:spPr>
        <p:style>
          <a:lnRef idx="1">
            <a:schemeClr val="accent4"/>
          </a:lnRef>
          <a:fillRef idx="0">
            <a:schemeClr val="accent4"/>
          </a:fillRef>
          <a:effectRef idx="0">
            <a:schemeClr val="accent4"/>
          </a:effectRef>
          <a:fontRef idx="minor">
            <a:schemeClr val="tx1"/>
          </a:fontRef>
        </p:style>
      </p:cxnSp>
      <p:cxnSp>
        <p:nvCxnSpPr>
          <p:cNvPr id="8" name="Straight Connector 7">
            <a:extLst>
              <a:ext uri="{FF2B5EF4-FFF2-40B4-BE49-F238E27FC236}">
                <a16:creationId xmlns:a16="http://schemas.microsoft.com/office/drawing/2014/main" id="{4CF38608-7BA9-FACA-619E-9289431F8116}"/>
              </a:ext>
            </a:extLst>
          </p:cNvPr>
          <p:cNvCxnSpPr/>
          <p:nvPr/>
        </p:nvCxnSpPr>
        <p:spPr>
          <a:xfrm>
            <a:off x="382555" y="1514669"/>
            <a:ext cx="11426889" cy="0"/>
          </a:xfrm>
          <a:prstGeom prst="line">
            <a:avLst/>
          </a:prstGeom>
          <a:ln w="9525">
            <a:solidFill>
              <a:schemeClr val="tx1"/>
            </a:solidFill>
          </a:ln>
        </p:spPr>
        <p:style>
          <a:lnRef idx="1">
            <a:schemeClr val="accent4"/>
          </a:lnRef>
          <a:fillRef idx="0">
            <a:schemeClr val="accent4"/>
          </a:fillRef>
          <a:effectRef idx="0">
            <a:schemeClr val="accent4"/>
          </a:effectRef>
          <a:fontRef idx="minor">
            <a:schemeClr val="tx1"/>
          </a:fontRef>
        </p:style>
      </p:cxnSp>
      <p:pic>
        <p:nvPicPr>
          <p:cNvPr id="9" name="Bildobjekt 5">
            <a:extLst>
              <a:ext uri="{FF2B5EF4-FFF2-40B4-BE49-F238E27FC236}">
                <a16:creationId xmlns:a16="http://schemas.microsoft.com/office/drawing/2014/main" id="{47961C1E-B248-1988-7C40-1964C2E862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3240" y="609091"/>
            <a:ext cx="1077975" cy="812781"/>
          </a:xfrm>
          <a:prstGeom prst="rect">
            <a:avLst/>
          </a:prstGeom>
        </p:spPr>
      </p:pic>
      <p:cxnSp>
        <p:nvCxnSpPr>
          <p:cNvPr id="10" name="Straight Connector 9">
            <a:extLst>
              <a:ext uri="{FF2B5EF4-FFF2-40B4-BE49-F238E27FC236}">
                <a16:creationId xmlns:a16="http://schemas.microsoft.com/office/drawing/2014/main" id="{19B1488F-0DC9-14A5-7E21-3A7A45F05F06}"/>
              </a:ext>
            </a:extLst>
          </p:cNvPr>
          <p:cNvCxnSpPr/>
          <p:nvPr/>
        </p:nvCxnSpPr>
        <p:spPr>
          <a:xfrm>
            <a:off x="382555" y="516293"/>
            <a:ext cx="11426889" cy="0"/>
          </a:xfrm>
          <a:prstGeom prst="line">
            <a:avLst/>
          </a:prstGeom>
          <a:ln w="9525">
            <a:solidFill>
              <a:schemeClr val="tx1"/>
            </a:solidFill>
          </a:ln>
        </p:spPr>
        <p:style>
          <a:lnRef idx="1">
            <a:schemeClr val="accent4"/>
          </a:lnRef>
          <a:fillRef idx="0">
            <a:schemeClr val="accent4"/>
          </a:fillRef>
          <a:effectRef idx="0">
            <a:schemeClr val="accent4"/>
          </a:effectRef>
          <a:fontRef idx="minor">
            <a:schemeClr val="tx1"/>
          </a:fontRef>
        </p:style>
      </p:cxnSp>
      <p:pic>
        <p:nvPicPr>
          <p:cNvPr id="11" name="Bildobjekt 5">
            <a:extLst>
              <a:ext uri="{FF2B5EF4-FFF2-40B4-BE49-F238E27FC236}">
                <a16:creationId xmlns:a16="http://schemas.microsoft.com/office/drawing/2014/main" id="{FB0425CB-2F91-F2F0-BE31-07C59F104F2F}"/>
              </a:ext>
            </a:extLst>
          </p:cNvPr>
          <p:cNvPicPr>
            <a:picLocks noChangeAspect="1"/>
          </p:cNvPicPr>
          <p:nvPr/>
        </p:nvPicPr>
        <p:blipFill>
          <a:blip r:embed="rId2">
            <a:alphaModFix amt="5000"/>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691679" y="862180"/>
            <a:ext cx="6808641" cy="5133639"/>
          </a:xfrm>
          <a:prstGeom prst="rect">
            <a:avLst/>
          </a:prstGeom>
        </p:spPr>
      </p:pic>
    </p:spTree>
    <p:extLst>
      <p:ext uri="{BB962C8B-B14F-4D97-AF65-F5344CB8AC3E}">
        <p14:creationId xmlns:p14="http://schemas.microsoft.com/office/powerpoint/2010/main" val="12955148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DFF641-706E-C6D5-523B-DB663F246432}"/>
              </a:ext>
            </a:extLst>
          </p:cNvPr>
          <p:cNvSpPr>
            <a:spLocks noGrp="1"/>
          </p:cNvSpPr>
          <p:nvPr>
            <p:ph idx="1"/>
          </p:nvPr>
        </p:nvSpPr>
        <p:spPr/>
        <p:txBody>
          <a:bodyPr/>
          <a:lstStyle/>
          <a:p>
            <a:r>
              <a:rPr lang="sv-SE" dirty="0"/>
              <a:t>Ska vi skapa ett </a:t>
            </a:r>
            <a:r>
              <a:rPr lang="sv-SE" dirty="0" err="1"/>
              <a:t>instagramkonto</a:t>
            </a:r>
            <a:r>
              <a:rPr lang="sv-SE" dirty="0"/>
              <a:t> för laget?</a:t>
            </a:r>
          </a:p>
          <a:p>
            <a:endParaRPr lang="sv-SE" dirty="0"/>
          </a:p>
          <a:p>
            <a:r>
              <a:rPr lang="sv-SE" dirty="0"/>
              <a:t>Behövs det en </a:t>
            </a:r>
            <a:r>
              <a:rPr lang="sv-SE" dirty="0" err="1"/>
              <a:t>facebook</a:t>
            </a:r>
            <a:r>
              <a:rPr lang="sv-SE" dirty="0"/>
              <a:t> sida?</a:t>
            </a:r>
          </a:p>
          <a:p>
            <a:endParaRPr lang="sv-SE" dirty="0"/>
          </a:p>
          <a:p>
            <a:r>
              <a:rPr lang="sv-SE" dirty="0"/>
              <a:t>Viktigt dock att all information sker via laget.se och inte via </a:t>
            </a:r>
            <a:r>
              <a:rPr lang="sv-SE" dirty="0" err="1"/>
              <a:t>facebook</a:t>
            </a:r>
            <a:r>
              <a:rPr lang="sv-SE" dirty="0"/>
              <a:t> eller </a:t>
            </a:r>
            <a:r>
              <a:rPr lang="sv-SE" dirty="0" err="1"/>
              <a:t>instagram</a:t>
            </a:r>
            <a:r>
              <a:rPr lang="sv-SE" dirty="0"/>
              <a:t>.</a:t>
            </a:r>
          </a:p>
          <a:p>
            <a:endParaRPr lang="sv-SE" dirty="0"/>
          </a:p>
          <a:p>
            <a:r>
              <a:rPr lang="sv-SE" dirty="0"/>
              <a:t>Är det någon som ej vill vara med på bild så meddela någon av oss ledare, behöver inte ske nu vid mötet.</a:t>
            </a:r>
          </a:p>
        </p:txBody>
      </p:sp>
      <p:sp>
        <p:nvSpPr>
          <p:cNvPr id="6" name="Rubrik 2">
            <a:extLst>
              <a:ext uri="{FF2B5EF4-FFF2-40B4-BE49-F238E27FC236}">
                <a16:creationId xmlns:a16="http://schemas.microsoft.com/office/drawing/2014/main" id="{21AEA17B-1EEC-0157-9371-1E8E391FC41F}"/>
              </a:ext>
            </a:extLst>
          </p:cNvPr>
          <p:cNvSpPr txBox="1">
            <a:spLocks/>
          </p:cNvSpPr>
          <p:nvPr/>
        </p:nvSpPr>
        <p:spPr>
          <a:xfrm>
            <a:off x="776627" y="35269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t>Sociala medier</a:t>
            </a:r>
          </a:p>
        </p:txBody>
      </p:sp>
      <p:cxnSp>
        <p:nvCxnSpPr>
          <p:cNvPr id="7" name="Straight Connector 6">
            <a:extLst>
              <a:ext uri="{FF2B5EF4-FFF2-40B4-BE49-F238E27FC236}">
                <a16:creationId xmlns:a16="http://schemas.microsoft.com/office/drawing/2014/main" id="{D582FB24-4FD4-9E64-D565-D9960B0E8321}"/>
              </a:ext>
            </a:extLst>
          </p:cNvPr>
          <p:cNvCxnSpPr/>
          <p:nvPr/>
        </p:nvCxnSpPr>
        <p:spPr>
          <a:xfrm>
            <a:off x="332792" y="6593633"/>
            <a:ext cx="11426889" cy="0"/>
          </a:xfrm>
          <a:prstGeom prst="line">
            <a:avLst/>
          </a:prstGeom>
          <a:ln w="9525">
            <a:solidFill>
              <a:schemeClr val="tx1"/>
            </a:solidFill>
          </a:ln>
        </p:spPr>
        <p:style>
          <a:lnRef idx="1">
            <a:schemeClr val="accent4"/>
          </a:lnRef>
          <a:fillRef idx="0">
            <a:schemeClr val="accent4"/>
          </a:fillRef>
          <a:effectRef idx="0">
            <a:schemeClr val="accent4"/>
          </a:effectRef>
          <a:fontRef idx="minor">
            <a:schemeClr val="tx1"/>
          </a:fontRef>
        </p:style>
      </p:cxnSp>
      <p:cxnSp>
        <p:nvCxnSpPr>
          <p:cNvPr id="8" name="Straight Connector 7">
            <a:extLst>
              <a:ext uri="{FF2B5EF4-FFF2-40B4-BE49-F238E27FC236}">
                <a16:creationId xmlns:a16="http://schemas.microsoft.com/office/drawing/2014/main" id="{CDF8473F-4E07-A5E6-B6A7-2666FE8D760C}"/>
              </a:ext>
            </a:extLst>
          </p:cNvPr>
          <p:cNvCxnSpPr/>
          <p:nvPr/>
        </p:nvCxnSpPr>
        <p:spPr>
          <a:xfrm>
            <a:off x="382555" y="1514669"/>
            <a:ext cx="11426889" cy="0"/>
          </a:xfrm>
          <a:prstGeom prst="line">
            <a:avLst/>
          </a:prstGeom>
          <a:ln w="9525">
            <a:solidFill>
              <a:schemeClr val="tx1"/>
            </a:solidFill>
          </a:ln>
        </p:spPr>
        <p:style>
          <a:lnRef idx="1">
            <a:schemeClr val="accent4"/>
          </a:lnRef>
          <a:fillRef idx="0">
            <a:schemeClr val="accent4"/>
          </a:fillRef>
          <a:effectRef idx="0">
            <a:schemeClr val="accent4"/>
          </a:effectRef>
          <a:fontRef idx="minor">
            <a:schemeClr val="tx1"/>
          </a:fontRef>
        </p:style>
      </p:cxnSp>
      <p:pic>
        <p:nvPicPr>
          <p:cNvPr id="9" name="Bildobjekt 5">
            <a:extLst>
              <a:ext uri="{FF2B5EF4-FFF2-40B4-BE49-F238E27FC236}">
                <a16:creationId xmlns:a16="http://schemas.microsoft.com/office/drawing/2014/main" id="{1E860839-8FBE-67FB-4343-A0C712A636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3240" y="609091"/>
            <a:ext cx="1077975" cy="812781"/>
          </a:xfrm>
          <a:prstGeom prst="rect">
            <a:avLst/>
          </a:prstGeom>
        </p:spPr>
      </p:pic>
      <p:cxnSp>
        <p:nvCxnSpPr>
          <p:cNvPr id="10" name="Straight Connector 9">
            <a:extLst>
              <a:ext uri="{FF2B5EF4-FFF2-40B4-BE49-F238E27FC236}">
                <a16:creationId xmlns:a16="http://schemas.microsoft.com/office/drawing/2014/main" id="{2293A7D8-8633-4BAC-DE49-2DD86890CD01}"/>
              </a:ext>
            </a:extLst>
          </p:cNvPr>
          <p:cNvCxnSpPr/>
          <p:nvPr/>
        </p:nvCxnSpPr>
        <p:spPr>
          <a:xfrm>
            <a:off x="382555" y="516293"/>
            <a:ext cx="11426889" cy="0"/>
          </a:xfrm>
          <a:prstGeom prst="line">
            <a:avLst/>
          </a:prstGeom>
          <a:ln w="9525">
            <a:solidFill>
              <a:schemeClr val="tx1"/>
            </a:solidFill>
          </a:ln>
        </p:spPr>
        <p:style>
          <a:lnRef idx="1">
            <a:schemeClr val="accent4"/>
          </a:lnRef>
          <a:fillRef idx="0">
            <a:schemeClr val="accent4"/>
          </a:fillRef>
          <a:effectRef idx="0">
            <a:schemeClr val="accent4"/>
          </a:effectRef>
          <a:fontRef idx="minor">
            <a:schemeClr val="tx1"/>
          </a:fontRef>
        </p:style>
      </p:cxnSp>
      <p:pic>
        <p:nvPicPr>
          <p:cNvPr id="11" name="Bildobjekt 5">
            <a:extLst>
              <a:ext uri="{FF2B5EF4-FFF2-40B4-BE49-F238E27FC236}">
                <a16:creationId xmlns:a16="http://schemas.microsoft.com/office/drawing/2014/main" id="{7AEDA96E-542A-0BD6-F036-ED93814BAB9B}"/>
              </a:ext>
            </a:extLst>
          </p:cNvPr>
          <p:cNvPicPr>
            <a:picLocks noChangeAspect="1"/>
          </p:cNvPicPr>
          <p:nvPr/>
        </p:nvPicPr>
        <p:blipFill>
          <a:blip r:embed="rId2">
            <a:alphaModFix amt="5000"/>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691679" y="862180"/>
            <a:ext cx="6808641" cy="5133639"/>
          </a:xfrm>
          <a:prstGeom prst="rect">
            <a:avLst/>
          </a:prstGeom>
        </p:spPr>
      </p:pic>
    </p:spTree>
    <p:extLst>
      <p:ext uri="{BB962C8B-B14F-4D97-AF65-F5344CB8AC3E}">
        <p14:creationId xmlns:p14="http://schemas.microsoft.com/office/powerpoint/2010/main" val="5407564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99CF03-1CD8-2076-D503-BAF7415139F9}"/>
              </a:ext>
            </a:extLst>
          </p:cNvPr>
          <p:cNvSpPr>
            <a:spLocks noGrp="1"/>
          </p:cNvSpPr>
          <p:nvPr>
            <p:ph idx="1"/>
          </p:nvPr>
        </p:nvSpPr>
        <p:spPr>
          <a:xfrm>
            <a:off x="838200" y="1607467"/>
            <a:ext cx="10515600" cy="4893368"/>
          </a:xfrm>
        </p:spPr>
        <p:txBody>
          <a:bodyPr>
            <a:normAutofit fontScale="92500"/>
          </a:bodyPr>
          <a:lstStyle/>
          <a:p>
            <a:pPr>
              <a:lnSpc>
                <a:spcPct val="150000"/>
              </a:lnSpc>
            </a:pPr>
            <a:r>
              <a:rPr lang="sv-SE" dirty="0"/>
              <a:t>Vi ser fram emot att växa som lag!</a:t>
            </a:r>
          </a:p>
          <a:p>
            <a:pPr>
              <a:lnSpc>
                <a:spcPct val="150000"/>
              </a:lnSpc>
            </a:pPr>
            <a:r>
              <a:rPr lang="sv-SE" dirty="0"/>
              <a:t>Om ni känner någon tjej som är sugen att prova på hockey så är bara att säga till innan att ni tar med kompis.</a:t>
            </a:r>
          </a:p>
          <a:p>
            <a:pPr>
              <a:lnSpc>
                <a:spcPct val="150000"/>
              </a:lnSpc>
            </a:pPr>
            <a:r>
              <a:rPr lang="sv-SE" dirty="0"/>
              <a:t>Viktigt att den nya spelaren har halsskydd, hjälm med galler och handskar, gärna en klubba också.</a:t>
            </a:r>
          </a:p>
          <a:p>
            <a:pPr>
              <a:lnSpc>
                <a:spcPct val="150000"/>
              </a:lnSpc>
            </a:pPr>
            <a:r>
              <a:rPr lang="sv-SE" dirty="0"/>
              <a:t>Vi ställer inga krav på att man ska kunna åka skridskor. </a:t>
            </a:r>
          </a:p>
          <a:p>
            <a:pPr>
              <a:lnSpc>
                <a:spcPct val="150000"/>
              </a:lnSpc>
            </a:pPr>
            <a:r>
              <a:rPr lang="sv-SE" dirty="0"/>
              <a:t>Man får prova på 3-4 gånger innan man bestämt sig för att fortsätta.</a:t>
            </a:r>
          </a:p>
        </p:txBody>
      </p:sp>
      <p:sp>
        <p:nvSpPr>
          <p:cNvPr id="6" name="Rubrik 2">
            <a:extLst>
              <a:ext uri="{FF2B5EF4-FFF2-40B4-BE49-F238E27FC236}">
                <a16:creationId xmlns:a16="http://schemas.microsoft.com/office/drawing/2014/main" id="{1123D511-C564-EF74-64C0-2022821CE142}"/>
              </a:ext>
            </a:extLst>
          </p:cNvPr>
          <p:cNvSpPr txBox="1">
            <a:spLocks/>
          </p:cNvSpPr>
          <p:nvPr/>
        </p:nvSpPr>
        <p:spPr>
          <a:xfrm>
            <a:off x="776627" y="35269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t>Nya spelare</a:t>
            </a:r>
          </a:p>
        </p:txBody>
      </p:sp>
      <p:cxnSp>
        <p:nvCxnSpPr>
          <p:cNvPr id="7" name="Straight Connector 6">
            <a:extLst>
              <a:ext uri="{FF2B5EF4-FFF2-40B4-BE49-F238E27FC236}">
                <a16:creationId xmlns:a16="http://schemas.microsoft.com/office/drawing/2014/main" id="{F0182A6A-9CD4-CADF-34E4-EFBD7958BD3D}"/>
              </a:ext>
            </a:extLst>
          </p:cNvPr>
          <p:cNvCxnSpPr/>
          <p:nvPr/>
        </p:nvCxnSpPr>
        <p:spPr>
          <a:xfrm>
            <a:off x="332792" y="6593633"/>
            <a:ext cx="11426889" cy="0"/>
          </a:xfrm>
          <a:prstGeom prst="line">
            <a:avLst/>
          </a:prstGeom>
          <a:ln w="9525">
            <a:solidFill>
              <a:schemeClr val="tx1"/>
            </a:solidFill>
          </a:ln>
        </p:spPr>
        <p:style>
          <a:lnRef idx="1">
            <a:schemeClr val="accent4"/>
          </a:lnRef>
          <a:fillRef idx="0">
            <a:schemeClr val="accent4"/>
          </a:fillRef>
          <a:effectRef idx="0">
            <a:schemeClr val="accent4"/>
          </a:effectRef>
          <a:fontRef idx="minor">
            <a:schemeClr val="tx1"/>
          </a:fontRef>
        </p:style>
      </p:cxnSp>
      <p:cxnSp>
        <p:nvCxnSpPr>
          <p:cNvPr id="8" name="Straight Connector 7">
            <a:extLst>
              <a:ext uri="{FF2B5EF4-FFF2-40B4-BE49-F238E27FC236}">
                <a16:creationId xmlns:a16="http://schemas.microsoft.com/office/drawing/2014/main" id="{66C87FE4-39AF-CDF0-34FC-A710C380413B}"/>
              </a:ext>
            </a:extLst>
          </p:cNvPr>
          <p:cNvCxnSpPr/>
          <p:nvPr/>
        </p:nvCxnSpPr>
        <p:spPr>
          <a:xfrm>
            <a:off x="382555" y="1514669"/>
            <a:ext cx="11426889" cy="0"/>
          </a:xfrm>
          <a:prstGeom prst="line">
            <a:avLst/>
          </a:prstGeom>
          <a:ln w="9525">
            <a:solidFill>
              <a:schemeClr val="tx1"/>
            </a:solidFill>
          </a:ln>
        </p:spPr>
        <p:style>
          <a:lnRef idx="1">
            <a:schemeClr val="accent4"/>
          </a:lnRef>
          <a:fillRef idx="0">
            <a:schemeClr val="accent4"/>
          </a:fillRef>
          <a:effectRef idx="0">
            <a:schemeClr val="accent4"/>
          </a:effectRef>
          <a:fontRef idx="minor">
            <a:schemeClr val="tx1"/>
          </a:fontRef>
        </p:style>
      </p:cxnSp>
      <p:pic>
        <p:nvPicPr>
          <p:cNvPr id="9" name="Bildobjekt 5">
            <a:extLst>
              <a:ext uri="{FF2B5EF4-FFF2-40B4-BE49-F238E27FC236}">
                <a16:creationId xmlns:a16="http://schemas.microsoft.com/office/drawing/2014/main" id="{C7B9BB05-B665-68C8-D6B5-70649EC8FD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3240" y="609091"/>
            <a:ext cx="1077975" cy="812781"/>
          </a:xfrm>
          <a:prstGeom prst="rect">
            <a:avLst/>
          </a:prstGeom>
        </p:spPr>
      </p:pic>
      <p:cxnSp>
        <p:nvCxnSpPr>
          <p:cNvPr id="10" name="Straight Connector 9">
            <a:extLst>
              <a:ext uri="{FF2B5EF4-FFF2-40B4-BE49-F238E27FC236}">
                <a16:creationId xmlns:a16="http://schemas.microsoft.com/office/drawing/2014/main" id="{ABA25DB3-351C-CF8E-2A24-6A3920085ADC}"/>
              </a:ext>
            </a:extLst>
          </p:cNvPr>
          <p:cNvCxnSpPr/>
          <p:nvPr/>
        </p:nvCxnSpPr>
        <p:spPr>
          <a:xfrm>
            <a:off x="382555" y="516293"/>
            <a:ext cx="11426889" cy="0"/>
          </a:xfrm>
          <a:prstGeom prst="line">
            <a:avLst/>
          </a:prstGeom>
          <a:ln w="9525">
            <a:solidFill>
              <a:schemeClr val="tx1"/>
            </a:solidFill>
          </a:ln>
        </p:spPr>
        <p:style>
          <a:lnRef idx="1">
            <a:schemeClr val="accent4"/>
          </a:lnRef>
          <a:fillRef idx="0">
            <a:schemeClr val="accent4"/>
          </a:fillRef>
          <a:effectRef idx="0">
            <a:schemeClr val="accent4"/>
          </a:effectRef>
          <a:fontRef idx="minor">
            <a:schemeClr val="tx1"/>
          </a:fontRef>
        </p:style>
      </p:cxnSp>
      <p:pic>
        <p:nvPicPr>
          <p:cNvPr id="11" name="Bildobjekt 5">
            <a:extLst>
              <a:ext uri="{FF2B5EF4-FFF2-40B4-BE49-F238E27FC236}">
                <a16:creationId xmlns:a16="http://schemas.microsoft.com/office/drawing/2014/main" id="{C684AAD7-CB7A-EB8E-6759-DE385DB3D5A4}"/>
              </a:ext>
            </a:extLst>
          </p:cNvPr>
          <p:cNvPicPr>
            <a:picLocks noChangeAspect="1"/>
          </p:cNvPicPr>
          <p:nvPr/>
        </p:nvPicPr>
        <p:blipFill>
          <a:blip r:embed="rId2">
            <a:alphaModFix amt="5000"/>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691679" y="862180"/>
            <a:ext cx="6808641" cy="5133639"/>
          </a:xfrm>
          <a:prstGeom prst="rect">
            <a:avLst/>
          </a:prstGeom>
        </p:spPr>
      </p:pic>
    </p:spTree>
    <p:extLst>
      <p:ext uri="{BB962C8B-B14F-4D97-AF65-F5344CB8AC3E}">
        <p14:creationId xmlns:p14="http://schemas.microsoft.com/office/powerpoint/2010/main" val="2660774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A099E1-2D79-D17A-0C24-FE33CE907956}"/>
              </a:ext>
            </a:extLst>
          </p:cNvPr>
          <p:cNvSpPr>
            <a:spLocks noGrp="1"/>
          </p:cNvSpPr>
          <p:nvPr>
            <p:ph idx="1"/>
          </p:nvPr>
        </p:nvSpPr>
        <p:spPr/>
        <p:txBody>
          <a:bodyPr/>
          <a:lstStyle/>
          <a:p>
            <a:r>
              <a:rPr lang="sv-SE" dirty="0"/>
              <a:t>Fotografering kommer ske i december, idag oklart exakt datum.</a:t>
            </a:r>
          </a:p>
          <a:p>
            <a:endParaRPr lang="sv-SE" dirty="0"/>
          </a:p>
          <a:p>
            <a:r>
              <a:rPr lang="sv-SE" dirty="0"/>
              <a:t>Som tidigare blir det ett </a:t>
            </a:r>
            <a:r>
              <a:rPr lang="sv-SE" dirty="0" err="1"/>
              <a:t>lagfoto</a:t>
            </a:r>
            <a:r>
              <a:rPr lang="sv-SE" dirty="0"/>
              <a:t> samt individuella kort.</a:t>
            </a:r>
          </a:p>
          <a:p>
            <a:endParaRPr lang="sv-SE" dirty="0"/>
          </a:p>
          <a:p>
            <a:r>
              <a:rPr lang="sv-SE" dirty="0"/>
              <a:t>Information om när och vart kommer inom kort och kommer skickas ut som en kallelse på laget.se</a:t>
            </a:r>
          </a:p>
        </p:txBody>
      </p:sp>
      <p:sp>
        <p:nvSpPr>
          <p:cNvPr id="6" name="Rubrik 2">
            <a:extLst>
              <a:ext uri="{FF2B5EF4-FFF2-40B4-BE49-F238E27FC236}">
                <a16:creationId xmlns:a16="http://schemas.microsoft.com/office/drawing/2014/main" id="{2F0BCC4E-11BF-F092-D11B-8EC2C2461B47}"/>
              </a:ext>
            </a:extLst>
          </p:cNvPr>
          <p:cNvSpPr txBox="1">
            <a:spLocks/>
          </p:cNvSpPr>
          <p:nvPr/>
        </p:nvSpPr>
        <p:spPr>
          <a:xfrm>
            <a:off x="776627" y="35269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t>Fotografering</a:t>
            </a:r>
          </a:p>
        </p:txBody>
      </p:sp>
      <p:cxnSp>
        <p:nvCxnSpPr>
          <p:cNvPr id="7" name="Straight Connector 6">
            <a:extLst>
              <a:ext uri="{FF2B5EF4-FFF2-40B4-BE49-F238E27FC236}">
                <a16:creationId xmlns:a16="http://schemas.microsoft.com/office/drawing/2014/main" id="{E2369262-9B49-F8AD-406B-8F8CA0E8EF56}"/>
              </a:ext>
            </a:extLst>
          </p:cNvPr>
          <p:cNvCxnSpPr/>
          <p:nvPr/>
        </p:nvCxnSpPr>
        <p:spPr>
          <a:xfrm>
            <a:off x="332792" y="6593633"/>
            <a:ext cx="11426889" cy="0"/>
          </a:xfrm>
          <a:prstGeom prst="line">
            <a:avLst/>
          </a:prstGeom>
          <a:ln w="9525">
            <a:solidFill>
              <a:schemeClr val="tx1"/>
            </a:solidFill>
          </a:ln>
        </p:spPr>
        <p:style>
          <a:lnRef idx="1">
            <a:schemeClr val="accent4"/>
          </a:lnRef>
          <a:fillRef idx="0">
            <a:schemeClr val="accent4"/>
          </a:fillRef>
          <a:effectRef idx="0">
            <a:schemeClr val="accent4"/>
          </a:effectRef>
          <a:fontRef idx="minor">
            <a:schemeClr val="tx1"/>
          </a:fontRef>
        </p:style>
      </p:cxnSp>
      <p:cxnSp>
        <p:nvCxnSpPr>
          <p:cNvPr id="8" name="Straight Connector 7">
            <a:extLst>
              <a:ext uri="{FF2B5EF4-FFF2-40B4-BE49-F238E27FC236}">
                <a16:creationId xmlns:a16="http://schemas.microsoft.com/office/drawing/2014/main" id="{87A23B42-4BCF-366D-81EF-7108248CAB2D}"/>
              </a:ext>
            </a:extLst>
          </p:cNvPr>
          <p:cNvCxnSpPr/>
          <p:nvPr/>
        </p:nvCxnSpPr>
        <p:spPr>
          <a:xfrm>
            <a:off x="382555" y="1514669"/>
            <a:ext cx="11426889" cy="0"/>
          </a:xfrm>
          <a:prstGeom prst="line">
            <a:avLst/>
          </a:prstGeom>
          <a:ln w="9525">
            <a:solidFill>
              <a:schemeClr val="tx1"/>
            </a:solidFill>
          </a:ln>
        </p:spPr>
        <p:style>
          <a:lnRef idx="1">
            <a:schemeClr val="accent4"/>
          </a:lnRef>
          <a:fillRef idx="0">
            <a:schemeClr val="accent4"/>
          </a:fillRef>
          <a:effectRef idx="0">
            <a:schemeClr val="accent4"/>
          </a:effectRef>
          <a:fontRef idx="minor">
            <a:schemeClr val="tx1"/>
          </a:fontRef>
        </p:style>
      </p:cxnSp>
      <p:pic>
        <p:nvPicPr>
          <p:cNvPr id="9" name="Bildobjekt 5">
            <a:extLst>
              <a:ext uri="{FF2B5EF4-FFF2-40B4-BE49-F238E27FC236}">
                <a16:creationId xmlns:a16="http://schemas.microsoft.com/office/drawing/2014/main" id="{D8BA8EFA-73B8-2F1C-8298-F1F5BF296D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3240" y="609091"/>
            <a:ext cx="1077975" cy="812781"/>
          </a:xfrm>
          <a:prstGeom prst="rect">
            <a:avLst/>
          </a:prstGeom>
        </p:spPr>
      </p:pic>
      <p:cxnSp>
        <p:nvCxnSpPr>
          <p:cNvPr id="10" name="Straight Connector 9">
            <a:extLst>
              <a:ext uri="{FF2B5EF4-FFF2-40B4-BE49-F238E27FC236}">
                <a16:creationId xmlns:a16="http://schemas.microsoft.com/office/drawing/2014/main" id="{0CE7D45C-58FD-CB5F-BE9A-D412F446974B}"/>
              </a:ext>
            </a:extLst>
          </p:cNvPr>
          <p:cNvCxnSpPr/>
          <p:nvPr/>
        </p:nvCxnSpPr>
        <p:spPr>
          <a:xfrm>
            <a:off x="382555" y="516293"/>
            <a:ext cx="11426889" cy="0"/>
          </a:xfrm>
          <a:prstGeom prst="line">
            <a:avLst/>
          </a:prstGeom>
          <a:ln w="9525">
            <a:solidFill>
              <a:schemeClr val="tx1"/>
            </a:solidFill>
          </a:ln>
        </p:spPr>
        <p:style>
          <a:lnRef idx="1">
            <a:schemeClr val="accent4"/>
          </a:lnRef>
          <a:fillRef idx="0">
            <a:schemeClr val="accent4"/>
          </a:fillRef>
          <a:effectRef idx="0">
            <a:schemeClr val="accent4"/>
          </a:effectRef>
          <a:fontRef idx="minor">
            <a:schemeClr val="tx1"/>
          </a:fontRef>
        </p:style>
      </p:cxnSp>
      <p:pic>
        <p:nvPicPr>
          <p:cNvPr id="11" name="Bildobjekt 5">
            <a:extLst>
              <a:ext uri="{FF2B5EF4-FFF2-40B4-BE49-F238E27FC236}">
                <a16:creationId xmlns:a16="http://schemas.microsoft.com/office/drawing/2014/main" id="{A213FA67-0109-10AA-E76D-8E7D2ABACF30}"/>
              </a:ext>
            </a:extLst>
          </p:cNvPr>
          <p:cNvPicPr>
            <a:picLocks noChangeAspect="1"/>
          </p:cNvPicPr>
          <p:nvPr/>
        </p:nvPicPr>
        <p:blipFill>
          <a:blip r:embed="rId2">
            <a:alphaModFix amt="5000"/>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691679" y="862180"/>
            <a:ext cx="6808641" cy="5133639"/>
          </a:xfrm>
          <a:prstGeom prst="rect">
            <a:avLst/>
          </a:prstGeom>
        </p:spPr>
      </p:pic>
    </p:spTree>
    <p:extLst>
      <p:ext uri="{BB962C8B-B14F-4D97-AF65-F5344CB8AC3E}">
        <p14:creationId xmlns:p14="http://schemas.microsoft.com/office/powerpoint/2010/main" val="28836922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5">
            <a:extLst>
              <a:ext uri="{FF2B5EF4-FFF2-40B4-BE49-F238E27FC236}">
                <a16:creationId xmlns:a16="http://schemas.microsoft.com/office/drawing/2014/main" id="{A213FA67-0109-10AA-E76D-8E7D2ABACF30}"/>
              </a:ext>
            </a:extLst>
          </p:cNvPr>
          <p:cNvPicPr>
            <a:picLocks noChangeAspect="1"/>
          </p:cNvPicPr>
          <p:nvPr/>
        </p:nvPicPr>
        <p:blipFill>
          <a:blip r:embed="rId2">
            <a:alphaModFix amt="5000"/>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691679" y="862180"/>
            <a:ext cx="6808641" cy="5133639"/>
          </a:xfrm>
          <a:prstGeom prst="rect">
            <a:avLst/>
          </a:prstGeom>
        </p:spPr>
      </p:pic>
      <p:sp>
        <p:nvSpPr>
          <p:cNvPr id="6" name="Rubrik 2">
            <a:extLst>
              <a:ext uri="{FF2B5EF4-FFF2-40B4-BE49-F238E27FC236}">
                <a16:creationId xmlns:a16="http://schemas.microsoft.com/office/drawing/2014/main" id="{2F0BCC4E-11BF-F092-D11B-8EC2C2461B47}"/>
              </a:ext>
            </a:extLst>
          </p:cNvPr>
          <p:cNvSpPr txBox="1">
            <a:spLocks/>
          </p:cNvSpPr>
          <p:nvPr/>
        </p:nvSpPr>
        <p:spPr>
          <a:xfrm>
            <a:off x="776627" y="35269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t>Bemanning A-lags matcher</a:t>
            </a:r>
          </a:p>
        </p:txBody>
      </p:sp>
      <p:cxnSp>
        <p:nvCxnSpPr>
          <p:cNvPr id="7" name="Straight Connector 6">
            <a:extLst>
              <a:ext uri="{FF2B5EF4-FFF2-40B4-BE49-F238E27FC236}">
                <a16:creationId xmlns:a16="http://schemas.microsoft.com/office/drawing/2014/main" id="{E2369262-9B49-F8AD-406B-8F8CA0E8EF56}"/>
              </a:ext>
            </a:extLst>
          </p:cNvPr>
          <p:cNvCxnSpPr/>
          <p:nvPr/>
        </p:nvCxnSpPr>
        <p:spPr>
          <a:xfrm>
            <a:off x="332792" y="6593633"/>
            <a:ext cx="11426889" cy="0"/>
          </a:xfrm>
          <a:prstGeom prst="line">
            <a:avLst/>
          </a:prstGeom>
          <a:ln w="9525">
            <a:solidFill>
              <a:schemeClr val="tx1"/>
            </a:solidFill>
          </a:ln>
        </p:spPr>
        <p:style>
          <a:lnRef idx="1">
            <a:schemeClr val="accent4"/>
          </a:lnRef>
          <a:fillRef idx="0">
            <a:schemeClr val="accent4"/>
          </a:fillRef>
          <a:effectRef idx="0">
            <a:schemeClr val="accent4"/>
          </a:effectRef>
          <a:fontRef idx="minor">
            <a:schemeClr val="tx1"/>
          </a:fontRef>
        </p:style>
      </p:cxnSp>
      <p:cxnSp>
        <p:nvCxnSpPr>
          <p:cNvPr id="8" name="Straight Connector 7">
            <a:extLst>
              <a:ext uri="{FF2B5EF4-FFF2-40B4-BE49-F238E27FC236}">
                <a16:creationId xmlns:a16="http://schemas.microsoft.com/office/drawing/2014/main" id="{87A23B42-4BCF-366D-81EF-7108248CAB2D}"/>
              </a:ext>
            </a:extLst>
          </p:cNvPr>
          <p:cNvCxnSpPr/>
          <p:nvPr/>
        </p:nvCxnSpPr>
        <p:spPr>
          <a:xfrm>
            <a:off x="382555" y="1514669"/>
            <a:ext cx="11426889" cy="0"/>
          </a:xfrm>
          <a:prstGeom prst="line">
            <a:avLst/>
          </a:prstGeom>
          <a:ln w="9525">
            <a:solidFill>
              <a:schemeClr val="tx1"/>
            </a:solidFill>
          </a:ln>
        </p:spPr>
        <p:style>
          <a:lnRef idx="1">
            <a:schemeClr val="accent4"/>
          </a:lnRef>
          <a:fillRef idx="0">
            <a:schemeClr val="accent4"/>
          </a:fillRef>
          <a:effectRef idx="0">
            <a:schemeClr val="accent4"/>
          </a:effectRef>
          <a:fontRef idx="minor">
            <a:schemeClr val="tx1"/>
          </a:fontRef>
        </p:style>
      </p:cxnSp>
      <p:pic>
        <p:nvPicPr>
          <p:cNvPr id="9" name="Bildobjekt 5">
            <a:extLst>
              <a:ext uri="{FF2B5EF4-FFF2-40B4-BE49-F238E27FC236}">
                <a16:creationId xmlns:a16="http://schemas.microsoft.com/office/drawing/2014/main" id="{D8BA8EFA-73B8-2F1C-8298-F1F5BF296D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3240" y="609091"/>
            <a:ext cx="1077975" cy="812781"/>
          </a:xfrm>
          <a:prstGeom prst="rect">
            <a:avLst/>
          </a:prstGeom>
        </p:spPr>
      </p:pic>
      <p:cxnSp>
        <p:nvCxnSpPr>
          <p:cNvPr id="10" name="Straight Connector 9">
            <a:extLst>
              <a:ext uri="{FF2B5EF4-FFF2-40B4-BE49-F238E27FC236}">
                <a16:creationId xmlns:a16="http://schemas.microsoft.com/office/drawing/2014/main" id="{0CE7D45C-58FD-CB5F-BE9A-D412F446974B}"/>
              </a:ext>
            </a:extLst>
          </p:cNvPr>
          <p:cNvCxnSpPr/>
          <p:nvPr/>
        </p:nvCxnSpPr>
        <p:spPr>
          <a:xfrm>
            <a:off x="382555" y="516293"/>
            <a:ext cx="11426889" cy="0"/>
          </a:xfrm>
          <a:prstGeom prst="line">
            <a:avLst/>
          </a:prstGeom>
          <a:ln w="9525">
            <a:solidFill>
              <a:schemeClr val="tx1"/>
            </a:solidFill>
          </a:ln>
        </p:spPr>
        <p:style>
          <a:lnRef idx="1">
            <a:schemeClr val="accent4"/>
          </a:lnRef>
          <a:fillRef idx="0">
            <a:schemeClr val="accent4"/>
          </a:fillRef>
          <a:effectRef idx="0">
            <a:schemeClr val="accent4"/>
          </a:effectRef>
          <a:fontRef idx="minor">
            <a:schemeClr val="tx1"/>
          </a:fontRef>
        </p:style>
      </p:cxnSp>
      <p:graphicFrame>
        <p:nvGraphicFramePr>
          <p:cNvPr id="2" name="Table 1">
            <a:extLst>
              <a:ext uri="{FF2B5EF4-FFF2-40B4-BE49-F238E27FC236}">
                <a16:creationId xmlns:a16="http://schemas.microsoft.com/office/drawing/2014/main" id="{F01E3DC4-B0E5-30D2-2189-F5F95BF4D66E}"/>
              </a:ext>
            </a:extLst>
          </p:cNvPr>
          <p:cNvGraphicFramePr>
            <a:graphicFrameLocks noGrp="1"/>
          </p:cNvGraphicFramePr>
          <p:nvPr>
            <p:extLst>
              <p:ext uri="{D42A27DB-BD31-4B8C-83A1-F6EECF244321}">
                <p14:modId xmlns:p14="http://schemas.microsoft.com/office/powerpoint/2010/main" val="3169276079"/>
              </p:ext>
            </p:extLst>
          </p:nvPr>
        </p:nvGraphicFramePr>
        <p:xfrm>
          <a:off x="1796219" y="2927715"/>
          <a:ext cx="8599559" cy="1710545"/>
        </p:xfrm>
        <a:graphic>
          <a:graphicData uri="http://schemas.openxmlformats.org/drawingml/2006/table">
            <a:tbl>
              <a:tblPr>
                <a:tableStyleId>{5C22544A-7EE6-4342-B048-85BDC9FD1C3A}</a:tableStyleId>
              </a:tblPr>
              <a:tblGrid>
                <a:gridCol w="1131959">
                  <a:extLst>
                    <a:ext uri="{9D8B030D-6E8A-4147-A177-3AD203B41FA5}">
                      <a16:colId xmlns:a16="http://schemas.microsoft.com/office/drawing/2014/main" val="2064796634"/>
                    </a:ext>
                  </a:extLst>
                </a:gridCol>
                <a:gridCol w="901147">
                  <a:extLst>
                    <a:ext uri="{9D8B030D-6E8A-4147-A177-3AD203B41FA5}">
                      <a16:colId xmlns:a16="http://schemas.microsoft.com/office/drawing/2014/main" val="2506317641"/>
                    </a:ext>
                  </a:extLst>
                </a:gridCol>
                <a:gridCol w="808383">
                  <a:extLst>
                    <a:ext uri="{9D8B030D-6E8A-4147-A177-3AD203B41FA5}">
                      <a16:colId xmlns:a16="http://schemas.microsoft.com/office/drawing/2014/main" val="206431700"/>
                    </a:ext>
                  </a:extLst>
                </a:gridCol>
                <a:gridCol w="1272209">
                  <a:extLst>
                    <a:ext uri="{9D8B030D-6E8A-4147-A177-3AD203B41FA5}">
                      <a16:colId xmlns:a16="http://schemas.microsoft.com/office/drawing/2014/main" val="3428492043"/>
                    </a:ext>
                  </a:extLst>
                </a:gridCol>
                <a:gridCol w="1285461">
                  <a:extLst>
                    <a:ext uri="{9D8B030D-6E8A-4147-A177-3AD203B41FA5}">
                      <a16:colId xmlns:a16="http://schemas.microsoft.com/office/drawing/2014/main" val="2080658236"/>
                    </a:ext>
                  </a:extLst>
                </a:gridCol>
                <a:gridCol w="1762539">
                  <a:extLst>
                    <a:ext uri="{9D8B030D-6E8A-4147-A177-3AD203B41FA5}">
                      <a16:colId xmlns:a16="http://schemas.microsoft.com/office/drawing/2014/main" val="420848633"/>
                    </a:ext>
                  </a:extLst>
                </a:gridCol>
                <a:gridCol w="1437861">
                  <a:extLst>
                    <a:ext uri="{9D8B030D-6E8A-4147-A177-3AD203B41FA5}">
                      <a16:colId xmlns:a16="http://schemas.microsoft.com/office/drawing/2014/main" val="3200423026"/>
                    </a:ext>
                  </a:extLst>
                </a:gridCol>
              </a:tblGrid>
              <a:tr h="684218">
                <a:tc>
                  <a:txBody>
                    <a:bodyPr/>
                    <a:lstStyle/>
                    <a:p>
                      <a:pPr algn="ctr" fontAlgn="b"/>
                      <a:r>
                        <a:rPr lang="sv-SE" sz="1400" b="1" u="none" strike="noStrike" dirty="0">
                          <a:effectLst/>
                        </a:rPr>
                        <a:t>DATUM</a:t>
                      </a:r>
                      <a:endParaRPr lang="sv-SE"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sv-SE" sz="1400" b="1" u="none" strike="noStrike" dirty="0">
                          <a:effectLst/>
                        </a:rPr>
                        <a:t>DAG</a:t>
                      </a:r>
                      <a:endParaRPr lang="sv-SE"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sv-SE" sz="1400" b="1" u="none" strike="noStrike" dirty="0">
                          <a:effectLst/>
                        </a:rPr>
                        <a:t>TID</a:t>
                      </a:r>
                      <a:endParaRPr lang="sv-SE"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sv-SE" sz="1400" b="1" u="none" strike="noStrike" dirty="0">
                          <a:effectLst/>
                        </a:rPr>
                        <a:t>HEMMALAG</a:t>
                      </a:r>
                      <a:endParaRPr lang="sv-SE"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sv-SE" sz="1400" b="1" u="none" strike="noStrike" dirty="0">
                          <a:effectLst/>
                        </a:rPr>
                        <a:t>BORTALAG</a:t>
                      </a:r>
                      <a:endParaRPr lang="sv-SE"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sv-SE" sz="1400" b="1" u="none" strike="noStrike" dirty="0">
                          <a:effectLst/>
                        </a:rPr>
                        <a:t>SAMLING LOTTERIE</a:t>
                      </a:r>
                      <a:endParaRPr lang="sv-SE"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sv-SE" sz="1400" b="1" u="none" strike="noStrike" dirty="0">
                          <a:effectLst/>
                        </a:rPr>
                        <a:t>50/50 (6 ST)</a:t>
                      </a:r>
                      <a:endParaRPr lang="sv-SE" sz="14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6298279"/>
                  </a:ext>
                </a:extLst>
              </a:tr>
              <a:tr h="342109">
                <a:tc>
                  <a:txBody>
                    <a:bodyPr/>
                    <a:lstStyle/>
                    <a:p>
                      <a:pPr algn="ctr" fontAlgn="b"/>
                      <a:r>
                        <a:rPr lang="sv-SE" sz="1400" u="none" strike="noStrike" dirty="0">
                          <a:effectLst/>
                        </a:rPr>
                        <a:t>25-sep</a:t>
                      </a:r>
                      <a:endParaRPr lang="sv-SE"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sv-SE" sz="1400" u="none" strike="noStrike">
                          <a:effectLst/>
                        </a:rPr>
                        <a:t>Onsdag</a:t>
                      </a:r>
                      <a:endParaRPr lang="sv-SE" sz="14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sv-SE" sz="1400" u="none" strike="noStrike" dirty="0">
                          <a:effectLst/>
                        </a:rPr>
                        <a:t>19:00</a:t>
                      </a:r>
                      <a:endParaRPr lang="sv-SE"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sv-SE" sz="1400" u="none" strike="noStrike">
                          <a:effectLst/>
                        </a:rPr>
                        <a:t>VIK</a:t>
                      </a:r>
                      <a:endParaRPr lang="sv-SE" sz="14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sv-SE" sz="1400" u="none" strike="noStrike">
                          <a:effectLst/>
                        </a:rPr>
                        <a:t>Östersund</a:t>
                      </a:r>
                      <a:endParaRPr lang="sv-SE" sz="14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sv-SE" sz="1400" b="1" u="none" strike="noStrike" dirty="0">
                          <a:effectLst/>
                        </a:rPr>
                        <a:t>17:20</a:t>
                      </a:r>
                      <a:endParaRPr lang="sv-SE"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sv-SE" sz="1400" u="none" strike="noStrike">
                          <a:effectLst/>
                        </a:rPr>
                        <a:t>Flicklaget</a:t>
                      </a:r>
                      <a:endParaRPr lang="sv-SE" sz="14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61224503"/>
                  </a:ext>
                </a:extLst>
              </a:tr>
              <a:tr h="342109">
                <a:tc>
                  <a:txBody>
                    <a:bodyPr/>
                    <a:lstStyle/>
                    <a:p>
                      <a:pPr algn="ctr" fontAlgn="b"/>
                      <a:r>
                        <a:rPr lang="sv-SE" sz="1400" u="none" strike="noStrike" dirty="0">
                          <a:effectLst/>
                        </a:rPr>
                        <a:t>17-nov</a:t>
                      </a:r>
                      <a:endParaRPr lang="sv-SE"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sv-SE" sz="1400" u="none" strike="noStrike" dirty="0">
                          <a:effectLst/>
                        </a:rPr>
                        <a:t>Söndag</a:t>
                      </a:r>
                      <a:endParaRPr lang="sv-SE"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sv-SE" sz="1400" u="none" strike="noStrike" dirty="0">
                          <a:effectLst/>
                        </a:rPr>
                        <a:t>16:30</a:t>
                      </a:r>
                      <a:endParaRPr lang="sv-SE"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sv-SE" sz="1400" u="none" strike="noStrike">
                          <a:effectLst/>
                        </a:rPr>
                        <a:t>VIK</a:t>
                      </a:r>
                      <a:endParaRPr lang="sv-SE" sz="14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sv-SE" sz="1400" u="none" strike="noStrike">
                          <a:effectLst/>
                        </a:rPr>
                        <a:t>Nybro Vikings</a:t>
                      </a:r>
                      <a:endParaRPr lang="sv-SE" sz="14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sv-SE" sz="1400" b="1" u="none" strike="noStrike" dirty="0">
                          <a:effectLst/>
                        </a:rPr>
                        <a:t>14:50</a:t>
                      </a:r>
                      <a:endParaRPr lang="sv-SE"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sv-SE" sz="1400" u="none" strike="noStrike">
                          <a:effectLst/>
                        </a:rPr>
                        <a:t>Flicklaget</a:t>
                      </a:r>
                      <a:endParaRPr lang="sv-SE" sz="14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876158597"/>
                  </a:ext>
                </a:extLst>
              </a:tr>
              <a:tr h="342109">
                <a:tc>
                  <a:txBody>
                    <a:bodyPr/>
                    <a:lstStyle/>
                    <a:p>
                      <a:pPr algn="ctr" fontAlgn="b"/>
                      <a:r>
                        <a:rPr lang="sv-SE" sz="1400" u="none" strike="noStrike" dirty="0">
                          <a:effectLst/>
                        </a:rPr>
                        <a:t>05-jan</a:t>
                      </a:r>
                      <a:endParaRPr lang="sv-SE"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sv-SE" sz="1400" u="none" strike="noStrike">
                          <a:effectLst/>
                        </a:rPr>
                        <a:t>Söndag</a:t>
                      </a:r>
                      <a:endParaRPr lang="sv-SE" sz="14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sv-SE" sz="1400" u="none" strike="noStrike" dirty="0">
                          <a:effectLst/>
                        </a:rPr>
                        <a:t>19:30</a:t>
                      </a:r>
                      <a:endParaRPr lang="sv-SE"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sv-SE" sz="1400" u="none" strike="noStrike">
                          <a:effectLst/>
                        </a:rPr>
                        <a:t>VIK</a:t>
                      </a:r>
                      <a:endParaRPr lang="sv-SE" sz="14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sv-SE" sz="1400" u="none" strike="noStrike" dirty="0">
                          <a:effectLst/>
                        </a:rPr>
                        <a:t>Karlskoga</a:t>
                      </a:r>
                      <a:endParaRPr lang="sv-SE"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sv-SE" sz="1400" b="1" u="none" strike="noStrike" dirty="0">
                          <a:effectLst/>
                        </a:rPr>
                        <a:t>17:50</a:t>
                      </a:r>
                      <a:endParaRPr lang="sv-SE"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sv-SE" sz="1400" u="none" strike="noStrike" dirty="0">
                          <a:effectLst/>
                        </a:rPr>
                        <a:t>Flicklaget</a:t>
                      </a:r>
                      <a:endParaRPr lang="sv-SE" sz="14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10236532"/>
                  </a:ext>
                </a:extLst>
              </a:tr>
            </a:tbl>
          </a:graphicData>
        </a:graphic>
      </p:graphicFrame>
    </p:spTree>
    <p:extLst>
      <p:ext uri="{BB962C8B-B14F-4D97-AF65-F5344CB8AC3E}">
        <p14:creationId xmlns:p14="http://schemas.microsoft.com/office/powerpoint/2010/main" val="6532616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2">
            <a:extLst>
              <a:ext uri="{FF2B5EF4-FFF2-40B4-BE49-F238E27FC236}">
                <a16:creationId xmlns:a16="http://schemas.microsoft.com/office/drawing/2014/main" id="{D07C590C-2379-0C7B-31A2-1D914E41276E}"/>
              </a:ext>
            </a:extLst>
          </p:cNvPr>
          <p:cNvSpPr txBox="1">
            <a:spLocks/>
          </p:cNvSpPr>
          <p:nvPr/>
        </p:nvSpPr>
        <p:spPr>
          <a:xfrm>
            <a:off x="776627" y="35269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t>Sammanfattning av beslut från mötet</a:t>
            </a:r>
          </a:p>
        </p:txBody>
      </p:sp>
      <p:cxnSp>
        <p:nvCxnSpPr>
          <p:cNvPr id="7" name="Straight Connector 6">
            <a:extLst>
              <a:ext uri="{FF2B5EF4-FFF2-40B4-BE49-F238E27FC236}">
                <a16:creationId xmlns:a16="http://schemas.microsoft.com/office/drawing/2014/main" id="{6EB3982B-EC17-2697-1600-8C7DF41B3D72}"/>
              </a:ext>
            </a:extLst>
          </p:cNvPr>
          <p:cNvCxnSpPr/>
          <p:nvPr/>
        </p:nvCxnSpPr>
        <p:spPr>
          <a:xfrm>
            <a:off x="332792" y="6593633"/>
            <a:ext cx="11426889" cy="0"/>
          </a:xfrm>
          <a:prstGeom prst="line">
            <a:avLst/>
          </a:prstGeom>
          <a:ln w="9525">
            <a:solidFill>
              <a:schemeClr val="tx1"/>
            </a:solidFill>
          </a:ln>
        </p:spPr>
        <p:style>
          <a:lnRef idx="1">
            <a:schemeClr val="accent4"/>
          </a:lnRef>
          <a:fillRef idx="0">
            <a:schemeClr val="accent4"/>
          </a:fillRef>
          <a:effectRef idx="0">
            <a:schemeClr val="accent4"/>
          </a:effectRef>
          <a:fontRef idx="minor">
            <a:schemeClr val="tx1"/>
          </a:fontRef>
        </p:style>
      </p:cxnSp>
      <p:cxnSp>
        <p:nvCxnSpPr>
          <p:cNvPr id="8" name="Straight Connector 7">
            <a:extLst>
              <a:ext uri="{FF2B5EF4-FFF2-40B4-BE49-F238E27FC236}">
                <a16:creationId xmlns:a16="http://schemas.microsoft.com/office/drawing/2014/main" id="{0AA395AA-9DDC-F705-AFB1-A312FE0AD64E}"/>
              </a:ext>
            </a:extLst>
          </p:cNvPr>
          <p:cNvCxnSpPr/>
          <p:nvPr/>
        </p:nvCxnSpPr>
        <p:spPr>
          <a:xfrm>
            <a:off x="382555" y="1514669"/>
            <a:ext cx="11426889" cy="0"/>
          </a:xfrm>
          <a:prstGeom prst="line">
            <a:avLst/>
          </a:prstGeom>
          <a:ln w="9525">
            <a:solidFill>
              <a:schemeClr val="tx1"/>
            </a:solidFill>
          </a:ln>
        </p:spPr>
        <p:style>
          <a:lnRef idx="1">
            <a:schemeClr val="accent4"/>
          </a:lnRef>
          <a:fillRef idx="0">
            <a:schemeClr val="accent4"/>
          </a:fillRef>
          <a:effectRef idx="0">
            <a:schemeClr val="accent4"/>
          </a:effectRef>
          <a:fontRef idx="minor">
            <a:schemeClr val="tx1"/>
          </a:fontRef>
        </p:style>
      </p:cxnSp>
      <p:pic>
        <p:nvPicPr>
          <p:cNvPr id="9" name="Bildobjekt 5">
            <a:extLst>
              <a:ext uri="{FF2B5EF4-FFF2-40B4-BE49-F238E27FC236}">
                <a16:creationId xmlns:a16="http://schemas.microsoft.com/office/drawing/2014/main" id="{3BCB8A68-3C45-3026-4E32-3FD1D971EA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3240" y="609091"/>
            <a:ext cx="1077975" cy="812781"/>
          </a:xfrm>
          <a:prstGeom prst="rect">
            <a:avLst/>
          </a:prstGeom>
        </p:spPr>
      </p:pic>
      <p:cxnSp>
        <p:nvCxnSpPr>
          <p:cNvPr id="10" name="Straight Connector 9">
            <a:extLst>
              <a:ext uri="{FF2B5EF4-FFF2-40B4-BE49-F238E27FC236}">
                <a16:creationId xmlns:a16="http://schemas.microsoft.com/office/drawing/2014/main" id="{7ABEA3D2-A210-17E8-8CFA-C4EFD5F65C6A}"/>
              </a:ext>
            </a:extLst>
          </p:cNvPr>
          <p:cNvCxnSpPr/>
          <p:nvPr/>
        </p:nvCxnSpPr>
        <p:spPr>
          <a:xfrm>
            <a:off x="382555" y="516293"/>
            <a:ext cx="11426889" cy="0"/>
          </a:xfrm>
          <a:prstGeom prst="line">
            <a:avLst/>
          </a:prstGeom>
          <a:ln w="9525">
            <a:solidFill>
              <a:schemeClr val="tx1"/>
            </a:solidFill>
          </a:ln>
        </p:spPr>
        <p:style>
          <a:lnRef idx="1">
            <a:schemeClr val="accent4"/>
          </a:lnRef>
          <a:fillRef idx="0">
            <a:schemeClr val="accent4"/>
          </a:fillRef>
          <a:effectRef idx="0">
            <a:schemeClr val="accent4"/>
          </a:effectRef>
          <a:fontRef idx="minor">
            <a:schemeClr val="tx1"/>
          </a:fontRef>
        </p:style>
      </p:cxnSp>
      <p:pic>
        <p:nvPicPr>
          <p:cNvPr id="11" name="Bildobjekt 5">
            <a:extLst>
              <a:ext uri="{FF2B5EF4-FFF2-40B4-BE49-F238E27FC236}">
                <a16:creationId xmlns:a16="http://schemas.microsoft.com/office/drawing/2014/main" id="{528F9986-D3C2-2867-CE12-DEE46C5C2FDE}"/>
              </a:ext>
            </a:extLst>
          </p:cNvPr>
          <p:cNvPicPr>
            <a:picLocks noChangeAspect="1"/>
          </p:cNvPicPr>
          <p:nvPr/>
        </p:nvPicPr>
        <p:blipFill>
          <a:blip r:embed="rId2">
            <a:alphaModFix amt="5000"/>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691679" y="862180"/>
            <a:ext cx="6808641" cy="5133639"/>
          </a:xfrm>
          <a:prstGeom prst="rect">
            <a:avLst/>
          </a:prstGeom>
        </p:spPr>
      </p:pic>
      <p:sp>
        <p:nvSpPr>
          <p:cNvPr id="2" name="Content Placeholder 2">
            <a:extLst>
              <a:ext uri="{FF2B5EF4-FFF2-40B4-BE49-F238E27FC236}">
                <a16:creationId xmlns:a16="http://schemas.microsoft.com/office/drawing/2014/main" id="{8272B64F-F6A4-2685-836D-425F4E10E55B}"/>
              </a:ext>
            </a:extLst>
          </p:cNvPr>
          <p:cNvSpPr>
            <a:spLocks noGrp="1"/>
          </p:cNvSpPr>
          <p:nvPr>
            <p:ph idx="1"/>
          </p:nvPr>
        </p:nvSpPr>
        <p:spPr>
          <a:xfrm>
            <a:off x="838200" y="1678262"/>
            <a:ext cx="10515600" cy="4751776"/>
          </a:xfrm>
        </p:spPr>
        <p:txBody>
          <a:bodyPr>
            <a:normAutofit fontScale="92500" lnSpcReduction="20000"/>
          </a:bodyPr>
          <a:lstStyle/>
          <a:p>
            <a:r>
              <a:rPr lang="sv-SE" sz="1800" dirty="0">
                <a:effectLst/>
                <a:latin typeface="Verdana" panose="020B0604030504040204" pitchFamily="34" charset="0"/>
                <a:ea typeface="SimSun" panose="02010600030101010101" pitchFamily="2" charset="-122"/>
                <a:cs typeface="Times New Roman" panose="02020603050405020304" pitchFamily="18" charset="0"/>
              </a:rPr>
              <a:t>Roger ….. vill vara med som assisterande tränare, Laura hade kontakt</a:t>
            </a:r>
          </a:p>
          <a:p>
            <a:pPr marL="342900" lvl="0" indent="-342900">
              <a:lnSpc>
                <a:spcPct val="120000"/>
              </a:lnSpc>
              <a:buFont typeface="Symbol" panose="05050102010706020507" pitchFamily="18" charset="2"/>
              <a:buChar char=""/>
            </a:pPr>
            <a:r>
              <a:rPr lang="sv-SE" sz="1800" i="1" dirty="0">
                <a:effectLst/>
                <a:latin typeface="Verdana" panose="020B0604030504040204" pitchFamily="34" charset="0"/>
                <a:ea typeface="SimSun" panose="02010600030101010101" pitchFamily="2" charset="-122"/>
                <a:cs typeface="Times New Roman" panose="02020603050405020304" pitchFamily="18" charset="0"/>
              </a:rPr>
              <a:t>Regler</a:t>
            </a:r>
          </a:p>
          <a:p>
            <a:pPr marL="342900" lvl="0" indent="-342900">
              <a:lnSpc>
                <a:spcPct val="120000"/>
              </a:lnSpc>
              <a:spcAft>
                <a:spcPts val="1000"/>
              </a:spcAft>
              <a:buFont typeface="Verdana" panose="020B0604030504040204" pitchFamily="34" charset="0"/>
              <a:buChar char="-"/>
            </a:pPr>
            <a:r>
              <a:rPr lang="sv-SE" sz="1800" i="1" dirty="0">
                <a:effectLst/>
                <a:latin typeface="Verdana" panose="020B0604030504040204" pitchFamily="34" charset="0"/>
                <a:ea typeface="SimSun" panose="02010600030101010101" pitchFamily="2" charset="-122"/>
                <a:cs typeface="Times New Roman" panose="02020603050405020304" pitchFamily="18" charset="0"/>
              </a:rPr>
              <a:t>Inga telefoner, OK från alla föräldrarna</a:t>
            </a:r>
          </a:p>
          <a:p>
            <a:pPr>
              <a:lnSpc>
                <a:spcPct val="120000"/>
              </a:lnSpc>
              <a:spcAft>
                <a:spcPts val="1000"/>
              </a:spcAft>
            </a:pPr>
            <a:r>
              <a:rPr lang="sv-SE" sz="1800" dirty="0">
                <a:effectLst/>
                <a:latin typeface="Verdana" panose="020B0604030504040204" pitchFamily="34" charset="0"/>
                <a:ea typeface="SimSun" panose="02010600030101010101" pitchFamily="2" charset="-122"/>
                <a:cs typeface="Times New Roman" panose="02020603050405020304" pitchFamily="18" charset="0"/>
              </a:rPr>
              <a:t>Försäljning – Förslag ytterligare</a:t>
            </a:r>
          </a:p>
          <a:p>
            <a:pPr marL="342900" lvl="0" indent="-342900">
              <a:lnSpc>
                <a:spcPct val="120000"/>
              </a:lnSpc>
              <a:buFont typeface="Verdana" panose="020B0604030504040204" pitchFamily="34" charset="0"/>
              <a:buChar char="-"/>
            </a:pPr>
            <a:r>
              <a:rPr lang="sv-SE" sz="1800" dirty="0">
                <a:effectLst/>
                <a:latin typeface="Verdana" panose="020B0604030504040204" pitchFamily="34" charset="0"/>
                <a:ea typeface="SimSun" panose="02010600030101010101" pitchFamily="2" charset="-122"/>
                <a:cs typeface="Times New Roman" panose="02020603050405020304" pitchFamily="18" charset="0"/>
              </a:rPr>
              <a:t>Amaryllis (julgrupp)</a:t>
            </a:r>
          </a:p>
          <a:p>
            <a:pPr marL="342900" lvl="0" indent="-342900">
              <a:lnSpc>
                <a:spcPct val="120000"/>
              </a:lnSpc>
              <a:spcAft>
                <a:spcPts val="1000"/>
              </a:spcAft>
              <a:buFont typeface="Verdana" panose="020B0604030504040204" pitchFamily="34" charset="0"/>
              <a:buChar char="-"/>
            </a:pPr>
            <a:r>
              <a:rPr lang="sv-SE" sz="1800" dirty="0">
                <a:effectLst/>
                <a:latin typeface="Verdana" panose="020B0604030504040204" pitchFamily="34" charset="0"/>
                <a:ea typeface="SimSun" panose="02010600030101010101" pitchFamily="2" charset="-122"/>
                <a:cs typeface="Times New Roman" panose="02020603050405020304" pitchFamily="18" charset="0"/>
              </a:rPr>
              <a:t>Bingo Lotto</a:t>
            </a:r>
          </a:p>
          <a:p>
            <a:pPr>
              <a:lnSpc>
                <a:spcPct val="120000"/>
              </a:lnSpc>
              <a:spcAft>
                <a:spcPts val="1000"/>
              </a:spcAft>
            </a:pPr>
            <a:r>
              <a:rPr lang="sv-SE" sz="1800" i="1" dirty="0">
                <a:effectLst/>
                <a:latin typeface="Verdana" panose="020B0604030504040204" pitchFamily="34" charset="0"/>
                <a:ea typeface="SimSun" panose="02010600030101010101" pitchFamily="2" charset="-122"/>
                <a:cs typeface="Times New Roman" panose="02020603050405020304" pitchFamily="18" charset="0"/>
              </a:rPr>
              <a:t>Sociala medier</a:t>
            </a:r>
          </a:p>
          <a:p>
            <a:pPr marL="342900" lvl="0" indent="-342900">
              <a:lnSpc>
                <a:spcPct val="120000"/>
              </a:lnSpc>
              <a:spcAft>
                <a:spcPts val="1000"/>
              </a:spcAft>
              <a:buFont typeface="Verdana" panose="020B0604030504040204" pitchFamily="34" charset="0"/>
              <a:buChar char="-"/>
            </a:pPr>
            <a:r>
              <a:rPr lang="sv-SE" sz="1800" i="1" dirty="0" err="1">
                <a:effectLst/>
                <a:latin typeface="Verdana" panose="020B0604030504040204" pitchFamily="34" charset="0"/>
                <a:ea typeface="SimSun" panose="02010600030101010101" pitchFamily="2" charset="-122"/>
                <a:cs typeface="Times New Roman" panose="02020603050405020304" pitchFamily="18" charset="0"/>
              </a:rPr>
              <a:t>Instagramkonto</a:t>
            </a:r>
            <a:r>
              <a:rPr lang="sv-SE" sz="1800" i="1" dirty="0">
                <a:effectLst/>
                <a:latin typeface="Verdana" panose="020B0604030504040204" pitchFamily="34" charset="0"/>
                <a:ea typeface="SimSun" panose="02010600030101010101" pitchFamily="2" charset="-122"/>
                <a:cs typeface="Times New Roman" panose="02020603050405020304" pitchFamily="18" charset="0"/>
              </a:rPr>
              <a:t> för laget? Ja det var okej.</a:t>
            </a:r>
          </a:p>
          <a:p>
            <a:pPr>
              <a:lnSpc>
                <a:spcPct val="120000"/>
              </a:lnSpc>
              <a:spcAft>
                <a:spcPts val="1000"/>
              </a:spcAft>
            </a:pPr>
            <a:r>
              <a:rPr lang="sv-SE" sz="1800" dirty="0">
                <a:effectLst/>
                <a:latin typeface="Verdana" panose="020B0604030504040204" pitchFamily="34" charset="0"/>
                <a:ea typeface="SimSun" panose="02010600030101010101" pitchFamily="2" charset="-122"/>
                <a:cs typeface="Times New Roman" panose="02020603050405020304" pitchFamily="18" charset="0"/>
              </a:rPr>
              <a:t>Avgift för slipning?</a:t>
            </a:r>
          </a:p>
          <a:p>
            <a:pPr marL="342900" lvl="0" indent="-342900">
              <a:lnSpc>
                <a:spcPct val="120000"/>
              </a:lnSpc>
              <a:spcAft>
                <a:spcPts val="1000"/>
              </a:spcAft>
              <a:buFont typeface="Verdana" panose="020B0604030504040204" pitchFamily="34" charset="0"/>
              <a:buChar char="-"/>
            </a:pPr>
            <a:r>
              <a:rPr lang="sv-SE" sz="1800" dirty="0" err="1">
                <a:effectLst/>
                <a:latin typeface="Verdana" panose="020B0604030504040204" pitchFamily="34" charset="0"/>
                <a:ea typeface="SimSun" panose="02010600030101010101" pitchFamily="2" charset="-122"/>
                <a:cs typeface="Times New Roman" panose="02020603050405020304" pitchFamily="18" charset="0"/>
              </a:rPr>
              <a:t>Swish</a:t>
            </a:r>
            <a:r>
              <a:rPr lang="sv-SE" sz="1800" dirty="0">
                <a:effectLst/>
                <a:latin typeface="Verdana" panose="020B0604030504040204" pitchFamily="34" charset="0"/>
                <a:ea typeface="SimSun" panose="02010600030101010101" pitchFamily="2" charset="-122"/>
                <a:cs typeface="Times New Roman" panose="02020603050405020304" pitchFamily="18" charset="0"/>
              </a:rPr>
              <a:t>-skylt kommer finnas på plats</a:t>
            </a:r>
          </a:p>
          <a:p>
            <a:endParaRPr lang="sv-SE" dirty="0"/>
          </a:p>
        </p:txBody>
      </p:sp>
    </p:spTree>
    <p:extLst>
      <p:ext uri="{BB962C8B-B14F-4D97-AF65-F5344CB8AC3E}">
        <p14:creationId xmlns:p14="http://schemas.microsoft.com/office/powerpoint/2010/main" val="612234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Bildobjekt 5">
            <a:extLst>
              <a:ext uri="{FF2B5EF4-FFF2-40B4-BE49-F238E27FC236}">
                <a16:creationId xmlns:a16="http://schemas.microsoft.com/office/drawing/2014/main" id="{1938F76A-815C-D0CC-3B3C-3722EF1C571A}"/>
              </a:ext>
            </a:extLst>
          </p:cNvPr>
          <p:cNvPicPr>
            <a:picLocks noChangeAspect="1"/>
          </p:cNvPicPr>
          <p:nvPr/>
        </p:nvPicPr>
        <p:blipFill>
          <a:blip r:embed="rId2">
            <a:alphaModFix amt="5000"/>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691679" y="862180"/>
            <a:ext cx="6808641" cy="5133639"/>
          </a:xfrm>
          <a:prstGeom prst="rect">
            <a:avLst/>
          </a:prstGeom>
        </p:spPr>
      </p:pic>
      <p:pic>
        <p:nvPicPr>
          <p:cNvPr id="4" name="Picture 3">
            <a:extLst>
              <a:ext uri="{FF2B5EF4-FFF2-40B4-BE49-F238E27FC236}">
                <a16:creationId xmlns:a16="http://schemas.microsoft.com/office/drawing/2014/main" id="{793C5B81-ED55-0635-6039-FF8BEC598D17}"/>
              </a:ext>
            </a:extLst>
          </p:cNvPr>
          <p:cNvPicPr>
            <a:picLocks noChangeAspect="1"/>
          </p:cNvPicPr>
          <p:nvPr/>
        </p:nvPicPr>
        <p:blipFill rotWithShape="1">
          <a:blip r:embed="rId3"/>
          <a:srcRect l="428" t="9052" r="-428" b="21873"/>
          <a:stretch/>
        </p:blipFill>
        <p:spPr>
          <a:xfrm>
            <a:off x="403264" y="2453379"/>
            <a:ext cx="2034716" cy="1773940"/>
          </a:xfrm>
          <a:prstGeom prst="rect">
            <a:avLst/>
          </a:prstGeom>
        </p:spPr>
      </p:pic>
      <p:pic>
        <p:nvPicPr>
          <p:cNvPr id="7" name="Picture 6">
            <a:extLst>
              <a:ext uri="{FF2B5EF4-FFF2-40B4-BE49-F238E27FC236}">
                <a16:creationId xmlns:a16="http://schemas.microsoft.com/office/drawing/2014/main" id="{1D97A75E-1EC9-1185-B6EB-22E5FC2EF508}"/>
              </a:ext>
            </a:extLst>
          </p:cNvPr>
          <p:cNvPicPr>
            <a:picLocks noChangeAspect="1"/>
          </p:cNvPicPr>
          <p:nvPr/>
        </p:nvPicPr>
        <p:blipFill rotWithShape="1">
          <a:blip r:embed="rId4"/>
          <a:srcRect b="12159"/>
          <a:stretch/>
        </p:blipFill>
        <p:spPr>
          <a:xfrm>
            <a:off x="2802287" y="2453379"/>
            <a:ext cx="1996613" cy="1773939"/>
          </a:xfrm>
          <a:prstGeom prst="rect">
            <a:avLst/>
          </a:prstGeom>
        </p:spPr>
      </p:pic>
      <p:sp>
        <p:nvSpPr>
          <p:cNvPr id="18" name="Content Placeholder 2">
            <a:extLst>
              <a:ext uri="{FF2B5EF4-FFF2-40B4-BE49-F238E27FC236}">
                <a16:creationId xmlns:a16="http://schemas.microsoft.com/office/drawing/2014/main" id="{AAE4B5EA-CB14-51A0-4E83-DCF5E1688C02}"/>
              </a:ext>
            </a:extLst>
          </p:cNvPr>
          <p:cNvSpPr>
            <a:spLocks noGrp="1"/>
          </p:cNvSpPr>
          <p:nvPr>
            <p:ph idx="1"/>
          </p:nvPr>
        </p:nvSpPr>
        <p:spPr>
          <a:xfrm>
            <a:off x="838200" y="5226117"/>
            <a:ext cx="10515600" cy="1118998"/>
          </a:xfrm>
        </p:spPr>
        <p:txBody>
          <a:bodyPr/>
          <a:lstStyle/>
          <a:p>
            <a:pPr marL="0" indent="0" algn="ctr">
              <a:buNone/>
            </a:pPr>
            <a:r>
              <a:rPr lang="sv-SE" dirty="0"/>
              <a:t>Det behövs fler assisterande tränare!</a:t>
            </a:r>
          </a:p>
          <a:p>
            <a:pPr marL="0" indent="0" algn="ctr">
              <a:buNone/>
            </a:pPr>
            <a:r>
              <a:rPr lang="sv-SE" dirty="0"/>
              <a:t>Alla ledare ska få utbildning för slipmaskinen.</a:t>
            </a:r>
          </a:p>
        </p:txBody>
      </p:sp>
      <p:sp>
        <p:nvSpPr>
          <p:cNvPr id="19" name="TextBox 18">
            <a:extLst>
              <a:ext uri="{FF2B5EF4-FFF2-40B4-BE49-F238E27FC236}">
                <a16:creationId xmlns:a16="http://schemas.microsoft.com/office/drawing/2014/main" id="{8449CF67-454E-6DF9-DAB6-BD6F9F4EBDF8}"/>
              </a:ext>
            </a:extLst>
          </p:cNvPr>
          <p:cNvSpPr txBox="1"/>
          <p:nvPr/>
        </p:nvSpPr>
        <p:spPr>
          <a:xfrm>
            <a:off x="403264" y="1690688"/>
            <a:ext cx="2034716" cy="584775"/>
          </a:xfrm>
          <a:prstGeom prst="rect">
            <a:avLst/>
          </a:prstGeom>
          <a:noFill/>
        </p:spPr>
        <p:txBody>
          <a:bodyPr wrap="square" rtlCol="0">
            <a:spAutoFit/>
          </a:bodyPr>
          <a:lstStyle/>
          <a:p>
            <a:r>
              <a:rPr lang="sv-SE" dirty="0"/>
              <a:t>Henrik </a:t>
            </a:r>
            <a:r>
              <a:rPr lang="sv-SE" dirty="0" err="1"/>
              <a:t>Saleback</a:t>
            </a:r>
            <a:endParaRPr lang="sv-SE" dirty="0"/>
          </a:p>
          <a:p>
            <a:r>
              <a:rPr lang="sv-SE" sz="1400" dirty="0"/>
              <a:t>Huvudtränare</a:t>
            </a:r>
            <a:endParaRPr lang="sv-SE" dirty="0"/>
          </a:p>
        </p:txBody>
      </p:sp>
      <p:sp>
        <p:nvSpPr>
          <p:cNvPr id="20" name="TextBox 19">
            <a:extLst>
              <a:ext uri="{FF2B5EF4-FFF2-40B4-BE49-F238E27FC236}">
                <a16:creationId xmlns:a16="http://schemas.microsoft.com/office/drawing/2014/main" id="{2FDA7DDC-6131-BEEA-938D-E8EEF93D717C}"/>
              </a:ext>
            </a:extLst>
          </p:cNvPr>
          <p:cNvSpPr txBox="1"/>
          <p:nvPr/>
        </p:nvSpPr>
        <p:spPr>
          <a:xfrm>
            <a:off x="2802287" y="1690686"/>
            <a:ext cx="1996614" cy="584775"/>
          </a:xfrm>
          <a:prstGeom prst="rect">
            <a:avLst/>
          </a:prstGeom>
          <a:noFill/>
        </p:spPr>
        <p:txBody>
          <a:bodyPr wrap="square" rtlCol="0">
            <a:spAutoFit/>
          </a:bodyPr>
          <a:lstStyle/>
          <a:p>
            <a:r>
              <a:rPr lang="sv-SE" dirty="0"/>
              <a:t>Magnus Flodin</a:t>
            </a:r>
          </a:p>
          <a:p>
            <a:r>
              <a:rPr lang="sv-SE" sz="1400" dirty="0"/>
              <a:t>Lagledare/</a:t>
            </a:r>
            <a:r>
              <a:rPr lang="sv-SE" sz="1400" dirty="0" err="1"/>
              <a:t>Materialare</a:t>
            </a:r>
            <a:endParaRPr lang="sv-SE" sz="1400" dirty="0"/>
          </a:p>
        </p:txBody>
      </p:sp>
      <p:sp>
        <p:nvSpPr>
          <p:cNvPr id="21" name="TextBox 20">
            <a:extLst>
              <a:ext uri="{FF2B5EF4-FFF2-40B4-BE49-F238E27FC236}">
                <a16:creationId xmlns:a16="http://schemas.microsoft.com/office/drawing/2014/main" id="{E1BC2022-5710-3A00-FB16-C8E2E218AF33}"/>
              </a:ext>
            </a:extLst>
          </p:cNvPr>
          <p:cNvSpPr txBox="1"/>
          <p:nvPr/>
        </p:nvSpPr>
        <p:spPr>
          <a:xfrm>
            <a:off x="7416331" y="1678222"/>
            <a:ext cx="2034716" cy="584775"/>
          </a:xfrm>
          <a:prstGeom prst="rect">
            <a:avLst/>
          </a:prstGeom>
          <a:noFill/>
        </p:spPr>
        <p:txBody>
          <a:bodyPr wrap="square" rtlCol="0">
            <a:spAutoFit/>
          </a:bodyPr>
          <a:lstStyle/>
          <a:p>
            <a:r>
              <a:rPr lang="sv-SE" dirty="0"/>
              <a:t>David Santesson</a:t>
            </a:r>
          </a:p>
          <a:p>
            <a:r>
              <a:rPr lang="sv-SE" sz="1400" dirty="0"/>
              <a:t>Assisterande tränare</a:t>
            </a:r>
            <a:endParaRPr lang="sv-SE" dirty="0"/>
          </a:p>
        </p:txBody>
      </p:sp>
      <p:sp>
        <p:nvSpPr>
          <p:cNvPr id="22" name="TextBox 21">
            <a:extLst>
              <a:ext uri="{FF2B5EF4-FFF2-40B4-BE49-F238E27FC236}">
                <a16:creationId xmlns:a16="http://schemas.microsoft.com/office/drawing/2014/main" id="{89D13221-27FC-E506-C0C2-77B726D54280}"/>
              </a:ext>
            </a:extLst>
          </p:cNvPr>
          <p:cNvSpPr txBox="1"/>
          <p:nvPr/>
        </p:nvSpPr>
        <p:spPr>
          <a:xfrm>
            <a:off x="9721493" y="1678221"/>
            <a:ext cx="1996614" cy="584775"/>
          </a:xfrm>
          <a:prstGeom prst="rect">
            <a:avLst/>
          </a:prstGeom>
          <a:noFill/>
        </p:spPr>
        <p:txBody>
          <a:bodyPr wrap="square" rtlCol="0">
            <a:spAutoFit/>
          </a:bodyPr>
          <a:lstStyle/>
          <a:p>
            <a:r>
              <a:rPr lang="sv-SE" dirty="0"/>
              <a:t>Tommy Andersson</a:t>
            </a:r>
          </a:p>
          <a:p>
            <a:r>
              <a:rPr lang="sv-SE" sz="1400" dirty="0"/>
              <a:t>Assisterande tränare</a:t>
            </a:r>
          </a:p>
        </p:txBody>
      </p:sp>
      <p:pic>
        <p:nvPicPr>
          <p:cNvPr id="24" name="Picture 23">
            <a:extLst>
              <a:ext uri="{FF2B5EF4-FFF2-40B4-BE49-F238E27FC236}">
                <a16:creationId xmlns:a16="http://schemas.microsoft.com/office/drawing/2014/main" id="{C2F40DC2-7B2F-1B22-0E13-6220B8E465FB}"/>
              </a:ext>
            </a:extLst>
          </p:cNvPr>
          <p:cNvPicPr>
            <a:picLocks noChangeAspect="1"/>
          </p:cNvPicPr>
          <p:nvPr/>
        </p:nvPicPr>
        <p:blipFill rotWithShape="1">
          <a:blip r:embed="rId5"/>
          <a:srcRect b="8714"/>
          <a:stretch/>
        </p:blipFill>
        <p:spPr>
          <a:xfrm>
            <a:off x="7538261" y="2424142"/>
            <a:ext cx="1912786" cy="1773940"/>
          </a:xfrm>
          <a:prstGeom prst="rect">
            <a:avLst/>
          </a:prstGeom>
        </p:spPr>
      </p:pic>
      <p:sp>
        <p:nvSpPr>
          <p:cNvPr id="26" name="TextBox 25">
            <a:extLst>
              <a:ext uri="{FF2B5EF4-FFF2-40B4-BE49-F238E27FC236}">
                <a16:creationId xmlns:a16="http://schemas.microsoft.com/office/drawing/2014/main" id="{B7974524-40D0-BBCB-A42D-240F1D37EA5E}"/>
              </a:ext>
            </a:extLst>
          </p:cNvPr>
          <p:cNvSpPr txBox="1"/>
          <p:nvPr/>
        </p:nvSpPr>
        <p:spPr>
          <a:xfrm>
            <a:off x="5202249" y="1692507"/>
            <a:ext cx="1996614" cy="584775"/>
          </a:xfrm>
          <a:prstGeom prst="rect">
            <a:avLst/>
          </a:prstGeom>
          <a:noFill/>
        </p:spPr>
        <p:txBody>
          <a:bodyPr wrap="square" rtlCol="0">
            <a:spAutoFit/>
          </a:bodyPr>
          <a:lstStyle/>
          <a:p>
            <a:r>
              <a:rPr lang="sv-SE" dirty="0"/>
              <a:t>Laura </a:t>
            </a:r>
            <a:r>
              <a:rPr lang="sv-SE" dirty="0" err="1"/>
              <a:t>Trespioli</a:t>
            </a:r>
            <a:endParaRPr lang="sv-SE" dirty="0"/>
          </a:p>
          <a:p>
            <a:r>
              <a:rPr lang="sv-SE" sz="1400" dirty="0"/>
              <a:t>Målvaktstränare</a:t>
            </a:r>
          </a:p>
        </p:txBody>
      </p:sp>
      <p:pic>
        <p:nvPicPr>
          <p:cNvPr id="38" name="Picture 37">
            <a:extLst>
              <a:ext uri="{FF2B5EF4-FFF2-40B4-BE49-F238E27FC236}">
                <a16:creationId xmlns:a16="http://schemas.microsoft.com/office/drawing/2014/main" id="{DBC2745A-DA99-B394-219A-2B94D93128DD}"/>
              </a:ext>
            </a:extLst>
          </p:cNvPr>
          <p:cNvPicPr>
            <a:picLocks noChangeAspect="1"/>
          </p:cNvPicPr>
          <p:nvPr/>
        </p:nvPicPr>
        <p:blipFill>
          <a:blip r:embed="rId6"/>
          <a:stretch>
            <a:fillRect/>
          </a:stretch>
        </p:blipFill>
        <p:spPr>
          <a:xfrm>
            <a:off x="9875950" y="2423282"/>
            <a:ext cx="1802058" cy="1774800"/>
          </a:xfrm>
          <a:prstGeom prst="rect">
            <a:avLst/>
          </a:prstGeom>
        </p:spPr>
      </p:pic>
      <p:pic>
        <p:nvPicPr>
          <p:cNvPr id="40" name="Picture 39">
            <a:extLst>
              <a:ext uri="{FF2B5EF4-FFF2-40B4-BE49-F238E27FC236}">
                <a16:creationId xmlns:a16="http://schemas.microsoft.com/office/drawing/2014/main" id="{73EFA44F-71FD-8100-0DF9-1AF5A72A15CB}"/>
              </a:ext>
            </a:extLst>
          </p:cNvPr>
          <p:cNvPicPr>
            <a:picLocks noChangeAspect="1"/>
          </p:cNvPicPr>
          <p:nvPr/>
        </p:nvPicPr>
        <p:blipFill>
          <a:blip r:embed="rId7"/>
          <a:stretch>
            <a:fillRect/>
          </a:stretch>
        </p:blipFill>
        <p:spPr>
          <a:xfrm>
            <a:off x="5296074" y="2452949"/>
            <a:ext cx="1623083" cy="1774800"/>
          </a:xfrm>
          <a:prstGeom prst="rect">
            <a:avLst/>
          </a:prstGeom>
        </p:spPr>
      </p:pic>
      <p:sp>
        <p:nvSpPr>
          <p:cNvPr id="48" name="Rubrik 2">
            <a:extLst>
              <a:ext uri="{FF2B5EF4-FFF2-40B4-BE49-F238E27FC236}">
                <a16:creationId xmlns:a16="http://schemas.microsoft.com/office/drawing/2014/main" id="{5964F5DB-D72B-5D6A-F55D-8C814B8A8185}"/>
              </a:ext>
            </a:extLst>
          </p:cNvPr>
          <p:cNvSpPr>
            <a:spLocks noGrp="1"/>
          </p:cNvSpPr>
          <p:nvPr>
            <p:ph type="title"/>
          </p:nvPr>
        </p:nvSpPr>
        <p:spPr>
          <a:xfrm>
            <a:off x="838200" y="365125"/>
            <a:ext cx="10515600" cy="1325563"/>
          </a:xfrm>
        </p:spPr>
        <p:txBody>
          <a:bodyPr/>
          <a:lstStyle/>
          <a:p>
            <a:r>
              <a:rPr lang="sv-SE" dirty="0">
                <a:cs typeface="Calibri Light"/>
              </a:rPr>
              <a:t>Presentation av ledare</a:t>
            </a:r>
            <a:endParaRPr lang="sv-SE" dirty="0"/>
          </a:p>
        </p:txBody>
      </p:sp>
      <p:cxnSp>
        <p:nvCxnSpPr>
          <p:cNvPr id="49" name="Straight Connector 48">
            <a:extLst>
              <a:ext uri="{FF2B5EF4-FFF2-40B4-BE49-F238E27FC236}">
                <a16:creationId xmlns:a16="http://schemas.microsoft.com/office/drawing/2014/main" id="{E6E94CF3-0306-E89D-41CF-AFC854D9EF6B}"/>
              </a:ext>
            </a:extLst>
          </p:cNvPr>
          <p:cNvCxnSpPr/>
          <p:nvPr/>
        </p:nvCxnSpPr>
        <p:spPr>
          <a:xfrm>
            <a:off x="332792" y="6593633"/>
            <a:ext cx="11426889" cy="0"/>
          </a:xfrm>
          <a:prstGeom prst="line">
            <a:avLst/>
          </a:prstGeom>
          <a:ln w="9525">
            <a:solidFill>
              <a:schemeClr val="tx1"/>
            </a:solidFill>
          </a:ln>
        </p:spPr>
        <p:style>
          <a:lnRef idx="1">
            <a:schemeClr val="accent4"/>
          </a:lnRef>
          <a:fillRef idx="0">
            <a:schemeClr val="accent4"/>
          </a:fillRef>
          <a:effectRef idx="0">
            <a:schemeClr val="accent4"/>
          </a:effectRef>
          <a:fontRef idx="minor">
            <a:schemeClr val="tx1"/>
          </a:fontRef>
        </p:style>
      </p:cxnSp>
      <p:cxnSp>
        <p:nvCxnSpPr>
          <p:cNvPr id="50" name="Straight Connector 49">
            <a:extLst>
              <a:ext uri="{FF2B5EF4-FFF2-40B4-BE49-F238E27FC236}">
                <a16:creationId xmlns:a16="http://schemas.microsoft.com/office/drawing/2014/main" id="{7CA2A88E-AA38-CB54-243C-3B66624C2E87}"/>
              </a:ext>
            </a:extLst>
          </p:cNvPr>
          <p:cNvCxnSpPr/>
          <p:nvPr/>
        </p:nvCxnSpPr>
        <p:spPr>
          <a:xfrm>
            <a:off x="382555" y="1514669"/>
            <a:ext cx="11426889" cy="0"/>
          </a:xfrm>
          <a:prstGeom prst="line">
            <a:avLst/>
          </a:prstGeom>
          <a:ln w="9525">
            <a:solidFill>
              <a:schemeClr val="tx1"/>
            </a:solidFill>
          </a:ln>
        </p:spPr>
        <p:style>
          <a:lnRef idx="1">
            <a:schemeClr val="accent4"/>
          </a:lnRef>
          <a:fillRef idx="0">
            <a:schemeClr val="accent4"/>
          </a:fillRef>
          <a:effectRef idx="0">
            <a:schemeClr val="accent4"/>
          </a:effectRef>
          <a:fontRef idx="minor">
            <a:schemeClr val="tx1"/>
          </a:fontRef>
        </p:style>
      </p:cxnSp>
      <p:pic>
        <p:nvPicPr>
          <p:cNvPr id="51" name="Bildobjekt 5">
            <a:extLst>
              <a:ext uri="{FF2B5EF4-FFF2-40B4-BE49-F238E27FC236}">
                <a16:creationId xmlns:a16="http://schemas.microsoft.com/office/drawing/2014/main" id="{03204AF0-DBF0-4C95-BA67-ABED6E1314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3240" y="609091"/>
            <a:ext cx="1077975" cy="812781"/>
          </a:xfrm>
          <a:prstGeom prst="rect">
            <a:avLst/>
          </a:prstGeom>
        </p:spPr>
      </p:pic>
      <p:cxnSp>
        <p:nvCxnSpPr>
          <p:cNvPr id="52" name="Straight Connector 51">
            <a:extLst>
              <a:ext uri="{FF2B5EF4-FFF2-40B4-BE49-F238E27FC236}">
                <a16:creationId xmlns:a16="http://schemas.microsoft.com/office/drawing/2014/main" id="{A7EB6B32-9F8D-B155-9CA8-44B2BABDB15B}"/>
              </a:ext>
            </a:extLst>
          </p:cNvPr>
          <p:cNvCxnSpPr/>
          <p:nvPr/>
        </p:nvCxnSpPr>
        <p:spPr>
          <a:xfrm>
            <a:off x="382555" y="516293"/>
            <a:ext cx="11426889" cy="0"/>
          </a:xfrm>
          <a:prstGeom prst="line">
            <a:avLst/>
          </a:prstGeom>
          <a:ln w="9525">
            <a:solidFill>
              <a:schemeClr val="tx1"/>
            </a:solidFill>
          </a:ln>
        </p:spPr>
        <p:style>
          <a:lnRef idx="1">
            <a:schemeClr val="accent4"/>
          </a:lnRef>
          <a:fillRef idx="0">
            <a:schemeClr val="accent4"/>
          </a:fillRef>
          <a:effectRef idx="0">
            <a:schemeClr val="accent4"/>
          </a:effectRef>
          <a:fontRef idx="minor">
            <a:schemeClr val="tx1"/>
          </a:fontRef>
        </p:style>
      </p:cxnSp>
      <p:sp>
        <p:nvSpPr>
          <p:cNvPr id="2" name="TextBox 1">
            <a:extLst>
              <a:ext uri="{FF2B5EF4-FFF2-40B4-BE49-F238E27FC236}">
                <a16:creationId xmlns:a16="http://schemas.microsoft.com/office/drawing/2014/main" id="{7048DA89-7594-2FF4-DF2E-AEE2C78790DD}"/>
              </a:ext>
            </a:extLst>
          </p:cNvPr>
          <p:cNvSpPr txBox="1"/>
          <p:nvPr/>
        </p:nvSpPr>
        <p:spPr>
          <a:xfrm>
            <a:off x="2802287" y="4372916"/>
            <a:ext cx="2034716" cy="369332"/>
          </a:xfrm>
          <a:prstGeom prst="rect">
            <a:avLst/>
          </a:prstGeom>
          <a:noFill/>
        </p:spPr>
        <p:txBody>
          <a:bodyPr wrap="square" rtlCol="0">
            <a:spAutoFit/>
          </a:bodyPr>
          <a:lstStyle/>
          <a:p>
            <a:r>
              <a:rPr lang="sv-SE" dirty="0"/>
              <a:t>Vera Flodin</a:t>
            </a:r>
            <a:endParaRPr lang="sv-SE" sz="2400" dirty="0"/>
          </a:p>
        </p:txBody>
      </p:sp>
      <p:sp>
        <p:nvSpPr>
          <p:cNvPr id="3" name="TextBox 2">
            <a:extLst>
              <a:ext uri="{FF2B5EF4-FFF2-40B4-BE49-F238E27FC236}">
                <a16:creationId xmlns:a16="http://schemas.microsoft.com/office/drawing/2014/main" id="{26CF823C-FE97-61F6-5BC0-BBAD9CFB422B}"/>
              </a:ext>
            </a:extLst>
          </p:cNvPr>
          <p:cNvSpPr txBox="1"/>
          <p:nvPr/>
        </p:nvSpPr>
        <p:spPr>
          <a:xfrm>
            <a:off x="403264" y="4372917"/>
            <a:ext cx="2034716" cy="646331"/>
          </a:xfrm>
          <a:prstGeom prst="rect">
            <a:avLst/>
          </a:prstGeom>
          <a:noFill/>
        </p:spPr>
        <p:txBody>
          <a:bodyPr wrap="square" rtlCol="0">
            <a:spAutoFit/>
          </a:bodyPr>
          <a:lstStyle/>
          <a:p>
            <a:r>
              <a:rPr lang="sv-SE" dirty="0"/>
              <a:t>Edith </a:t>
            </a:r>
            <a:r>
              <a:rPr lang="sv-SE" dirty="0" err="1"/>
              <a:t>Saleback</a:t>
            </a:r>
            <a:endParaRPr lang="sv-SE" dirty="0"/>
          </a:p>
          <a:p>
            <a:r>
              <a:rPr lang="sv-SE" dirty="0"/>
              <a:t>Signe </a:t>
            </a:r>
            <a:r>
              <a:rPr lang="sv-SE" dirty="0" err="1"/>
              <a:t>Saleback</a:t>
            </a:r>
            <a:endParaRPr lang="sv-SE" sz="2400" dirty="0"/>
          </a:p>
        </p:txBody>
      </p:sp>
      <p:sp>
        <p:nvSpPr>
          <p:cNvPr id="5" name="TextBox 4">
            <a:extLst>
              <a:ext uri="{FF2B5EF4-FFF2-40B4-BE49-F238E27FC236}">
                <a16:creationId xmlns:a16="http://schemas.microsoft.com/office/drawing/2014/main" id="{9125980C-66FE-EFEB-7309-06899031E978}"/>
              </a:ext>
            </a:extLst>
          </p:cNvPr>
          <p:cNvSpPr txBox="1"/>
          <p:nvPr/>
        </p:nvSpPr>
        <p:spPr>
          <a:xfrm>
            <a:off x="5202249" y="4349598"/>
            <a:ext cx="2034716" cy="369332"/>
          </a:xfrm>
          <a:prstGeom prst="rect">
            <a:avLst/>
          </a:prstGeom>
          <a:noFill/>
        </p:spPr>
        <p:txBody>
          <a:bodyPr wrap="square" rtlCol="0">
            <a:spAutoFit/>
          </a:bodyPr>
          <a:lstStyle/>
          <a:p>
            <a:r>
              <a:rPr lang="sv-SE" dirty="0"/>
              <a:t>Sofia Martinelli</a:t>
            </a:r>
            <a:endParaRPr lang="sv-SE" sz="2400" dirty="0"/>
          </a:p>
        </p:txBody>
      </p:sp>
      <p:sp>
        <p:nvSpPr>
          <p:cNvPr id="6" name="TextBox 5">
            <a:extLst>
              <a:ext uri="{FF2B5EF4-FFF2-40B4-BE49-F238E27FC236}">
                <a16:creationId xmlns:a16="http://schemas.microsoft.com/office/drawing/2014/main" id="{F7E143A3-0A20-190F-DC5E-C14148C0C413}"/>
              </a:ext>
            </a:extLst>
          </p:cNvPr>
          <p:cNvSpPr txBox="1"/>
          <p:nvPr/>
        </p:nvSpPr>
        <p:spPr>
          <a:xfrm>
            <a:off x="7538261" y="4370913"/>
            <a:ext cx="2034716" cy="369332"/>
          </a:xfrm>
          <a:prstGeom prst="rect">
            <a:avLst/>
          </a:prstGeom>
          <a:noFill/>
        </p:spPr>
        <p:txBody>
          <a:bodyPr wrap="square" rtlCol="0">
            <a:spAutoFit/>
          </a:bodyPr>
          <a:lstStyle/>
          <a:p>
            <a:r>
              <a:rPr lang="sv-SE" dirty="0"/>
              <a:t>My Santesson</a:t>
            </a:r>
            <a:endParaRPr lang="sv-SE" sz="2400" dirty="0"/>
          </a:p>
        </p:txBody>
      </p:sp>
      <p:sp>
        <p:nvSpPr>
          <p:cNvPr id="8" name="TextBox 7">
            <a:extLst>
              <a:ext uri="{FF2B5EF4-FFF2-40B4-BE49-F238E27FC236}">
                <a16:creationId xmlns:a16="http://schemas.microsoft.com/office/drawing/2014/main" id="{C8BE469E-A1FE-0F87-6576-FDB8DAE9259C}"/>
              </a:ext>
            </a:extLst>
          </p:cNvPr>
          <p:cNvSpPr txBox="1"/>
          <p:nvPr/>
        </p:nvSpPr>
        <p:spPr>
          <a:xfrm>
            <a:off x="9874273" y="4349598"/>
            <a:ext cx="2034716" cy="369332"/>
          </a:xfrm>
          <a:prstGeom prst="rect">
            <a:avLst/>
          </a:prstGeom>
          <a:noFill/>
        </p:spPr>
        <p:txBody>
          <a:bodyPr wrap="square" rtlCol="0">
            <a:spAutoFit/>
          </a:bodyPr>
          <a:lstStyle/>
          <a:p>
            <a:r>
              <a:rPr lang="sv-SE" dirty="0"/>
              <a:t>Alva Andersson</a:t>
            </a:r>
            <a:endParaRPr lang="sv-SE" sz="2400" dirty="0"/>
          </a:p>
        </p:txBody>
      </p:sp>
    </p:spTree>
    <p:extLst>
      <p:ext uri="{BB962C8B-B14F-4D97-AF65-F5344CB8AC3E}">
        <p14:creationId xmlns:p14="http://schemas.microsoft.com/office/powerpoint/2010/main" val="12585042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6EB3982B-EC17-2697-1600-8C7DF41B3D72}"/>
              </a:ext>
            </a:extLst>
          </p:cNvPr>
          <p:cNvCxnSpPr/>
          <p:nvPr/>
        </p:nvCxnSpPr>
        <p:spPr>
          <a:xfrm>
            <a:off x="332792" y="6593633"/>
            <a:ext cx="11426889" cy="0"/>
          </a:xfrm>
          <a:prstGeom prst="line">
            <a:avLst/>
          </a:prstGeom>
          <a:ln w="9525">
            <a:solidFill>
              <a:schemeClr val="tx1"/>
            </a:solidFill>
          </a:ln>
        </p:spPr>
        <p:style>
          <a:lnRef idx="1">
            <a:schemeClr val="accent4"/>
          </a:lnRef>
          <a:fillRef idx="0">
            <a:schemeClr val="accent4"/>
          </a:fillRef>
          <a:effectRef idx="0">
            <a:schemeClr val="accent4"/>
          </a:effectRef>
          <a:fontRef idx="minor">
            <a:schemeClr val="tx1"/>
          </a:fontRef>
        </p:style>
      </p:cxnSp>
      <p:pic>
        <p:nvPicPr>
          <p:cNvPr id="9" name="Bildobjekt 5">
            <a:extLst>
              <a:ext uri="{FF2B5EF4-FFF2-40B4-BE49-F238E27FC236}">
                <a16:creationId xmlns:a16="http://schemas.microsoft.com/office/drawing/2014/main" id="{3BCB8A68-3C45-3026-4E32-3FD1D971EAF6}"/>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2691679" y="862180"/>
            <a:ext cx="6808641" cy="5133639"/>
          </a:xfrm>
          <a:prstGeom prst="rect">
            <a:avLst/>
          </a:prstGeom>
        </p:spPr>
      </p:pic>
      <p:cxnSp>
        <p:nvCxnSpPr>
          <p:cNvPr id="5" name="Straight Connector 4">
            <a:extLst>
              <a:ext uri="{FF2B5EF4-FFF2-40B4-BE49-F238E27FC236}">
                <a16:creationId xmlns:a16="http://schemas.microsoft.com/office/drawing/2014/main" id="{FBAF96B6-1AAF-44EE-EA76-0C3A28DA9556}"/>
              </a:ext>
            </a:extLst>
          </p:cNvPr>
          <p:cNvCxnSpPr/>
          <p:nvPr/>
        </p:nvCxnSpPr>
        <p:spPr>
          <a:xfrm>
            <a:off x="382555" y="516293"/>
            <a:ext cx="11426889" cy="0"/>
          </a:xfrm>
          <a:prstGeom prst="line">
            <a:avLst/>
          </a:prstGeom>
          <a:ln w="9525">
            <a:solidFill>
              <a:schemeClr val="tx1"/>
            </a:solidFill>
          </a:ln>
        </p:spPr>
        <p:style>
          <a:lnRef idx="1">
            <a:schemeClr val="accent4"/>
          </a:lnRef>
          <a:fillRef idx="0">
            <a:schemeClr val="accent4"/>
          </a:fillRef>
          <a:effectRef idx="0">
            <a:schemeClr val="accent4"/>
          </a:effectRef>
          <a:fontRef idx="minor">
            <a:schemeClr val="tx1"/>
          </a:fontRef>
        </p:style>
      </p:cxnSp>
      <p:sp>
        <p:nvSpPr>
          <p:cNvPr id="11" name="Rubrik 2">
            <a:extLst>
              <a:ext uri="{FF2B5EF4-FFF2-40B4-BE49-F238E27FC236}">
                <a16:creationId xmlns:a16="http://schemas.microsoft.com/office/drawing/2014/main" id="{7A7C8858-22DB-5DFC-8805-167467BC93FC}"/>
              </a:ext>
            </a:extLst>
          </p:cNvPr>
          <p:cNvSpPr txBox="1">
            <a:spLocks/>
          </p:cNvSpPr>
          <p:nvPr/>
        </p:nvSpPr>
        <p:spPr>
          <a:xfrm>
            <a:off x="838199" y="1915697"/>
            <a:ext cx="10515600" cy="30266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6000" dirty="0"/>
              <a:t>Tack för att ni kom!</a:t>
            </a:r>
          </a:p>
        </p:txBody>
      </p:sp>
    </p:spTree>
    <p:extLst>
      <p:ext uri="{BB962C8B-B14F-4D97-AF65-F5344CB8AC3E}">
        <p14:creationId xmlns:p14="http://schemas.microsoft.com/office/powerpoint/2010/main" val="2025315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C7E9D8FD-F9CE-3CA9-3756-D10435DC3D4B}"/>
              </a:ext>
            </a:extLst>
          </p:cNvPr>
          <p:cNvSpPr>
            <a:spLocks noGrp="1"/>
          </p:cNvSpPr>
          <p:nvPr>
            <p:ph type="title"/>
          </p:nvPr>
        </p:nvSpPr>
        <p:spPr/>
        <p:txBody>
          <a:bodyPr/>
          <a:lstStyle/>
          <a:p>
            <a:r>
              <a:rPr lang="sv-SE" dirty="0">
                <a:cs typeface="Calibri Light"/>
              </a:rPr>
              <a:t>Dam och flicksatsning 2030</a:t>
            </a:r>
            <a:endParaRPr lang="sv-SE" dirty="0"/>
          </a:p>
        </p:txBody>
      </p:sp>
      <p:cxnSp>
        <p:nvCxnSpPr>
          <p:cNvPr id="6" name="Straight Connector 5">
            <a:extLst>
              <a:ext uri="{FF2B5EF4-FFF2-40B4-BE49-F238E27FC236}">
                <a16:creationId xmlns:a16="http://schemas.microsoft.com/office/drawing/2014/main" id="{FC72A895-3B14-6A6D-4F57-BA0E08911B84}"/>
              </a:ext>
            </a:extLst>
          </p:cNvPr>
          <p:cNvCxnSpPr/>
          <p:nvPr/>
        </p:nvCxnSpPr>
        <p:spPr>
          <a:xfrm>
            <a:off x="332792" y="6593633"/>
            <a:ext cx="11426889" cy="0"/>
          </a:xfrm>
          <a:prstGeom prst="line">
            <a:avLst/>
          </a:prstGeom>
          <a:ln w="9525">
            <a:solidFill>
              <a:schemeClr val="tx1"/>
            </a:solidFill>
          </a:ln>
        </p:spPr>
        <p:style>
          <a:lnRef idx="1">
            <a:schemeClr val="accent4"/>
          </a:lnRef>
          <a:fillRef idx="0">
            <a:schemeClr val="accent4"/>
          </a:fillRef>
          <a:effectRef idx="0">
            <a:schemeClr val="accent4"/>
          </a:effectRef>
          <a:fontRef idx="minor">
            <a:schemeClr val="tx1"/>
          </a:fontRef>
        </p:style>
      </p:cxnSp>
      <p:cxnSp>
        <p:nvCxnSpPr>
          <p:cNvPr id="7" name="Straight Connector 6">
            <a:extLst>
              <a:ext uri="{FF2B5EF4-FFF2-40B4-BE49-F238E27FC236}">
                <a16:creationId xmlns:a16="http://schemas.microsoft.com/office/drawing/2014/main" id="{63CFC346-0AAF-E4F5-E0FB-F738A479C923}"/>
              </a:ext>
            </a:extLst>
          </p:cNvPr>
          <p:cNvCxnSpPr/>
          <p:nvPr/>
        </p:nvCxnSpPr>
        <p:spPr>
          <a:xfrm>
            <a:off x="382555" y="1514669"/>
            <a:ext cx="11426889" cy="0"/>
          </a:xfrm>
          <a:prstGeom prst="line">
            <a:avLst/>
          </a:prstGeom>
          <a:ln w="9525">
            <a:solidFill>
              <a:schemeClr val="tx1"/>
            </a:solidFill>
          </a:ln>
        </p:spPr>
        <p:style>
          <a:lnRef idx="1">
            <a:schemeClr val="accent4"/>
          </a:lnRef>
          <a:fillRef idx="0">
            <a:schemeClr val="accent4"/>
          </a:fillRef>
          <a:effectRef idx="0">
            <a:schemeClr val="accent4"/>
          </a:effectRef>
          <a:fontRef idx="minor">
            <a:schemeClr val="tx1"/>
          </a:fontRef>
        </p:style>
      </p:cxnSp>
      <p:cxnSp>
        <p:nvCxnSpPr>
          <p:cNvPr id="5" name="Straight Connector 4">
            <a:extLst>
              <a:ext uri="{FF2B5EF4-FFF2-40B4-BE49-F238E27FC236}">
                <a16:creationId xmlns:a16="http://schemas.microsoft.com/office/drawing/2014/main" id="{43FAC4AD-366E-70A1-4FCB-727274D1CDAE}"/>
              </a:ext>
            </a:extLst>
          </p:cNvPr>
          <p:cNvCxnSpPr/>
          <p:nvPr/>
        </p:nvCxnSpPr>
        <p:spPr>
          <a:xfrm>
            <a:off x="382555" y="516293"/>
            <a:ext cx="11426889" cy="0"/>
          </a:xfrm>
          <a:prstGeom prst="line">
            <a:avLst/>
          </a:prstGeom>
          <a:ln w="9525">
            <a:solidFill>
              <a:schemeClr val="tx1"/>
            </a:solidFill>
          </a:ln>
        </p:spPr>
        <p:style>
          <a:lnRef idx="1">
            <a:schemeClr val="accent4"/>
          </a:lnRef>
          <a:fillRef idx="0">
            <a:schemeClr val="accent4"/>
          </a:fillRef>
          <a:effectRef idx="0">
            <a:schemeClr val="accent4"/>
          </a:effectRef>
          <a:fontRef idx="minor">
            <a:schemeClr val="tx1"/>
          </a:fontRef>
        </p:style>
      </p:cxnSp>
      <p:pic>
        <p:nvPicPr>
          <p:cNvPr id="11" name="Picture 10">
            <a:extLst>
              <a:ext uri="{FF2B5EF4-FFF2-40B4-BE49-F238E27FC236}">
                <a16:creationId xmlns:a16="http://schemas.microsoft.com/office/drawing/2014/main" id="{06F7897C-1048-0571-3081-101D8772A803}"/>
              </a:ext>
            </a:extLst>
          </p:cNvPr>
          <p:cNvPicPr>
            <a:picLocks noChangeAspect="1"/>
          </p:cNvPicPr>
          <p:nvPr/>
        </p:nvPicPr>
        <p:blipFill>
          <a:blip r:embed="rId2"/>
          <a:stretch>
            <a:fillRect/>
          </a:stretch>
        </p:blipFill>
        <p:spPr>
          <a:xfrm>
            <a:off x="10960360" y="553613"/>
            <a:ext cx="858761" cy="892660"/>
          </a:xfrm>
          <a:prstGeom prst="rect">
            <a:avLst/>
          </a:prstGeom>
        </p:spPr>
      </p:pic>
      <p:pic>
        <p:nvPicPr>
          <p:cNvPr id="21" name="Picture 20">
            <a:extLst>
              <a:ext uri="{FF2B5EF4-FFF2-40B4-BE49-F238E27FC236}">
                <a16:creationId xmlns:a16="http://schemas.microsoft.com/office/drawing/2014/main" id="{27BF7DB2-4D97-8DF5-7965-3801000A1BDF}"/>
              </a:ext>
            </a:extLst>
          </p:cNvPr>
          <p:cNvPicPr>
            <a:picLocks noChangeAspect="1"/>
          </p:cNvPicPr>
          <p:nvPr/>
        </p:nvPicPr>
        <p:blipFill>
          <a:blip r:embed="rId3"/>
          <a:stretch>
            <a:fillRect/>
          </a:stretch>
        </p:blipFill>
        <p:spPr>
          <a:xfrm>
            <a:off x="332792" y="1595704"/>
            <a:ext cx="6001762" cy="4916895"/>
          </a:xfrm>
          <a:prstGeom prst="rect">
            <a:avLst/>
          </a:prstGeom>
        </p:spPr>
      </p:pic>
      <p:sp>
        <p:nvSpPr>
          <p:cNvPr id="24" name="Platshållare för innehåll 3">
            <a:extLst>
              <a:ext uri="{FF2B5EF4-FFF2-40B4-BE49-F238E27FC236}">
                <a16:creationId xmlns:a16="http://schemas.microsoft.com/office/drawing/2014/main" id="{4274AFE2-4AE8-ACA5-B9FE-09DE01F692F4}"/>
              </a:ext>
            </a:extLst>
          </p:cNvPr>
          <p:cNvSpPr>
            <a:spLocks noGrp="1"/>
          </p:cNvSpPr>
          <p:nvPr>
            <p:ph idx="1"/>
          </p:nvPr>
        </p:nvSpPr>
        <p:spPr>
          <a:xfrm>
            <a:off x="6955887" y="1751531"/>
            <a:ext cx="4433853" cy="4351338"/>
          </a:xfrm>
        </p:spPr>
        <p:txBody>
          <a:bodyPr vert="horz" lIns="91440" tIns="45720" rIns="91440" bIns="45720" rtlCol="0" anchor="t">
            <a:noAutofit/>
          </a:bodyPr>
          <a:lstStyle/>
          <a:p>
            <a:pPr marL="0" indent="0">
              <a:buClr>
                <a:srgbClr val="FFD100"/>
              </a:buClr>
              <a:buNone/>
            </a:pPr>
            <a:r>
              <a:rPr lang="sv-SE" sz="2000" b="1" dirty="0">
                <a:ea typeface="+mn-lt"/>
                <a:cs typeface="+mn-lt"/>
              </a:rPr>
              <a:t>Vi vill alltid</a:t>
            </a:r>
          </a:p>
          <a:p>
            <a:pPr>
              <a:buClr>
                <a:srgbClr val="FFD100"/>
              </a:buClr>
            </a:pPr>
            <a:r>
              <a:rPr lang="sv-SE" sz="2000" dirty="0">
                <a:ea typeface="+mn-lt"/>
                <a:cs typeface="+mn-lt"/>
              </a:rPr>
              <a:t>Jobba långsiktigt – med kvalitet, rätt kvantitet efter optimal mottaglighet.</a:t>
            </a:r>
          </a:p>
          <a:p>
            <a:pPr>
              <a:buClr>
                <a:srgbClr val="FFD100"/>
              </a:buClr>
            </a:pPr>
            <a:r>
              <a:rPr lang="sv-SE" sz="2000" dirty="0">
                <a:ea typeface="+mn-lt"/>
                <a:cs typeface="+mn-lt"/>
              </a:rPr>
              <a:t>Fokusera på grundläggande teknik och spelförståelse enligt Ishockeyns ABC.</a:t>
            </a:r>
          </a:p>
          <a:p>
            <a:pPr>
              <a:buClr>
                <a:srgbClr val="FFD100"/>
              </a:buClr>
            </a:pPr>
            <a:r>
              <a:rPr lang="sv-SE" sz="2000" dirty="0">
                <a:ea typeface="+mn-lt"/>
                <a:cs typeface="+mn-lt"/>
              </a:rPr>
              <a:t>Skapa goda vanor (is, </a:t>
            </a:r>
            <a:r>
              <a:rPr lang="sv-SE" sz="2000" dirty="0" err="1">
                <a:ea typeface="+mn-lt"/>
                <a:cs typeface="+mn-lt"/>
              </a:rPr>
              <a:t>fys</a:t>
            </a:r>
            <a:r>
              <a:rPr lang="sv-SE" sz="2000" dirty="0">
                <a:ea typeface="+mn-lt"/>
                <a:cs typeface="+mn-lt"/>
              </a:rPr>
              <a:t>, kost, vila) och förberedelse för kommande år.</a:t>
            </a:r>
          </a:p>
          <a:p>
            <a:pPr>
              <a:buClr>
                <a:srgbClr val="FFD100"/>
              </a:buClr>
            </a:pPr>
            <a:r>
              <a:rPr lang="sv-SE" sz="2000" dirty="0">
                <a:ea typeface="+mn-lt"/>
                <a:cs typeface="+mn-lt"/>
              </a:rPr>
              <a:t>Ha hög aktivitet, undvika köer och repetera övningar för att förstärka goda beteenden.</a:t>
            </a:r>
          </a:p>
          <a:p>
            <a:pPr>
              <a:buClr>
                <a:srgbClr val="FFD100"/>
              </a:buClr>
            </a:pPr>
            <a:r>
              <a:rPr lang="sv-SE" sz="2000" dirty="0">
                <a:ea typeface="+mn-lt"/>
                <a:cs typeface="+mn-lt"/>
              </a:rPr>
              <a:t>Spela mycket smålagsspel i olika former.</a:t>
            </a:r>
          </a:p>
          <a:p>
            <a:pPr>
              <a:buClr>
                <a:srgbClr val="FFD100"/>
              </a:buClr>
            </a:pPr>
            <a:endParaRPr lang="sv-SE" sz="1800" dirty="0">
              <a:ea typeface="+mn-lt"/>
              <a:cs typeface="+mn-lt"/>
            </a:endParaRPr>
          </a:p>
          <a:p>
            <a:pPr>
              <a:buClr>
                <a:srgbClr val="FFD100"/>
              </a:buClr>
            </a:pPr>
            <a:endParaRPr lang="sv-SE" sz="1400" dirty="0">
              <a:ea typeface="+mn-lt"/>
              <a:cs typeface="+mn-lt"/>
            </a:endParaRPr>
          </a:p>
        </p:txBody>
      </p:sp>
      <p:pic>
        <p:nvPicPr>
          <p:cNvPr id="2" name="Bildobjekt 5">
            <a:extLst>
              <a:ext uri="{FF2B5EF4-FFF2-40B4-BE49-F238E27FC236}">
                <a16:creationId xmlns:a16="http://schemas.microsoft.com/office/drawing/2014/main" id="{1B6AC391-B155-4B1B-C1C9-72523024A48A}"/>
              </a:ext>
            </a:extLst>
          </p:cNvPr>
          <p:cNvPicPr>
            <a:picLocks noChangeAspect="1"/>
          </p:cNvPicPr>
          <p:nvPr/>
        </p:nvPicPr>
        <p:blipFill>
          <a:blip r:embed="rId4">
            <a:alphaModFix amt="5000"/>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691679" y="862180"/>
            <a:ext cx="6808641" cy="5133639"/>
          </a:xfrm>
          <a:prstGeom prst="rect">
            <a:avLst/>
          </a:prstGeom>
        </p:spPr>
      </p:pic>
    </p:spTree>
    <p:extLst>
      <p:ext uri="{BB962C8B-B14F-4D97-AF65-F5344CB8AC3E}">
        <p14:creationId xmlns:p14="http://schemas.microsoft.com/office/powerpoint/2010/main" val="3991868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C7E9D8FD-F9CE-3CA9-3756-D10435DC3D4B}"/>
              </a:ext>
            </a:extLst>
          </p:cNvPr>
          <p:cNvSpPr>
            <a:spLocks noGrp="1"/>
          </p:cNvSpPr>
          <p:nvPr>
            <p:ph type="title"/>
          </p:nvPr>
        </p:nvSpPr>
        <p:spPr/>
        <p:txBody>
          <a:bodyPr/>
          <a:lstStyle/>
          <a:p>
            <a:r>
              <a:rPr lang="sv-SE" dirty="0">
                <a:cs typeface="Calibri Light"/>
              </a:rPr>
              <a:t>F10 – Målsättning</a:t>
            </a:r>
            <a:endParaRPr lang="sv-SE" dirty="0"/>
          </a:p>
        </p:txBody>
      </p:sp>
      <p:sp>
        <p:nvSpPr>
          <p:cNvPr id="4" name="Platshållare för innehåll 3">
            <a:extLst>
              <a:ext uri="{FF2B5EF4-FFF2-40B4-BE49-F238E27FC236}">
                <a16:creationId xmlns:a16="http://schemas.microsoft.com/office/drawing/2014/main" id="{E0A0B824-9B28-917A-F3E5-2F80A146F9C0}"/>
              </a:ext>
            </a:extLst>
          </p:cNvPr>
          <p:cNvSpPr>
            <a:spLocks noGrp="1"/>
          </p:cNvSpPr>
          <p:nvPr>
            <p:ph idx="1"/>
          </p:nvPr>
        </p:nvSpPr>
        <p:spPr>
          <a:xfrm>
            <a:off x="635258" y="1539047"/>
            <a:ext cx="10921481" cy="4351338"/>
          </a:xfrm>
        </p:spPr>
        <p:txBody>
          <a:bodyPr vert="horz" lIns="91440" tIns="45720" rIns="91440" bIns="45720" rtlCol="0" anchor="t">
            <a:noAutofit/>
          </a:bodyPr>
          <a:lstStyle/>
          <a:p>
            <a:pPr>
              <a:lnSpc>
                <a:spcPct val="100000"/>
              </a:lnSpc>
              <a:spcBef>
                <a:spcPts val="1200"/>
              </a:spcBef>
              <a:buClr>
                <a:srgbClr val="FFD100"/>
              </a:buClr>
            </a:pPr>
            <a:r>
              <a:rPr lang="sv-SE" sz="2000" dirty="0">
                <a:solidFill>
                  <a:srgbClr val="000000"/>
                </a:solidFill>
                <a:latin typeface="Calibri"/>
                <a:ea typeface="+mn-lt"/>
                <a:cs typeface="Calibri"/>
              </a:rPr>
              <a:t>T</a:t>
            </a:r>
            <a:r>
              <a:rPr lang="sv-SE" sz="2000" dirty="0">
                <a:ea typeface="+mn-lt"/>
                <a:cs typeface="+mn-lt"/>
              </a:rPr>
              <a:t>a ett ”steg upp” och bli proffsigare i allt vi gör.</a:t>
            </a:r>
            <a:endParaRPr lang="sv-SE" sz="2000" dirty="0"/>
          </a:p>
          <a:p>
            <a:pPr fontAlgn="base">
              <a:lnSpc>
                <a:spcPct val="100000"/>
              </a:lnSpc>
              <a:spcBef>
                <a:spcPts val="1200"/>
              </a:spcBef>
              <a:buClr>
                <a:srgbClr val="FFD100"/>
              </a:buClr>
            </a:pPr>
            <a:r>
              <a:rPr lang="sv-SE" sz="2000" dirty="0">
                <a:ea typeface="+mn-lt"/>
                <a:cs typeface="+mn-lt"/>
              </a:rPr>
              <a:t>Alla tränare har utbildning grundkurs eller högre.</a:t>
            </a:r>
          </a:p>
          <a:p>
            <a:pPr fontAlgn="base">
              <a:lnSpc>
                <a:spcPct val="100000"/>
              </a:lnSpc>
              <a:spcBef>
                <a:spcPts val="1200"/>
              </a:spcBef>
              <a:buClr>
                <a:srgbClr val="FFD100"/>
              </a:buClr>
            </a:pPr>
            <a:r>
              <a:rPr lang="sv-SE" sz="2000" dirty="0">
                <a:ea typeface="+mn-lt"/>
                <a:cs typeface="+mn-lt"/>
              </a:rPr>
              <a:t>Fokus på att utveckla spelarnas tekniska och motoriska färdigheter ytterligare.</a:t>
            </a:r>
          </a:p>
          <a:p>
            <a:pPr fontAlgn="base">
              <a:lnSpc>
                <a:spcPct val="100000"/>
              </a:lnSpc>
              <a:spcBef>
                <a:spcPts val="1200"/>
              </a:spcBef>
              <a:buClr>
                <a:srgbClr val="FFD100"/>
              </a:buClr>
            </a:pPr>
            <a:r>
              <a:rPr lang="sv-SE" sz="2000" dirty="0">
                <a:ea typeface="+mn-lt"/>
                <a:cs typeface="+mn-lt"/>
              </a:rPr>
              <a:t>Introducera grundläggande taktiska koncept. </a:t>
            </a:r>
            <a:endParaRPr lang="sv-SE" sz="3200" dirty="0"/>
          </a:p>
          <a:p>
            <a:pPr fontAlgn="base">
              <a:lnSpc>
                <a:spcPct val="100000"/>
              </a:lnSpc>
              <a:spcBef>
                <a:spcPts val="1200"/>
              </a:spcBef>
              <a:buClr>
                <a:srgbClr val="FFD100"/>
              </a:buClr>
            </a:pPr>
            <a:r>
              <a:rPr lang="sv-SE" sz="2000" dirty="0">
                <a:ea typeface="+mn-lt"/>
                <a:cs typeface="+mn-lt"/>
              </a:rPr>
              <a:t>Fokuserad målvaktsträning.</a:t>
            </a:r>
          </a:p>
          <a:p>
            <a:pPr fontAlgn="base">
              <a:lnSpc>
                <a:spcPct val="100000"/>
              </a:lnSpc>
              <a:spcBef>
                <a:spcPts val="1200"/>
              </a:spcBef>
              <a:buClr>
                <a:srgbClr val="FFD100"/>
              </a:buClr>
            </a:pPr>
            <a:r>
              <a:rPr lang="sv-SE" sz="2000" dirty="0">
                <a:ea typeface="+mn-lt"/>
                <a:cs typeface="+mn-lt"/>
              </a:rPr>
              <a:t>2-3 träningspass i veckan. Off-</a:t>
            </a:r>
            <a:r>
              <a:rPr lang="sv-SE" sz="2000" dirty="0" err="1">
                <a:ea typeface="+mn-lt"/>
                <a:cs typeface="+mn-lt"/>
              </a:rPr>
              <a:t>ice</a:t>
            </a:r>
            <a:r>
              <a:rPr lang="sv-SE" sz="2000" dirty="0">
                <a:ea typeface="+mn-lt"/>
                <a:cs typeface="+mn-lt"/>
              </a:rPr>
              <a:t> i anslutning till några av </a:t>
            </a:r>
            <a:r>
              <a:rPr lang="sv-SE" sz="2000" dirty="0" err="1">
                <a:ea typeface="+mn-lt"/>
                <a:cs typeface="+mn-lt"/>
              </a:rPr>
              <a:t>ispassen</a:t>
            </a:r>
            <a:r>
              <a:rPr lang="sv-SE" sz="2000" dirty="0">
                <a:ea typeface="+mn-lt"/>
                <a:cs typeface="+mn-lt"/>
              </a:rPr>
              <a:t>. </a:t>
            </a:r>
          </a:p>
          <a:p>
            <a:pPr lvl="1" fontAlgn="base">
              <a:lnSpc>
                <a:spcPct val="100000"/>
              </a:lnSpc>
              <a:spcBef>
                <a:spcPts val="600"/>
              </a:spcBef>
              <a:buClr>
                <a:srgbClr val="FFD100"/>
              </a:buClr>
              <a:buFont typeface="Courier New" panose="02070309020205020404" pitchFamily="49" charset="0"/>
              <a:buChar char="o"/>
            </a:pPr>
            <a:r>
              <a:rPr lang="sv-SE" sz="1400" b="1" dirty="0">
                <a:ea typeface="+mn-lt"/>
                <a:cs typeface="+mn-lt"/>
              </a:rPr>
              <a:t>Skridskoåkning:</a:t>
            </a:r>
            <a:r>
              <a:rPr lang="sv-SE" sz="1400" dirty="0">
                <a:ea typeface="+mn-lt"/>
                <a:cs typeface="+mn-lt"/>
              </a:rPr>
              <a:t> snabbare åkning, crossovers, diagonalåkning. </a:t>
            </a:r>
          </a:p>
          <a:p>
            <a:pPr lvl="1" fontAlgn="base">
              <a:lnSpc>
                <a:spcPct val="100000"/>
              </a:lnSpc>
              <a:spcBef>
                <a:spcPts val="600"/>
              </a:spcBef>
              <a:buClr>
                <a:srgbClr val="FFD100"/>
              </a:buClr>
              <a:buFont typeface="Courier New" panose="02070309020205020404" pitchFamily="49" charset="0"/>
              <a:buChar char="o"/>
            </a:pPr>
            <a:r>
              <a:rPr lang="sv-SE" sz="1400" b="1" dirty="0">
                <a:ea typeface="+mn-lt"/>
                <a:cs typeface="+mn-lt"/>
              </a:rPr>
              <a:t>Teknisk skridskoåkning:</a:t>
            </a:r>
            <a:r>
              <a:rPr lang="sv-SE" sz="1400" dirty="0">
                <a:ea typeface="+mn-lt"/>
                <a:cs typeface="+mn-lt"/>
              </a:rPr>
              <a:t> öva på snabba starter, snabba stopp, tvära svängar, ytterskär och innerskär. </a:t>
            </a:r>
          </a:p>
          <a:p>
            <a:pPr lvl="1" fontAlgn="base">
              <a:lnSpc>
                <a:spcPct val="100000"/>
              </a:lnSpc>
              <a:spcBef>
                <a:spcPts val="600"/>
              </a:spcBef>
              <a:buClr>
                <a:srgbClr val="FFD100"/>
              </a:buClr>
              <a:buFont typeface="Courier New" panose="02070309020205020404" pitchFamily="49" charset="0"/>
              <a:buChar char="o"/>
            </a:pPr>
            <a:r>
              <a:rPr lang="sv-SE" sz="1400" b="1" dirty="0">
                <a:ea typeface="+mn-lt"/>
                <a:cs typeface="+mn-lt"/>
              </a:rPr>
              <a:t>Puckhantering:</a:t>
            </a:r>
            <a:r>
              <a:rPr lang="sv-SE" sz="1400" dirty="0">
                <a:ea typeface="+mn-lt"/>
                <a:cs typeface="+mn-lt"/>
              </a:rPr>
              <a:t> kontrollera pucken i högre hastigheter, passa och ta emot i fart, samt skjuta pucken på mål. </a:t>
            </a:r>
          </a:p>
          <a:p>
            <a:pPr lvl="1" fontAlgn="base">
              <a:lnSpc>
                <a:spcPct val="100000"/>
              </a:lnSpc>
              <a:spcBef>
                <a:spcPts val="600"/>
              </a:spcBef>
              <a:buClr>
                <a:srgbClr val="FFD100"/>
              </a:buClr>
              <a:buFont typeface="Courier New" panose="02070309020205020404" pitchFamily="49" charset="0"/>
              <a:buChar char="o"/>
            </a:pPr>
            <a:r>
              <a:rPr lang="sv-SE" sz="1400" b="1" dirty="0">
                <a:ea typeface="+mn-lt"/>
                <a:cs typeface="+mn-lt"/>
              </a:rPr>
              <a:t>Spelövningar:</a:t>
            </a:r>
            <a:r>
              <a:rPr lang="sv-SE" sz="1400" dirty="0">
                <a:ea typeface="+mn-lt"/>
                <a:cs typeface="+mn-lt"/>
              </a:rPr>
              <a:t> övningar som fokuserar på passning, positionering och spelskicklighet. </a:t>
            </a:r>
          </a:p>
          <a:p>
            <a:pPr lvl="1" fontAlgn="base">
              <a:lnSpc>
                <a:spcPct val="100000"/>
              </a:lnSpc>
              <a:spcBef>
                <a:spcPts val="600"/>
              </a:spcBef>
              <a:buClr>
                <a:srgbClr val="FFD100"/>
              </a:buClr>
              <a:buFont typeface="Courier New" panose="02070309020205020404" pitchFamily="49" charset="0"/>
              <a:buChar char="o"/>
            </a:pPr>
            <a:r>
              <a:rPr lang="sv-SE" sz="1400" b="1" dirty="0">
                <a:ea typeface="+mn-lt"/>
                <a:cs typeface="+mn-lt"/>
              </a:rPr>
              <a:t>Grundläggande taktik:</a:t>
            </a:r>
            <a:r>
              <a:rPr lang="sv-SE" sz="1400" dirty="0">
                <a:ea typeface="+mn-lt"/>
                <a:cs typeface="+mn-lt"/>
              </a:rPr>
              <a:t> öva på att spela i lag och förstå enkla spelsituationer på isen. </a:t>
            </a:r>
          </a:p>
          <a:p>
            <a:pPr lvl="1" fontAlgn="base">
              <a:lnSpc>
                <a:spcPct val="100000"/>
              </a:lnSpc>
              <a:spcBef>
                <a:spcPts val="600"/>
              </a:spcBef>
              <a:buClr>
                <a:srgbClr val="FFD100"/>
              </a:buClr>
              <a:buFont typeface="Courier New" panose="02070309020205020404" pitchFamily="49" charset="0"/>
              <a:buChar char="o"/>
            </a:pPr>
            <a:r>
              <a:rPr lang="sv-SE" sz="1400" b="1" dirty="0">
                <a:ea typeface="+mn-lt"/>
                <a:cs typeface="+mn-lt"/>
              </a:rPr>
              <a:t>Fysträning:</a:t>
            </a:r>
            <a:r>
              <a:rPr lang="sv-SE" sz="1400" dirty="0">
                <a:ea typeface="+mn-lt"/>
                <a:cs typeface="+mn-lt"/>
              </a:rPr>
              <a:t> enklare motoriska övningar och för att lägga goda vanor till att bygga upp kondition och styrka. Bra kompis. </a:t>
            </a:r>
          </a:p>
          <a:p>
            <a:pPr fontAlgn="base">
              <a:lnSpc>
                <a:spcPct val="100000"/>
              </a:lnSpc>
              <a:spcBef>
                <a:spcPts val="600"/>
              </a:spcBef>
              <a:buClr>
                <a:srgbClr val="FFD100"/>
              </a:buClr>
            </a:pPr>
            <a:r>
              <a:rPr lang="sv-SE" sz="2000" dirty="0">
                <a:ea typeface="+mn-lt"/>
                <a:cs typeface="+mn-lt"/>
              </a:rPr>
              <a:t>Träningsnärvaro minst 50% för att deltaga i poolspel/cuper. </a:t>
            </a:r>
          </a:p>
          <a:p>
            <a:pPr lvl="1" fontAlgn="base">
              <a:lnSpc>
                <a:spcPct val="100000"/>
              </a:lnSpc>
              <a:spcBef>
                <a:spcPts val="600"/>
              </a:spcBef>
              <a:buClr>
                <a:srgbClr val="FFD100"/>
              </a:buClr>
              <a:buFont typeface="Courier New" panose="02070309020205020404" pitchFamily="49" charset="0"/>
              <a:buChar char="o"/>
            </a:pPr>
            <a:endParaRPr lang="sv-SE" sz="1400" dirty="0">
              <a:ea typeface="+mn-lt"/>
              <a:cs typeface="+mn-lt"/>
            </a:endParaRPr>
          </a:p>
        </p:txBody>
      </p:sp>
      <p:cxnSp>
        <p:nvCxnSpPr>
          <p:cNvPr id="6" name="Straight Connector 5">
            <a:extLst>
              <a:ext uri="{FF2B5EF4-FFF2-40B4-BE49-F238E27FC236}">
                <a16:creationId xmlns:a16="http://schemas.microsoft.com/office/drawing/2014/main" id="{FC72A895-3B14-6A6D-4F57-BA0E08911B84}"/>
              </a:ext>
            </a:extLst>
          </p:cNvPr>
          <p:cNvCxnSpPr/>
          <p:nvPr/>
        </p:nvCxnSpPr>
        <p:spPr>
          <a:xfrm>
            <a:off x="332792" y="6593633"/>
            <a:ext cx="11426889" cy="0"/>
          </a:xfrm>
          <a:prstGeom prst="line">
            <a:avLst/>
          </a:prstGeom>
          <a:ln w="9525">
            <a:solidFill>
              <a:schemeClr val="tx1"/>
            </a:solidFill>
          </a:ln>
        </p:spPr>
        <p:style>
          <a:lnRef idx="1">
            <a:schemeClr val="accent4"/>
          </a:lnRef>
          <a:fillRef idx="0">
            <a:schemeClr val="accent4"/>
          </a:fillRef>
          <a:effectRef idx="0">
            <a:schemeClr val="accent4"/>
          </a:effectRef>
          <a:fontRef idx="minor">
            <a:schemeClr val="tx1"/>
          </a:fontRef>
        </p:style>
      </p:cxnSp>
      <p:cxnSp>
        <p:nvCxnSpPr>
          <p:cNvPr id="7" name="Straight Connector 6">
            <a:extLst>
              <a:ext uri="{FF2B5EF4-FFF2-40B4-BE49-F238E27FC236}">
                <a16:creationId xmlns:a16="http://schemas.microsoft.com/office/drawing/2014/main" id="{63CFC346-0AAF-E4F5-E0FB-F738A479C923}"/>
              </a:ext>
            </a:extLst>
          </p:cNvPr>
          <p:cNvCxnSpPr/>
          <p:nvPr/>
        </p:nvCxnSpPr>
        <p:spPr>
          <a:xfrm>
            <a:off x="382555" y="1514669"/>
            <a:ext cx="11426889" cy="0"/>
          </a:xfrm>
          <a:prstGeom prst="line">
            <a:avLst/>
          </a:prstGeom>
          <a:ln w="9525">
            <a:solidFill>
              <a:schemeClr val="tx1"/>
            </a:solidFill>
          </a:ln>
        </p:spPr>
        <p:style>
          <a:lnRef idx="1">
            <a:schemeClr val="accent4"/>
          </a:lnRef>
          <a:fillRef idx="0">
            <a:schemeClr val="accent4"/>
          </a:fillRef>
          <a:effectRef idx="0">
            <a:schemeClr val="accent4"/>
          </a:effectRef>
          <a:fontRef idx="minor">
            <a:schemeClr val="tx1"/>
          </a:fontRef>
        </p:style>
      </p:cxnSp>
      <p:pic>
        <p:nvPicPr>
          <p:cNvPr id="2" name="Bildobjekt 5">
            <a:extLst>
              <a:ext uri="{FF2B5EF4-FFF2-40B4-BE49-F238E27FC236}">
                <a16:creationId xmlns:a16="http://schemas.microsoft.com/office/drawing/2014/main" id="{F19D0A59-6437-E48B-7B43-9DAD663C72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3240" y="609091"/>
            <a:ext cx="1077975" cy="812781"/>
          </a:xfrm>
          <a:prstGeom prst="rect">
            <a:avLst/>
          </a:prstGeom>
        </p:spPr>
      </p:pic>
      <p:cxnSp>
        <p:nvCxnSpPr>
          <p:cNvPr id="5" name="Straight Connector 4">
            <a:extLst>
              <a:ext uri="{FF2B5EF4-FFF2-40B4-BE49-F238E27FC236}">
                <a16:creationId xmlns:a16="http://schemas.microsoft.com/office/drawing/2014/main" id="{43FAC4AD-366E-70A1-4FCB-727274D1CDAE}"/>
              </a:ext>
            </a:extLst>
          </p:cNvPr>
          <p:cNvCxnSpPr/>
          <p:nvPr/>
        </p:nvCxnSpPr>
        <p:spPr>
          <a:xfrm>
            <a:off x="382555" y="516293"/>
            <a:ext cx="11426889" cy="0"/>
          </a:xfrm>
          <a:prstGeom prst="line">
            <a:avLst/>
          </a:prstGeom>
          <a:ln w="9525">
            <a:solidFill>
              <a:schemeClr val="tx1"/>
            </a:solidFill>
          </a:ln>
        </p:spPr>
        <p:style>
          <a:lnRef idx="1">
            <a:schemeClr val="accent4"/>
          </a:lnRef>
          <a:fillRef idx="0">
            <a:schemeClr val="accent4"/>
          </a:fillRef>
          <a:effectRef idx="0">
            <a:schemeClr val="accent4"/>
          </a:effectRef>
          <a:fontRef idx="minor">
            <a:schemeClr val="tx1"/>
          </a:fontRef>
        </p:style>
      </p:cxnSp>
      <p:pic>
        <p:nvPicPr>
          <p:cNvPr id="8" name="Bildobjekt 5">
            <a:extLst>
              <a:ext uri="{FF2B5EF4-FFF2-40B4-BE49-F238E27FC236}">
                <a16:creationId xmlns:a16="http://schemas.microsoft.com/office/drawing/2014/main" id="{B5F5C989-F237-E51F-BD94-4FB75A23828B}"/>
              </a:ext>
            </a:extLst>
          </p:cNvPr>
          <p:cNvPicPr>
            <a:picLocks noChangeAspect="1"/>
          </p:cNvPicPr>
          <p:nvPr/>
        </p:nvPicPr>
        <p:blipFill>
          <a:blip r:embed="rId2">
            <a:alphaModFix amt="5000"/>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691679" y="862180"/>
            <a:ext cx="6808641" cy="5133639"/>
          </a:xfrm>
          <a:prstGeom prst="rect">
            <a:avLst/>
          </a:prstGeom>
        </p:spPr>
      </p:pic>
    </p:spTree>
    <p:extLst>
      <p:ext uri="{BB962C8B-B14F-4D97-AF65-F5344CB8AC3E}">
        <p14:creationId xmlns:p14="http://schemas.microsoft.com/office/powerpoint/2010/main" val="2928648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5">
            <a:extLst>
              <a:ext uri="{FF2B5EF4-FFF2-40B4-BE49-F238E27FC236}">
                <a16:creationId xmlns:a16="http://schemas.microsoft.com/office/drawing/2014/main" id="{59FCAEF5-ADAE-7E21-66BA-9492014AC73A}"/>
              </a:ext>
            </a:extLst>
          </p:cNvPr>
          <p:cNvPicPr>
            <a:picLocks noChangeAspect="1"/>
          </p:cNvPicPr>
          <p:nvPr/>
        </p:nvPicPr>
        <p:blipFill>
          <a:blip r:embed="rId2">
            <a:alphaModFix amt="5000"/>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691679" y="862180"/>
            <a:ext cx="6808641" cy="5133639"/>
          </a:xfrm>
          <a:prstGeom prst="rect">
            <a:avLst/>
          </a:prstGeom>
        </p:spPr>
      </p:pic>
      <p:sp>
        <p:nvSpPr>
          <p:cNvPr id="3" name="Rubrik 2">
            <a:extLst>
              <a:ext uri="{FF2B5EF4-FFF2-40B4-BE49-F238E27FC236}">
                <a16:creationId xmlns:a16="http://schemas.microsoft.com/office/drawing/2014/main" id="{C7E9D8FD-F9CE-3CA9-3756-D10435DC3D4B}"/>
              </a:ext>
            </a:extLst>
          </p:cNvPr>
          <p:cNvSpPr>
            <a:spLocks noGrp="1"/>
          </p:cNvSpPr>
          <p:nvPr>
            <p:ph type="title"/>
          </p:nvPr>
        </p:nvSpPr>
        <p:spPr/>
        <p:txBody>
          <a:bodyPr/>
          <a:lstStyle/>
          <a:p>
            <a:r>
              <a:rPr lang="sv-SE" dirty="0">
                <a:cs typeface="Calibri Light"/>
              </a:rPr>
              <a:t>F10 – Poolspel</a:t>
            </a:r>
            <a:endParaRPr lang="sv-SE" dirty="0"/>
          </a:p>
        </p:txBody>
      </p:sp>
      <p:sp>
        <p:nvSpPr>
          <p:cNvPr id="4" name="Platshållare för innehåll 3">
            <a:extLst>
              <a:ext uri="{FF2B5EF4-FFF2-40B4-BE49-F238E27FC236}">
                <a16:creationId xmlns:a16="http://schemas.microsoft.com/office/drawing/2014/main" id="{E0A0B824-9B28-917A-F3E5-2F80A146F9C0}"/>
              </a:ext>
            </a:extLst>
          </p:cNvPr>
          <p:cNvSpPr>
            <a:spLocks noGrp="1"/>
          </p:cNvSpPr>
          <p:nvPr>
            <p:ph idx="1"/>
          </p:nvPr>
        </p:nvSpPr>
        <p:spPr/>
        <p:txBody>
          <a:bodyPr vert="horz" lIns="91440" tIns="45720" rIns="91440" bIns="45720" rtlCol="0" anchor="t">
            <a:noAutofit/>
          </a:bodyPr>
          <a:lstStyle/>
          <a:p>
            <a:pPr>
              <a:buClr>
                <a:srgbClr val="FFD100"/>
              </a:buClr>
            </a:pPr>
            <a:r>
              <a:rPr lang="sv-SE" sz="2000" dirty="0">
                <a:ea typeface="+mn-lt"/>
                <a:cs typeface="+mn-lt"/>
              </a:rPr>
              <a:t>Seriespel i F10 region Uppland.</a:t>
            </a:r>
          </a:p>
          <a:p>
            <a:pPr>
              <a:buClr>
                <a:srgbClr val="FFD100"/>
              </a:buClr>
            </a:pPr>
            <a:r>
              <a:rPr lang="sv-SE" sz="2000" dirty="0">
                <a:ea typeface="+mn-lt"/>
                <a:cs typeface="+mn-lt"/>
              </a:rPr>
              <a:t>8 -10 poolspel under säsongen från V41 till V11.</a:t>
            </a:r>
          </a:p>
          <a:p>
            <a:pPr>
              <a:buClr>
                <a:srgbClr val="FFD100"/>
              </a:buClr>
            </a:pPr>
            <a:r>
              <a:rPr lang="sv-SE" sz="2000" dirty="0">
                <a:ea typeface="+mn-lt"/>
                <a:cs typeface="+mn-lt"/>
              </a:rPr>
              <a:t>Match tid 15 min, 60 sek </a:t>
            </a:r>
            <a:r>
              <a:rPr lang="sv-SE" sz="2000" dirty="0" err="1">
                <a:ea typeface="+mn-lt"/>
                <a:cs typeface="+mn-lt"/>
              </a:rPr>
              <a:t>tutbyten</a:t>
            </a:r>
            <a:r>
              <a:rPr lang="sv-SE" sz="2000" dirty="0">
                <a:ea typeface="+mn-lt"/>
                <a:cs typeface="+mn-lt"/>
              </a:rPr>
              <a:t>.</a:t>
            </a:r>
          </a:p>
          <a:p>
            <a:pPr>
              <a:buClr>
                <a:srgbClr val="FFD100"/>
              </a:buClr>
            </a:pPr>
            <a:r>
              <a:rPr lang="sv-SE" sz="2000" dirty="0">
                <a:ea typeface="+mn-lt"/>
                <a:cs typeface="+mn-lt"/>
              </a:rPr>
              <a:t>Inga underåriga tillåts.</a:t>
            </a:r>
          </a:p>
          <a:p>
            <a:pPr>
              <a:buClr>
                <a:srgbClr val="FFD100"/>
              </a:buClr>
            </a:pPr>
            <a:r>
              <a:rPr lang="sv-SE" sz="2000" dirty="0">
                <a:ea typeface="+mn-lt"/>
                <a:cs typeface="+mn-lt"/>
              </a:rPr>
              <a:t>Inga överåriga tillåts, undantag personliga dispenser </a:t>
            </a:r>
            <a:r>
              <a:rPr lang="sv-SE" sz="1600" i="1" dirty="0">
                <a:ea typeface="+mn-lt"/>
                <a:cs typeface="+mn-lt"/>
              </a:rPr>
              <a:t>(spelare födda 2014 + 2013 går att lösa)</a:t>
            </a:r>
            <a:endParaRPr lang="sv-SE" sz="2000" i="1" dirty="0">
              <a:ea typeface="+mn-lt"/>
              <a:cs typeface="+mn-lt"/>
            </a:endParaRPr>
          </a:p>
          <a:p>
            <a:pPr>
              <a:buClr>
                <a:srgbClr val="FFD100"/>
              </a:buClr>
            </a:pPr>
            <a:r>
              <a:rPr lang="sv-SE" sz="2000" dirty="0" err="1">
                <a:ea typeface="+mn-lt"/>
                <a:cs typeface="+mn-lt"/>
              </a:rPr>
              <a:t>Headcoach</a:t>
            </a:r>
            <a:r>
              <a:rPr lang="sv-SE" sz="2000" dirty="0">
                <a:ea typeface="+mn-lt"/>
                <a:cs typeface="+mn-lt"/>
              </a:rPr>
              <a:t> per lag skall ha genomgått grundkurs.</a:t>
            </a:r>
          </a:p>
          <a:p>
            <a:pPr>
              <a:buClr>
                <a:srgbClr val="FFD100"/>
              </a:buClr>
            </a:pPr>
            <a:r>
              <a:rPr lang="sv-SE" sz="2000" dirty="0">
                <a:ea typeface="+mn-lt"/>
                <a:cs typeface="+mn-lt"/>
              </a:rPr>
              <a:t>Geografisk indelning kan innebära följande grupp</a:t>
            </a:r>
          </a:p>
          <a:p>
            <a:pPr lvl="1">
              <a:buClr>
                <a:srgbClr val="FFD100"/>
              </a:buClr>
            </a:pPr>
            <a:r>
              <a:rPr lang="sv-SE" sz="1400" dirty="0">
                <a:ea typeface="+mn-lt"/>
                <a:cs typeface="+mn-lt"/>
              </a:rPr>
              <a:t>Almtuna IS/ Uppsala Young HC</a:t>
            </a:r>
          </a:p>
          <a:p>
            <a:pPr lvl="1">
              <a:buClr>
                <a:srgbClr val="FFD100"/>
              </a:buClr>
            </a:pPr>
            <a:r>
              <a:rPr lang="sv-SE" sz="1400" dirty="0">
                <a:ea typeface="+mn-lt"/>
                <a:cs typeface="+mn-lt"/>
              </a:rPr>
              <a:t>Bålsta </a:t>
            </a:r>
          </a:p>
          <a:p>
            <a:pPr lvl="1">
              <a:buClr>
                <a:srgbClr val="FFD100"/>
              </a:buClr>
            </a:pPr>
            <a:r>
              <a:rPr lang="sv-SE" sz="1400" dirty="0">
                <a:ea typeface="+mn-lt"/>
                <a:cs typeface="+mn-lt"/>
              </a:rPr>
              <a:t>Enköping</a:t>
            </a:r>
          </a:p>
          <a:p>
            <a:pPr lvl="1">
              <a:buClr>
                <a:srgbClr val="FFD100"/>
              </a:buClr>
            </a:pPr>
            <a:r>
              <a:rPr lang="sv-SE" sz="1400" dirty="0">
                <a:ea typeface="+mn-lt"/>
                <a:cs typeface="+mn-lt"/>
              </a:rPr>
              <a:t>Västerås IK svart</a:t>
            </a:r>
          </a:p>
          <a:p>
            <a:pPr lvl="1">
              <a:buClr>
                <a:srgbClr val="FFD100"/>
              </a:buClr>
            </a:pPr>
            <a:r>
              <a:rPr lang="sv-SE" sz="1400" dirty="0">
                <a:ea typeface="+mn-lt"/>
                <a:cs typeface="+mn-lt"/>
              </a:rPr>
              <a:t>Västerås IK vit</a:t>
            </a:r>
          </a:p>
          <a:p>
            <a:pPr lvl="1">
              <a:buClr>
                <a:srgbClr val="FFD100"/>
              </a:buClr>
            </a:pPr>
            <a:endParaRPr lang="sv-SE" sz="1000" dirty="0">
              <a:ea typeface="+mn-lt"/>
              <a:cs typeface="+mn-lt"/>
            </a:endParaRPr>
          </a:p>
        </p:txBody>
      </p:sp>
      <p:cxnSp>
        <p:nvCxnSpPr>
          <p:cNvPr id="6" name="Straight Connector 5">
            <a:extLst>
              <a:ext uri="{FF2B5EF4-FFF2-40B4-BE49-F238E27FC236}">
                <a16:creationId xmlns:a16="http://schemas.microsoft.com/office/drawing/2014/main" id="{FC72A895-3B14-6A6D-4F57-BA0E08911B84}"/>
              </a:ext>
            </a:extLst>
          </p:cNvPr>
          <p:cNvCxnSpPr/>
          <p:nvPr/>
        </p:nvCxnSpPr>
        <p:spPr>
          <a:xfrm>
            <a:off x="332792" y="6593633"/>
            <a:ext cx="11426889" cy="0"/>
          </a:xfrm>
          <a:prstGeom prst="line">
            <a:avLst/>
          </a:prstGeom>
          <a:ln w="9525">
            <a:solidFill>
              <a:schemeClr val="tx1"/>
            </a:solidFill>
          </a:ln>
        </p:spPr>
        <p:style>
          <a:lnRef idx="1">
            <a:schemeClr val="accent4"/>
          </a:lnRef>
          <a:fillRef idx="0">
            <a:schemeClr val="accent4"/>
          </a:fillRef>
          <a:effectRef idx="0">
            <a:schemeClr val="accent4"/>
          </a:effectRef>
          <a:fontRef idx="minor">
            <a:schemeClr val="tx1"/>
          </a:fontRef>
        </p:style>
      </p:cxnSp>
      <p:cxnSp>
        <p:nvCxnSpPr>
          <p:cNvPr id="7" name="Straight Connector 6">
            <a:extLst>
              <a:ext uri="{FF2B5EF4-FFF2-40B4-BE49-F238E27FC236}">
                <a16:creationId xmlns:a16="http://schemas.microsoft.com/office/drawing/2014/main" id="{63CFC346-0AAF-E4F5-E0FB-F738A479C923}"/>
              </a:ext>
            </a:extLst>
          </p:cNvPr>
          <p:cNvCxnSpPr/>
          <p:nvPr/>
        </p:nvCxnSpPr>
        <p:spPr>
          <a:xfrm>
            <a:off x="382555" y="1514669"/>
            <a:ext cx="11426889" cy="0"/>
          </a:xfrm>
          <a:prstGeom prst="line">
            <a:avLst/>
          </a:prstGeom>
          <a:ln w="9525">
            <a:solidFill>
              <a:schemeClr val="tx1"/>
            </a:solidFill>
          </a:ln>
        </p:spPr>
        <p:style>
          <a:lnRef idx="1">
            <a:schemeClr val="accent4"/>
          </a:lnRef>
          <a:fillRef idx="0">
            <a:schemeClr val="accent4"/>
          </a:fillRef>
          <a:effectRef idx="0">
            <a:schemeClr val="accent4"/>
          </a:effectRef>
          <a:fontRef idx="minor">
            <a:schemeClr val="tx1"/>
          </a:fontRef>
        </p:style>
      </p:cxnSp>
      <p:pic>
        <p:nvPicPr>
          <p:cNvPr id="2" name="Bildobjekt 5">
            <a:extLst>
              <a:ext uri="{FF2B5EF4-FFF2-40B4-BE49-F238E27FC236}">
                <a16:creationId xmlns:a16="http://schemas.microsoft.com/office/drawing/2014/main" id="{F19D0A59-6437-E48B-7B43-9DAD663C72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3240" y="609091"/>
            <a:ext cx="1077975" cy="812781"/>
          </a:xfrm>
          <a:prstGeom prst="rect">
            <a:avLst/>
          </a:prstGeom>
        </p:spPr>
      </p:pic>
      <p:cxnSp>
        <p:nvCxnSpPr>
          <p:cNvPr id="5" name="Straight Connector 4">
            <a:extLst>
              <a:ext uri="{FF2B5EF4-FFF2-40B4-BE49-F238E27FC236}">
                <a16:creationId xmlns:a16="http://schemas.microsoft.com/office/drawing/2014/main" id="{43FAC4AD-366E-70A1-4FCB-727274D1CDAE}"/>
              </a:ext>
            </a:extLst>
          </p:cNvPr>
          <p:cNvCxnSpPr/>
          <p:nvPr/>
        </p:nvCxnSpPr>
        <p:spPr>
          <a:xfrm>
            <a:off x="382555" y="516293"/>
            <a:ext cx="11426889" cy="0"/>
          </a:xfrm>
          <a:prstGeom prst="line">
            <a:avLst/>
          </a:prstGeom>
          <a:ln w="9525">
            <a:solidFill>
              <a:schemeClr val="tx1"/>
            </a:solidFill>
          </a:ln>
        </p:spPr>
        <p:style>
          <a:lnRef idx="1">
            <a:schemeClr val="accent4"/>
          </a:lnRef>
          <a:fillRef idx="0">
            <a:schemeClr val="accent4"/>
          </a:fillRef>
          <a:effectRef idx="0">
            <a:schemeClr val="accent4"/>
          </a:effectRef>
          <a:fontRef idx="minor">
            <a:schemeClr val="tx1"/>
          </a:fontRef>
        </p:style>
      </p:cxnSp>
      <p:pic>
        <p:nvPicPr>
          <p:cNvPr id="9" name="Picture 8">
            <a:extLst>
              <a:ext uri="{FF2B5EF4-FFF2-40B4-BE49-F238E27FC236}">
                <a16:creationId xmlns:a16="http://schemas.microsoft.com/office/drawing/2014/main" id="{A73D416A-D398-8DAD-DA4A-82B4D4C9CDA0}"/>
              </a:ext>
            </a:extLst>
          </p:cNvPr>
          <p:cNvPicPr>
            <a:picLocks noChangeAspect="1"/>
          </p:cNvPicPr>
          <p:nvPr/>
        </p:nvPicPr>
        <p:blipFill>
          <a:blip r:embed="rId3"/>
          <a:stretch>
            <a:fillRect/>
          </a:stretch>
        </p:blipFill>
        <p:spPr>
          <a:xfrm>
            <a:off x="6924675" y="4410985"/>
            <a:ext cx="5267325" cy="1857375"/>
          </a:xfrm>
          <a:prstGeom prst="rect">
            <a:avLst/>
          </a:prstGeom>
        </p:spPr>
      </p:pic>
    </p:spTree>
    <p:extLst>
      <p:ext uri="{BB962C8B-B14F-4D97-AF65-F5344CB8AC3E}">
        <p14:creationId xmlns:p14="http://schemas.microsoft.com/office/powerpoint/2010/main" val="1184067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C7E9D8FD-F9CE-3CA9-3756-D10435DC3D4B}"/>
              </a:ext>
            </a:extLst>
          </p:cNvPr>
          <p:cNvSpPr>
            <a:spLocks noGrp="1"/>
          </p:cNvSpPr>
          <p:nvPr>
            <p:ph type="title"/>
          </p:nvPr>
        </p:nvSpPr>
        <p:spPr/>
        <p:txBody>
          <a:bodyPr/>
          <a:lstStyle/>
          <a:p>
            <a:r>
              <a:rPr lang="sv-SE" dirty="0">
                <a:cs typeface="Calibri Light"/>
              </a:rPr>
              <a:t>Spelidé – skapa grunden</a:t>
            </a:r>
            <a:endParaRPr lang="sv-SE" dirty="0"/>
          </a:p>
        </p:txBody>
      </p:sp>
      <p:sp>
        <p:nvSpPr>
          <p:cNvPr id="4" name="Platshållare för innehåll 3">
            <a:extLst>
              <a:ext uri="{FF2B5EF4-FFF2-40B4-BE49-F238E27FC236}">
                <a16:creationId xmlns:a16="http://schemas.microsoft.com/office/drawing/2014/main" id="{E0A0B824-9B28-917A-F3E5-2F80A146F9C0}"/>
              </a:ext>
            </a:extLst>
          </p:cNvPr>
          <p:cNvSpPr>
            <a:spLocks noGrp="1"/>
          </p:cNvSpPr>
          <p:nvPr>
            <p:ph idx="1"/>
          </p:nvPr>
        </p:nvSpPr>
        <p:spPr/>
        <p:txBody>
          <a:bodyPr vert="horz" lIns="91440" tIns="45720" rIns="91440" bIns="45720" rtlCol="0" anchor="t">
            <a:noAutofit/>
          </a:bodyPr>
          <a:lstStyle/>
          <a:p>
            <a:pPr marL="0" indent="0">
              <a:buClr>
                <a:srgbClr val="FFD100"/>
              </a:buClr>
              <a:buNone/>
            </a:pPr>
            <a:r>
              <a:rPr lang="sv-SE" sz="1800" b="1" dirty="0">
                <a:ea typeface="+mn-lt"/>
                <a:cs typeface="+mn-lt"/>
              </a:rPr>
              <a:t>Äger pucken</a:t>
            </a:r>
          </a:p>
          <a:p>
            <a:pPr>
              <a:buClr>
                <a:srgbClr val="FFD100"/>
              </a:buClr>
            </a:pPr>
            <a:r>
              <a:rPr lang="sv-SE" sz="1800" dirty="0">
                <a:ea typeface="+mn-lt"/>
                <a:cs typeface="+mn-lt"/>
              </a:rPr>
              <a:t>Prioritera ”liret”. Alla är delaktiga i spelet med Rörelse – Prat – Pass. </a:t>
            </a:r>
          </a:p>
          <a:p>
            <a:pPr>
              <a:buClr>
                <a:srgbClr val="FFD100"/>
              </a:buClr>
            </a:pPr>
            <a:r>
              <a:rPr lang="sv-SE" sz="1800" dirty="0">
                <a:ea typeface="+mn-lt"/>
                <a:cs typeface="+mn-lt"/>
              </a:rPr>
              <a:t>Hålla pucken inom laget, </a:t>
            </a:r>
            <a:r>
              <a:rPr lang="sv-SE" sz="1800" i="1" dirty="0">
                <a:ea typeface="+mn-lt"/>
                <a:cs typeface="+mn-lt"/>
              </a:rPr>
              <a:t>(även vid flygande byten)</a:t>
            </a:r>
            <a:r>
              <a:rPr lang="sv-SE" sz="1800" dirty="0">
                <a:ea typeface="+mn-lt"/>
                <a:cs typeface="+mn-lt"/>
              </a:rPr>
              <a:t>. Håller ihop laget.</a:t>
            </a:r>
          </a:p>
          <a:p>
            <a:pPr>
              <a:buClr>
                <a:srgbClr val="FFD100"/>
              </a:buClr>
            </a:pPr>
            <a:r>
              <a:rPr lang="sv-SE" sz="1800" dirty="0">
                <a:ea typeface="+mn-lt"/>
                <a:cs typeface="+mn-lt"/>
              </a:rPr>
              <a:t>Spela oss ur situationer. Sarg ut och att rensa bort puck är inte alltid alternativet för oss. </a:t>
            </a:r>
          </a:p>
          <a:p>
            <a:pPr>
              <a:buClr>
                <a:srgbClr val="FFD100"/>
              </a:buClr>
            </a:pPr>
            <a:endParaRPr lang="sv-SE" sz="1800" dirty="0">
              <a:ea typeface="+mn-lt"/>
              <a:cs typeface="+mn-lt"/>
            </a:endParaRPr>
          </a:p>
          <a:p>
            <a:pPr marL="0" indent="0">
              <a:buClr>
                <a:srgbClr val="FFD100"/>
              </a:buClr>
              <a:buNone/>
            </a:pPr>
            <a:r>
              <a:rPr lang="sv-SE" sz="1800" b="1" dirty="0">
                <a:ea typeface="+mn-lt"/>
                <a:cs typeface="+mn-lt"/>
              </a:rPr>
              <a:t>Pressar aktivt</a:t>
            </a:r>
          </a:p>
          <a:p>
            <a:pPr>
              <a:buClr>
                <a:srgbClr val="FFD100"/>
              </a:buClr>
            </a:pPr>
            <a:r>
              <a:rPr lang="sv-SE" sz="1800" dirty="0">
                <a:ea typeface="+mn-lt"/>
                <a:cs typeface="+mn-lt"/>
              </a:rPr>
              <a:t>Med hög fart och intensitet ta tillbaka pucken så snabbt som möjligt över hela banan. </a:t>
            </a:r>
          </a:p>
          <a:p>
            <a:pPr>
              <a:buClr>
                <a:srgbClr val="FFD100"/>
              </a:buClr>
            </a:pPr>
            <a:endParaRPr lang="sv-SE" sz="1800" dirty="0">
              <a:ea typeface="+mn-lt"/>
              <a:cs typeface="+mn-lt"/>
            </a:endParaRPr>
          </a:p>
          <a:p>
            <a:pPr marL="0" indent="0">
              <a:buClr>
                <a:srgbClr val="FFD100"/>
              </a:buClr>
              <a:buNone/>
            </a:pPr>
            <a:r>
              <a:rPr lang="sv-SE" sz="1800" b="1" dirty="0">
                <a:ea typeface="+mn-lt"/>
                <a:cs typeface="+mn-lt"/>
              </a:rPr>
              <a:t>Är starka framför målen</a:t>
            </a:r>
          </a:p>
          <a:p>
            <a:pPr>
              <a:buClr>
                <a:srgbClr val="FFD100"/>
              </a:buClr>
            </a:pPr>
            <a:r>
              <a:rPr lang="sv-SE" sz="1800" dirty="0"/>
              <a:t>När vårt eget lag har pucken fokuserar vi på vår speluppbyggnad, vårt anfallsspel och fokuserar all vår kraft på att få pucken till motståndarnas mål. </a:t>
            </a:r>
            <a:endParaRPr lang="sv-SE" sz="1800" dirty="0">
              <a:ea typeface="+mn-lt"/>
              <a:cs typeface="+mn-lt"/>
            </a:endParaRPr>
          </a:p>
          <a:p>
            <a:pPr>
              <a:buClr>
                <a:srgbClr val="FFD100"/>
              </a:buClr>
            </a:pPr>
            <a:r>
              <a:rPr lang="sv-SE" sz="1800" dirty="0"/>
              <a:t>När vi inte har pucken fokuserar vi på vårt försvarsspel och all kraft på att hålla motståndarna borta från vårat eget mål.</a:t>
            </a:r>
            <a:endParaRPr lang="sv-SE" sz="1800" dirty="0">
              <a:ea typeface="+mn-lt"/>
              <a:cs typeface="+mn-lt"/>
            </a:endParaRPr>
          </a:p>
        </p:txBody>
      </p:sp>
      <p:cxnSp>
        <p:nvCxnSpPr>
          <p:cNvPr id="6" name="Straight Connector 5">
            <a:extLst>
              <a:ext uri="{FF2B5EF4-FFF2-40B4-BE49-F238E27FC236}">
                <a16:creationId xmlns:a16="http://schemas.microsoft.com/office/drawing/2014/main" id="{FC72A895-3B14-6A6D-4F57-BA0E08911B84}"/>
              </a:ext>
            </a:extLst>
          </p:cNvPr>
          <p:cNvCxnSpPr/>
          <p:nvPr/>
        </p:nvCxnSpPr>
        <p:spPr>
          <a:xfrm>
            <a:off x="332792" y="6593633"/>
            <a:ext cx="11426889" cy="0"/>
          </a:xfrm>
          <a:prstGeom prst="line">
            <a:avLst/>
          </a:prstGeom>
          <a:ln w="9525">
            <a:solidFill>
              <a:schemeClr val="tx1"/>
            </a:solidFill>
          </a:ln>
        </p:spPr>
        <p:style>
          <a:lnRef idx="1">
            <a:schemeClr val="accent4"/>
          </a:lnRef>
          <a:fillRef idx="0">
            <a:schemeClr val="accent4"/>
          </a:fillRef>
          <a:effectRef idx="0">
            <a:schemeClr val="accent4"/>
          </a:effectRef>
          <a:fontRef idx="minor">
            <a:schemeClr val="tx1"/>
          </a:fontRef>
        </p:style>
      </p:cxnSp>
      <p:cxnSp>
        <p:nvCxnSpPr>
          <p:cNvPr id="7" name="Straight Connector 6">
            <a:extLst>
              <a:ext uri="{FF2B5EF4-FFF2-40B4-BE49-F238E27FC236}">
                <a16:creationId xmlns:a16="http://schemas.microsoft.com/office/drawing/2014/main" id="{63CFC346-0AAF-E4F5-E0FB-F738A479C923}"/>
              </a:ext>
            </a:extLst>
          </p:cNvPr>
          <p:cNvCxnSpPr/>
          <p:nvPr/>
        </p:nvCxnSpPr>
        <p:spPr>
          <a:xfrm>
            <a:off x="382555" y="1514669"/>
            <a:ext cx="11426889" cy="0"/>
          </a:xfrm>
          <a:prstGeom prst="line">
            <a:avLst/>
          </a:prstGeom>
          <a:ln w="9525">
            <a:solidFill>
              <a:schemeClr val="tx1"/>
            </a:solidFill>
          </a:ln>
        </p:spPr>
        <p:style>
          <a:lnRef idx="1">
            <a:schemeClr val="accent4"/>
          </a:lnRef>
          <a:fillRef idx="0">
            <a:schemeClr val="accent4"/>
          </a:fillRef>
          <a:effectRef idx="0">
            <a:schemeClr val="accent4"/>
          </a:effectRef>
          <a:fontRef idx="minor">
            <a:schemeClr val="tx1"/>
          </a:fontRef>
        </p:style>
      </p:cxnSp>
      <p:pic>
        <p:nvPicPr>
          <p:cNvPr id="2" name="Bildobjekt 5">
            <a:extLst>
              <a:ext uri="{FF2B5EF4-FFF2-40B4-BE49-F238E27FC236}">
                <a16:creationId xmlns:a16="http://schemas.microsoft.com/office/drawing/2014/main" id="{F19D0A59-6437-E48B-7B43-9DAD663C72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3240" y="609091"/>
            <a:ext cx="1077975" cy="812781"/>
          </a:xfrm>
          <a:prstGeom prst="rect">
            <a:avLst/>
          </a:prstGeom>
        </p:spPr>
      </p:pic>
      <p:cxnSp>
        <p:nvCxnSpPr>
          <p:cNvPr id="5" name="Straight Connector 4">
            <a:extLst>
              <a:ext uri="{FF2B5EF4-FFF2-40B4-BE49-F238E27FC236}">
                <a16:creationId xmlns:a16="http://schemas.microsoft.com/office/drawing/2014/main" id="{43FAC4AD-366E-70A1-4FCB-727274D1CDAE}"/>
              </a:ext>
            </a:extLst>
          </p:cNvPr>
          <p:cNvCxnSpPr/>
          <p:nvPr/>
        </p:nvCxnSpPr>
        <p:spPr>
          <a:xfrm>
            <a:off x="382555" y="516293"/>
            <a:ext cx="11426889" cy="0"/>
          </a:xfrm>
          <a:prstGeom prst="line">
            <a:avLst/>
          </a:prstGeom>
          <a:ln w="9525">
            <a:solidFill>
              <a:schemeClr val="tx1"/>
            </a:solidFill>
          </a:ln>
        </p:spPr>
        <p:style>
          <a:lnRef idx="1">
            <a:schemeClr val="accent4"/>
          </a:lnRef>
          <a:fillRef idx="0">
            <a:schemeClr val="accent4"/>
          </a:fillRef>
          <a:effectRef idx="0">
            <a:schemeClr val="accent4"/>
          </a:effectRef>
          <a:fontRef idx="minor">
            <a:schemeClr val="tx1"/>
          </a:fontRef>
        </p:style>
      </p:cxnSp>
      <p:pic>
        <p:nvPicPr>
          <p:cNvPr id="8" name="Bildobjekt 5">
            <a:extLst>
              <a:ext uri="{FF2B5EF4-FFF2-40B4-BE49-F238E27FC236}">
                <a16:creationId xmlns:a16="http://schemas.microsoft.com/office/drawing/2014/main" id="{11510CBD-4001-99E3-B9D1-BB2420C54409}"/>
              </a:ext>
            </a:extLst>
          </p:cNvPr>
          <p:cNvPicPr>
            <a:picLocks noChangeAspect="1"/>
          </p:cNvPicPr>
          <p:nvPr/>
        </p:nvPicPr>
        <p:blipFill>
          <a:blip r:embed="rId2">
            <a:alphaModFix amt="5000"/>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691679" y="862180"/>
            <a:ext cx="6808641" cy="5133639"/>
          </a:xfrm>
          <a:prstGeom prst="rect">
            <a:avLst/>
          </a:prstGeom>
        </p:spPr>
      </p:pic>
    </p:spTree>
    <p:extLst>
      <p:ext uri="{BB962C8B-B14F-4D97-AF65-F5344CB8AC3E}">
        <p14:creationId xmlns:p14="http://schemas.microsoft.com/office/powerpoint/2010/main" val="2334201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objekt 5">
            <a:extLst>
              <a:ext uri="{FF2B5EF4-FFF2-40B4-BE49-F238E27FC236}">
                <a16:creationId xmlns:a16="http://schemas.microsoft.com/office/drawing/2014/main" id="{C365B5BD-9CB8-A5CB-1DA1-2FA17B8FF661}"/>
              </a:ext>
            </a:extLst>
          </p:cNvPr>
          <p:cNvPicPr>
            <a:picLocks noChangeAspect="1"/>
          </p:cNvPicPr>
          <p:nvPr/>
        </p:nvPicPr>
        <p:blipFill>
          <a:blip r:embed="rId2">
            <a:alphaModFix amt="5000"/>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691679" y="862180"/>
            <a:ext cx="6808641" cy="5133639"/>
          </a:xfrm>
          <a:prstGeom prst="rect">
            <a:avLst/>
          </a:prstGeom>
        </p:spPr>
      </p:pic>
      <p:sp>
        <p:nvSpPr>
          <p:cNvPr id="3" name="Rubrik 2">
            <a:extLst>
              <a:ext uri="{FF2B5EF4-FFF2-40B4-BE49-F238E27FC236}">
                <a16:creationId xmlns:a16="http://schemas.microsoft.com/office/drawing/2014/main" id="{C7E9D8FD-F9CE-3CA9-3756-D10435DC3D4B}"/>
              </a:ext>
            </a:extLst>
          </p:cNvPr>
          <p:cNvSpPr>
            <a:spLocks noGrp="1"/>
          </p:cNvSpPr>
          <p:nvPr>
            <p:ph type="title"/>
          </p:nvPr>
        </p:nvSpPr>
        <p:spPr/>
        <p:txBody>
          <a:bodyPr/>
          <a:lstStyle/>
          <a:p>
            <a:r>
              <a:rPr lang="sv-SE" dirty="0">
                <a:cs typeface="Calibri Light"/>
              </a:rPr>
              <a:t>Hockeytips</a:t>
            </a:r>
            <a:endParaRPr lang="sv-SE" dirty="0"/>
          </a:p>
        </p:txBody>
      </p:sp>
      <p:cxnSp>
        <p:nvCxnSpPr>
          <p:cNvPr id="6" name="Straight Connector 5">
            <a:extLst>
              <a:ext uri="{FF2B5EF4-FFF2-40B4-BE49-F238E27FC236}">
                <a16:creationId xmlns:a16="http://schemas.microsoft.com/office/drawing/2014/main" id="{FC72A895-3B14-6A6D-4F57-BA0E08911B84}"/>
              </a:ext>
            </a:extLst>
          </p:cNvPr>
          <p:cNvCxnSpPr/>
          <p:nvPr/>
        </p:nvCxnSpPr>
        <p:spPr>
          <a:xfrm>
            <a:off x="332792" y="6593633"/>
            <a:ext cx="11426889" cy="0"/>
          </a:xfrm>
          <a:prstGeom prst="line">
            <a:avLst/>
          </a:prstGeom>
          <a:ln w="9525">
            <a:solidFill>
              <a:schemeClr val="tx1"/>
            </a:solidFill>
          </a:ln>
        </p:spPr>
        <p:style>
          <a:lnRef idx="1">
            <a:schemeClr val="accent4"/>
          </a:lnRef>
          <a:fillRef idx="0">
            <a:schemeClr val="accent4"/>
          </a:fillRef>
          <a:effectRef idx="0">
            <a:schemeClr val="accent4"/>
          </a:effectRef>
          <a:fontRef idx="minor">
            <a:schemeClr val="tx1"/>
          </a:fontRef>
        </p:style>
      </p:cxnSp>
      <p:cxnSp>
        <p:nvCxnSpPr>
          <p:cNvPr id="7" name="Straight Connector 6">
            <a:extLst>
              <a:ext uri="{FF2B5EF4-FFF2-40B4-BE49-F238E27FC236}">
                <a16:creationId xmlns:a16="http://schemas.microsoft.com/office/drawing/2014/main" id="{63CFC346-0AAF-E4F5-E0FB-F738A479C923}"/>
              </a:ext>
            </a:extLst>
          </p:cNvPr>
          <p:cNvCxnSpPr/>
          <p:nvPr/>
        </p:nvCxnSpPr>
        <p:spPr>
          <a:xfrm>
            <a:off x="382555" y="1514669"/>
            <a:ext cx="11426889" cy="0"/>
          </a:xfrm>
          <a:prstGeom prst="line">
            <a:avLst/>
          </a:prstGeom>
          <a:ln w="9525">
            <a:solidFill>
              <a:schemeClr val="tx1"/>
            </a:solidFill>
          </a:ln>
        </p:spPr>
        <p:style>
          <a:lnRef idx="1">
            <a:schemeClr val="accent4"/>
          </a:lnRef>
          <a:fillRef idx="0">
            <a:schemeClr val="accent4"/>
          </a:fillRef>
          <a:effectRef idx="0">
            <a:schemeClr val="accent4"/>
          </a:effectRef>
          <a:fontRef idx="minor">
            <a:schemeClr val="tx1"/>
          </a:fontRef>
        </p:style>
      </p:cxnSp>
      <p:pic>
        <p:nvPicPr>
          <p:cNvPr id="2" name="Bildobjekt 5">
            <a:extLst>
              <a:ext uri="{FF2B5EF4-FFF2-40B4-BE49-F238E27FC236}">
                <a16:creationId xmlns:a16="http://schemas.microsoft.com/office/drawing/2014/main" id="{F19D0A59-6437-E48B-7B43-9DAD663C72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3240" y="609091"/>
            <a:ext cx="1077975" cy="812781"/>
          </a:xfrm>
          <a:prstGeom prst="rect">
            <a:avLst/>
          </a:prstGeom>
        </p:spPr>
      </p:pic>
      <p:cxnSp>
        <p:nvCxnSpPr>
          <p:cNvPr id="5" name="Straight Connector 4">
            <a:extLst>
              <a:ext uri="{FF2B5EF4-FFF2-40B4-BE49-F238E27FC236}">
                <a16:creationId xmlns:a16="http://schemas.microsoft.com/office/drawing/2014/main" id="{43FAC4AD-366E-70A1-4FCB-727274D1CDAE}"/>
              </a:ext>
            </a:extLst>
          </p:cNvPr>
          <p:cNvCxnSpPr/>
          <p:nvPr/>
        </p:nvCxnSpPr>
        <p:spPr>
          <a:xfrm>
            <a:off x="382555" y="516293"/>
            <a:ext cx="11426889" cy="0"/>
          </a:xfrm>
          <a:prstGeom prst="line">
            <a:avLst/>
          </a:prstGeom>
          <a:ln w="9525">
            <a:solidFill>
              <a:schemeClr val="tx1"/>
            </a:solidFill>
          </a:ln>
        </p:spPr>
        <p:style>
          <a:lnRef idx="1">
            <a:schemeClr val="accent4"/>
          </a:lnRef>
          <a:fillRef idx="0">
            <a:schemeClr val="accent4"/>
          </a:fillRef>
          <a:effectRef idx="0">
            <a:schemeClr val="accent4"/>
          </a:effectRef>
          <a:fontRef idx="minor">
            <a:schemeClr val="tx1"/>
          </a:fontRef>
        </p:style>
      </p:cxnSp>
      <p:sp>
        <p:nvSpPr>
          <p:cNvPr id="12" name="Content Placeholder 2">
            <a:extLst>
              <a:ext uri="{FF2B5EF4-FFF2-40B4-BE49-F238E27FC236}">
                <a16:creationId xmlns:a16="http://schemas.microsoft.com/office/drawing/2014/main" id="{D7DC6F86-596D-27B7-B2EA-DDC20EA5220F}"/>
              </a:ext>
            </a:extLst>
          </p:cNvPr>
          <p:cNvSpPr>
            <a:spLocks noGrp="1"/>
          </p:cNvSpPr>
          <p:nvPr>
            <p:ph idx="1"/>
          </p:nvPr>
        </p:nvSpPr>
        <p:spPr>
          <a:xfrm>
            <a:off x="838200" y="1678262"/>
            <a:ext cx="10515600" cy="4751779"/>
          </a:xfrm>
        </p:spPr>
        <p:txBody>
          <a:bodyPr>
            <a:normAutofit/>
          </a:bodyPr>
          <a:lstStyle/>
          <a:p>
            <a:pPr marL="0" indent="0">
              <a:buClr>
                <a:srgbClr val="FFD100"/>
              </a:buClr>
              <a:buNone/>
            </a:pPr>
            <a:r>
              <a:rPr lang="sv-SE" sz="2000" b="1" dirty="0">
                <a:ea typeface="+mn-lt"/>
                <a:cs typeface="+mn-lt"/>
              </a:rPr>
              <a:t>Skridskor</a:t>
            </a:r>
          </a:p>
          <a:p>
            <a:pPr>
              <a:buClr>
                <a:srgbClr val="FFD100"/>
              </a:buClr>
            </a:pPr>
            <a:r>
              <a:rPr lang="sv-SE" sz="2000" dirty="0">
                <a:ea typeface="+mn-lt"/>
                <a:cs typeface="+mn-lt"/>
              </a:rPr>
              <a:t>Kontrollera regelbundet slipningen på barnens skridskor.</a:t>
            </a:r>
          </a:p>
          <a:p>
            <a:pPr>
              <a:buClr>
                <a:srgbClr val="FFD100"/>
              </a:buClr>
            </a:pPr>
            <a:r>
              <a:rPr lang="sv-SE" sz="2000" dirty="0">
                <a:ea typeface="+mn-lt"/>
                <a:cs typeface="+mn-lt"/>
              </a:rPr>
              <a:t>”Stryp” inte fotleden (inaktiv fot).</a:t>
            </a:r>
          </a:p>
          <a:p>
            <a:pPr>
              <a:buClr>
                <a:srgbClr val="FFD100"/>
              </a:buClr>
            </a:pPr>
            <a:r>
              <a:rPr lang="sv-SE" sz="2000" dirty="0">
                <a:ea typeface="+mn-lt"/>
                <a:cs typeface="+mn-lt"/>
              </a:rPr>
              <a:t>Knyt gärna inte hela vägen upp, om barnet är ok med det.</a:t>
            </a:r>
          </a:p>
          <a:p>
            <a:pPr>
              <a:buClr>
                <a:srgbClr val="FFD100"/>
              </a:buClr>
            </a:pPr>
            <a:r>
              <a:rPr lang="sv-SE" sz="2000" dirty="0">
                <a:ea typeface="+mn-lt"/>
                <a:cs typeface="+mn-lt"/>
              </a:rPr>
              <a:t>För långa snören, kapa, undvik linda flera varv runt vristen.</a:t>
            </a:r>
          </a:p>
          <a:p>
            <a:pPr>
              <a:buClr>
                <a:srgbClr val="FFD100"/>
              </a:buClr>
            </a:pPr>
            <a:r>
              <a:rPr lang="sv-SE" sz="2000" dirty="0">
                <a:ea typeface="+mn-lt"/>
                <a:cs typeface="+mn-lt"/>
              </a:rPr>
              <a:t>Tejpa inte runt vristen. </a:t>
            </a:r>
          </a:p>
          <a:p>
            <a:pPr>
              <a:buClr>
                <a:srgbClr val="FFD100"/>
              </a:buClr>
            </a:pPr>
            <a:r>
              <a:rPr lang="sv-SE" sz="2000" dirty="0">
                <a:ea typeface="+mn-lt"/>
                <a:cs typeface="+mn-lt"/>
              </a:rPr>
              <a:t>Kan vara vingligt ostabilt i början men fotlederna kommer bli starka och räta upp sig.</a:t>
            </a:r>
          </a:p>
          <a:p>
            <a:pPr>
              <a:buClr>
                <a:srgbClr val="FFD100"/>
              </a:buClr>
            </a:pPr>
            <a:endParaRPr lang="sv-SE" sz="2000" dirty="0">
              <a:ea typeface="+mn-lt"/>
              <a:cs typeface="+mn-lt"/>
            </a:endParaRPr>
          </a:p>
          <a:p>
            <a:pPr>
              <a:buClr>
                <a:srgbClr val="FFD100"/>
              </a:buClr>
            </a:pPr>
            <a:r>
              <a:rPr lang="sv-SE" sz="2000" b="1" dirty="0">
                <a:ea typeface="+mn-lt"/>
                <a:cs typeface="+mn-lt"/>
              </a:rPr>
              <a:t>Klubban </a:t>
            </a:r>
          </a:p>
          <a:p>
            <a:pPr>
              <a:buClr>
                <a:srgbClr val="FFD100"/>
              </a:buClr>
            </a:pPr>
            <a:r>
              <a:rPr lang="sv-SE" sz="2000" dirty="0">
                <a:ea typeface="+mn-lt"/>
                <a:cs typeface="+mn-lt"/>
              </a:rPr>
              <a:t>Klubban kapas lämpligtvis vid näsan med skridskor på.</a:t>
            </a:r>
          </a:p>
          <a:p>
            <a:pPr>
              <a:buClr>
                <a:srgbClr val="FFD100"/>
              </a:buClr>
            </a:pPr>
            <a:r>
              <a:rPr lang="sv-SE" sz="2000" dirty="0" err="1">
                <a:ea typeface="+mn-lt"/>
                <a:cs typeface="+mn-lt"/>
              </a:rPr>
              <a:t>Tygtejp</a:t>
            </a:r>
            <a:r>
              <a:rPr lang="sv-SE" sz="2000" dirty="0">
                <a:ea typeface="+mn-lt"/>
                <a:cs typeface="+mn-lt"/>
              </a:rPr>
              <a:t> på blad, tyg eller grepptejp uppe vid ”</a:t>
            </a:r>
            <a:r>
              <a:rPr lang="sv-SE" sz="2000">
                <a:ea typeface="+mn-lt"/>
                <a:cs typeface="+mn-lt"/>
              </a:rPr>
              <a:t>knoppen”.</a:t>
            </a:r>
            <a:endParaRPr lang="sv-SE" sz="2000" dirty="0">
              <a:ea typeface="+mn-lt"/>
              <a:cs typeface="+mn-lt"/>
            </a:endParaRPr>
          </a:p>
        </p:txBody>
      </p:sp>
      <p:pic>
        <p:nvPicPr>
          <p:cNvPr id="8" name="Picture 7">
            <a:extLst>
              <a:ext uri="{FF2B5EF4-FFF2-40B4-BE49-F238E27FC236}">
                <a16:creationId xmlns:a16="http://schemas.microsoft.com/office/drawing/2014/main" id="{FA467D7B-CA5E-D215-493E-8615637FBAC9}"/>
              </a:ext>
            </a:extLst>
          </p:cNvPr>
          <p:cNvPicPr>
            <a:picLocks noChangeAspect="1"/>
          </p:cNvPicPr>
          <p:nvPr/>
        </p:nvPicPr>
        <p:blipFill>
          <a:blip r:embed="rId3"/>
          <a:stretch>
            <a:fillRect/>
          </a:stretch>
        </p:blipFill>
        <p:spPr>
          <a:xfrm>
            <a:off x="8148110" y="1532539"/>
            <a:ext cx="3957341" cy="2484544"/>
          </a:xfrm>
          <a:prstGeom prst="rect">
            <a:avLst/>
          </a:prstGeom>
        </p:spPr>
      </p:pic>
    </p:spTree>
    <p:extLst>
      <p:ext uri="{BB962C8B-B14F-4D97-AF65-F5344CB8AC3E}">
        <p14:creationId xmlns:p14="http://schemas.microsoft.com/office/powerpoint/2010/main" val="2416920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4375A0-248C-9533-4A65-CC658DDB0DB2}"/>
              </a:ext>
            </a:extLst>
          </p:cNvPr>
          <p:cNvSpPr>
            <a:spLocks noGrp="1"/>
          </p:cNvSpPr>
          <p:nvPr>
            <p:ph idx="1"/>
          </p:nvPr>
        </p:nvSpPr>
        <p:spPr>
          <a:xfrm>
            <a:off x="838200" y="1678262"/>
            <a:ext cx="10515600" cy="4751779"/>
          </a:xfrm>
        </p:spPr>
        <p:txBody>
          <a:bodyPr>
            <a:normAutofit fontScale="92500" lnSpcReduction="20000"/>
          </a:bodyPr>
          <a:lstStyle/>
          <a:p>
            <a:pPr>
              <a:lnSpc>
                <a:spcPct val="150000"/>
              </a:lnSpc>
            </a:pPr>
            <a:r>
              <a:rPr lang="sv-SE" sz="2400" dirty="0"/>
              <a:t>Inga telefoner får användas i </a:t>
            </a:r>
            <a:r>
              <a:rPr lang="sv-SE" sz="2400" dirty="0" err="1"/>
              <a:t>omklädesrummet</a:t>
            </a:r>
            <a:r>
              <a:rPr lang="sv-SE" sz="2400" dirty="0"/>
              <a:t>, varken vid träning eller poolspel. Det är okej att ha med sig telefonen.</a:t>
            </a:r>
          </a:p>
          <a:p>
            <a:pPr>
              <a:lnSpc>
                <a:spcPct val="150000"/>
              </a:lnSpc>
            </a:pPr>
            <a:r>
              <a:rPr lang="sv-SE" sz="2400" dirty="0"/>
              <a:t>Vi håller god ton till spelare, ledare och föräldrar.</a:t>
            </a:r>
          </a:p>
          <a:p>
            <a:pPr>
              <a:lnSpc>
                <a:spcPct val="150000"/>
              </a:lnSpc>
            </a:pPr>
            <a:r>
              <a:rPr lang="sv-SE" sz="2400" dirty="0"/>
              <a:t>Tänk att alla kan bidra till en glad och trevlig stämning.</a:t>
            </a:r>
          </a:p>
          <a:p>
            <a:pPr>
              <a:lnSpc>
                <a:spcPct val="150000"/>
              </a:lnSpc>
            </a:pPr>
            <a:r>
              <a:rPr lang="sv-SE" sz="2400" dirty="0"/>
              <a:t>All diskriminering är förbjuden. Om det sker kommer vi ledare ta det direkt med berörda parter.</a:t>
            </a:r>
          </a:p>
          <a:p>
            <a:pPr>
              <a:lnSpc>
                <a:spcPct val="150000"/>
              </a:lnSpc>
            </a:pPr>
            <a:r>
              <a:rPr lang="sv-SE" sz="2400" dirty="0"/>
              <a:t>Om det fortsätter kommer VIK kopplas in för att hitta bästa lösning.</a:t>
            </a:r>
          </a:p>
          <a:p>
            <a:pPr>
              <a:lnSpc>
                <a:spcPct val="150000"/>
              </a:lnSpc>
            </a:pPr>
            <a:r>
              <a:rPr lang="sv-SE" sz="2400" dirty="0"/>
              <a:t>Inga föräldrar i båset, om spelare behöver prata med förälder är det okej att komma ner till båset och därefter återgå till läktaren.</a:t>
            </a:r>
            <a:endParaRPr lang="sv-SE" dirty="0"/>
          </a:p>
        </p:txBody>
      </p:sp>
      <p:sp>
        <p:nvSpPr>
          <p:cNvPr id="11" name="Rubrik 2">
            <a:extLst>
              <a:ext uri="{FF2B5EF4-FFF2-40B4-BE49-F238E27FC236}">
                <a16:creationId xmlns:a16="http://schemas.microsoft.com/office/drawing/2014/main" id="{75741E2C-F27F-A1E1-23F1-54FB96DE13D0}"/>
              </a:ext>
            </a:extLst>
          </p:cNvPr>
          <p:cNvSpPr txBox="1">
            <a:spLocks/>
          </p:cNvSpPr>
          <p:nvPr/>
        </p:nvSpPr>
        <p:spPr>
          <a:xfrm>
            <a:off x="776627" y="35269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t>Regler för spelare, ledare och föräldrar</a:t>
            </a:r>
          </a:p>
        </p:txBody>
      </p:sp>
      <p:cxnSp>
        <p:nvCxnSpPr>
          <p:cNvPr id="12" name="Straight Connector 11">
            <a:extLst>
              <a:ext uri="{FF2B5EF4-FFF2-40B4-BE49-F238E27FC236}">
                <a16:creationId xmlns:a16="http://schemas.microsoft.com/office/drawing/2014/main" id="{F0545F7C-C676-3694-8ED2-1E1373CF2414}"/>
              </a:ext>
            </a:extLst>
          </p:cNvPr>
          <p:cNvCxnSpPr/>
          <p:nvPr/>
        </p:nvCxnSpPr>
        <p:spPr>
          <a:xfrm>
            <a:off x="332792" y="6593633"/>
            <a:ext cx="11426889" cy="0"/>
          </a:xfrm>
          <a:prstGeom prst="line">
            <a:avLst/>
          </a:prstGeom>
          <a:ln w="9525">
            <a:solidFill>
              <a:schemeClr val="tx1"/>
            </a:solidFill>
          </a:ln>
        </p:spPr>
        <p:style>
          <a:lnRef idx="1">
            <a:schemeClr val="accent4"/>
          </a:lnRef>
          <a:fillRef idx="0">
            <a:schemeClr val="accent4"/>
          </a:fillRef>
          <a:effectRef idx="0">
            <a:schemeClr val="accent4"/>
          </a:effectRef>
          <a:fontRef idx="minor">
            <a:schemeClr val="tx1"/>
          </a:fontRef>
        </p:style>
      </p:cxnSp>
      <p:cxnSp>
        <p:nvCxnSpPr>
          <p:cNvPr id="13" name="Straight Connector 12">
            <a:extLst>
              <a:ext uri="{FF2B5EF4-FFF2-40B4-BE49-F238E27FC236}">
                <a16:creationId xmlns:a16="http://schemas.microsoft.com/office/drawing/2014/main" id="{970C8B1D-7B9D-8CB8-4959-8FD15F613853}"/>
              </a:ext>
            </a:extLst>
          </p:cNvPr>
          <p:cNvCxnSpPr/>
          <p:nvPr/>
        </p:nvCxnSpPr>
        <p:spPr>
          <a:xfrm>
            <a:off x="382555" y="1514669"/>
            <a:ext cx="11426889" cy="0"/>
          </a:xfrm>
          <a:prstGeom prst="line">
            <a:avLst/>
          </a:prstGeom>
          <a:ln w="9525">
            <a:solidFill>
              <a:schemeClr val="tx1"/>
            </a:solidFill>
          </a:ln>
        </p:spPr>
        <p:style>
          <a:lnRef idx="1">
            <a:schemeClr val="accent4"/>
          </a:lnRef>
          <a:fillRef idx="0">
            <a:schemeClr val="accent4"/>
          </a:fillRef>
          <a:effectRef idx="0">
            <a:schemeClr val="accent4"/>
          </a:effectRef>
          <a:fontRef idx="minor">
            <a:schemeClr val="tx1"/>
          </a:fontRef>
        </p:style>
      </p:cxnSp>
      <p:pic>
        <p:nvPicPr>
          <p:cNvPr id="14" name="Bildobjekt 5">
            <a:extLst>
              <a:ext uri="{FF2B5EF4-FFF2-40B4-BE49-F238E27FC236}">
                <a16:creationId xmlns:a16="http://schemas.microsoft.com/office/drawing/2014/main" id="{776566C8-5031-9D55-09BC-8206ED7960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3240" y="609091"/>
            <a:ext cx="1077975" cy="812781"/>
          </a:xfrm>
          <a:prstGeom prst="rect">
            <a:avLst/>
          </a:prstGeom>
        </p:spPr>
      </p:pic>
      <p:cxnSp>
        <p:nvCxnSpPr>
          <p:cNvPr id="15" name="Straight Connector 14">
            <a:extLst>
              <a:ext uri="{FF2B5EF4-FFF2-40B4-BE49-F238E27FC236}">
                <a16:creationId xmlns:a16="http://schemas.microsoft.com/office/drawing/2014/main" id="{77D0C159-FAD5-C6E3-9040-B812F4B6E563}"/>
              </a:ext>
            </a:extLst>
          </p:cNvPr>
          <p:cNvCxnSpPr/>
          <p:nvPr/>
        </p:nvCxnSpPr>
        <p:spPr>
          <a:xfrm>
            <a:off x="382555" y="516293"/>
            <a:ext cx="11426889" cy="0"/>
          </a:xfrm>
          <a:prstGeom prst="line">
            <a:avLst/>
          </a:prstGeom>
          <a:ln w="9525">
            <a:solidFill>
              <a:schemeClr val="tx1"/>
            </a:solidFill>
          </a:ln>
        </p:spPr>
        <p:style>
          <a:lnRef idx="1">
            <a:schemeClr val="accent4"/>
          </a:lnRef>
          <a:fillRef idx="0">
            <a:schemeClr val="accent4"/>
          </a:fillRef>
          <a:effectRef idx="0">
            <a:schemeClr val="accent4"/>
          </a:effectRef>
          <a:fontRef idx="minor">
            <a:schemeClr val="tx1"/>
          </a:fontRef>
        </p:style>
      </p:cxnSp>
      <p:pic>
        <p:nvPicPr>
          <p:cNvPr id="16" name="Bildobjekt 5">
            <a:extLst>
              <a:ext uri="{FF2B5EF4-FFF2-40B4-BE49-F238E27FC236}">
                <a16:creationId xmlns:a16="http://schemas.microsoft.com/office/drawing/2014/main" id="{EC306620-E657-E4EE-A444-6A5E528F68CF}"/>
              </a:ext>
            </a:extLst>
          </p:cNvPr>
          <p:cNvPicPr>
            <a:picLocks noChangeAspect="1"/>
          </p:cNvPicPr>
          <p:nvPr/>
        </p:nvPicPr>
        <p:blipFill>
          <a:blip r:embed="rId2">
            <a:alphaModFix amt="5000"/>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691679" y="862180"/>
            <a:ext cx="6808641" cy="5133639"/>
          </a:xfrm>
          <a:prstGeom prst="rect">
            <a:avLst/>
          </a:prstGeom>
        </p:spPr>
      </p:pic>
    </p:spTree>
    <p:extLst>
      <p:ext uri="{BB962C8B-B14F-4D97-AF65-F5344CB8AC3E}">
        <p14:creationId xmlns:p14="http://schemas.microsoft.com/office/powerpoint/2010/main" val="23732595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TotalTime>
  <Words>1509</Words>
  <Application>Microsoft Office PowerPoint</Application>
  <PresentationFormat>Widescreen</PresentationFormat>
  <Paragraphs>216</Paragraphs>
  <Slides>30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Aptos</vt:lpstr>
      <vt:lpstr>Aptos Display</vt:lpstr>
      <vt:lpstr>Arial</vt:lpstr>
      <vt:lpstr>Calibri</vt:lpstr>
      <vt:lpstr>Calibri Light</vt:lpstr>
      <vt:lpstr>Courier New</vt:lpstr>
      <vt:lpstr>Symbol</vt:lpstr>
      <vt:lpstr>Verdana</vt:lpstr>
      <vt:lpstr>Office Theme</vt:lpstr>
      <vt:lpstr>Välkommen till föräldrarmöte för Västerås IK F10/12   VIK Verket 2024-09-17</vt:lpstr>
      <vt:lpstr>Presentation av föräldrar</vt:lpstr>
      <vt:lpstr>Presentation av ledare</vt:lpstr>
      <vt:lpstr>Dam och flicksatsning 2030</vt:lpstr>
      <vt:lpstr>F10 – Målsättning</vt:lpstr>
      <vt:lpstr>F10 – Poolspel</vt:lpstr>
      <vt:lpstr>Spelidé – skapa grunden</vt:lpstr>
      <vt:lpstr>Hockeytips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Magnus Flodin</dc:creator>
  <cp:lastModifiedBy>Magnus Flodin</cp:lastModifiedBy>
  <cp:revision>3</cp:revision>
  <dcterms:created xsi:type="dcterms:W3CDTF">2024-09-02T08:04:11Z</dcterms:created>
  <dcterms:modified xsi:type="dcterms:W3CDTF">2024-09-20T08:12:26Z</dcterms:modified>
</cp:coreProperties>
</file>