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25" r:id="rId3"/>
    <p:sldId id="326" r:id="rId4"/>
    <p:sldId id="2419" r:id="rId5"/>
    <p:sldId id="2425" r:id="rId6"/>
    <p:sldId id="2420" r:id="rId7"/>
    <p:sldId id="2422" r:id="rId8"/>
    <p:sldId id="2421" r:id="rId9"/>
    <p:sldId id="2423" r:id="rId10"/>
    <p:sldId id="2424" r:id="rId1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00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38AB46-0FF8-48F1-9F85-D5274CDBECCA}" v="3" dt="2024-09-24T08:01:03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96357" autoAdjust="0"/>
  </p:normalViewPr>
  <p:slideViewPr>
    <p:cSldViewPr snapToGrid="0">
      <p:cViewPr varScale="1">
        <p:scale>
          <a:sx n="94" d="100"/>
          <a:sy n="94" d="100"/>
        </p:scale>
        <p:origin x="11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Persson" userId="6b43b26e-0de4-409a-b4a2-622c3388336f" providerId="ADAL" clId="{A438AB46-0FF8-48F1-9F85-D5274CDBECCA}"/>
    <pc:docChg chg="custSel modSld">
      <pc:chgData name="Marie Persson" userId="6b43b26e-0de4-409a-b4a2-622c3388336f" providerId="ADAL" clId="{A438AB46-0FF8-48F1-9F85-D5274CDBECCA}" dt="2024-09-24T08:02:01.024" v="37" actId="20577"/>
      <pc:docMkLst>
        <pc:docMk/>
      </pc:docMkLst>
      <pc:sldChg chg="modSp mod">
        <pc:chgData name="Marie Persson" userId="6b43b26e-0de4-409a-b4a2-622c3388336f" providerId="ADAL" clId="{A438AB46-0FF8-48F1-9F85-D5274CDBECCA}" dt="2024-09-24T08:00:36.590" v="9" actId="20577"/>
        <pc:sldMkLst>
          <pc:docMk/>
          <pc:sldMk cId="2944666605" sldId="325"/>
        </pc:sldMkLst>
        <pc:spChg chg="mod">
          <ac:chgData name="Marie Persson" userId="6b43b26e-0de4-409a-b4a2-622c3388336f" providerId="ADAL" clId="{A438AB46-0FF8-48F1-9F85-D5274CDBECCA}" dt="2024-09-24T08:00:36.590" v="9" actId="20577"/>
          <ac:spMkLst>
            <pc:docMk/>
            <pc:sldMk cId="2944666605" sldId="325"/>
            <ac:spMk id="18" creationId="{A2215572-6734-78A8-E07B-EA0E4A1D6228}"/>
          </ac:spMkLst>
        </pc:spChg>
      </pc:sldChg>
      <pc:sldChg chg="modSp mod">
        <pc:chgData name="Marie Persson" userId="6b43b26e-0de4-409a-b4a2-622c3388336f" providerId="ADAL" clId="{A438AB46-0FF8-48F1-9F85-D5274CDBECCA}" dt="2024-09-24T08:02:01.024" v="37" actId="20577"/>
        <pc:sldMkLst>
          <pc:docMk/>
          <pc:sldMk cId="2010376029" sldId="326"/>
        </pc:sldMkLst>
        <pc:spChg chg="mod">
          <ac:chgData name="Marie Persson" userId="6b43b26e-0de4-409a-b4a2-622c3388336f" providerId="ADAL" clId="{A438AB46-0FF8-48F1-9F85-D5274CDBECCA}" dt="2024-09-24T08:02:01.024" v="37" actId="20577"/>
          <ac:spMkLst>
            <pc:docMk/>
            <pc:sldMk cId="2010376029" sldId="326"/>
            <ac:spMk id="2" creationId="{374690FE-9D2B-25DB-572E-453BB9DE5FC8}"/>
          </ac:spMkLst>
        </pc:spChg>
        <pc:spChg chg="mod">
          <ac:chgData name="Marie Persson" userId="6b43b26e-0de4-409a-b4a2-622c3388336f" providerId="ADAL" clId="{A438AB46-0FF8-48F1-9F85-D5274CDBECCA}" dt="2024-09-24T08:00:40.468" v="10" actId="20577"/>
          <ac:spMkLst>
            <pc:docMk/>
            <pc:sldMk cId="2010376029" sldId="326"/>
            <ac:spMk id="7" creationId="{1154AA05-B419-EE10-4559-256B5D56082F}"/>
          </ac:spMkLst>
        </pc:spChg>
      </pc:sldChg>
      <pc:sldChg chg="modSp mod modAnim">
        <pc:chgData name="Marie Persson" userId="6b43b26e-0de4-409a-b4a2-622c3388336f" providerId="ADAL" clId="{A438AB46-0FF8-48F1-9F85-D5274CDBECCA}" dt="2024-09-24T08:00:44.472" v="12" actId="20577"/>
        <pc:sldMkLst>
          <pc:docMk/>
          <pc:sldMk cId="4140088610" sldId="2419"/>
        </pc:sldMkLst>
        <pc:spChg chg="mod">
          <ac:chgData name="Marie Persson" userId="6b43b26e-0de4-409a-b4a2-622c3388336f" providerId="ADAL" clId="{A438AB46-0FF8-48F1-9F85-D5274CDBECCA}" dt="2024-09-24T08:00:44.472" v="12" actId="20577"/>
          <ac:spMkLst>
            <pc:docMk/>
            <pc:sldMk cId="4140088610" sldId="2419"/>
            <ac:spMk id="2" creationId="{374690FE-9D2B-25DB-572E-453BB9DE5FC8}"/>
          </ac:spMkLst>
        </pc:spChg>
        <pc:spChg chg="mod">
          <ac:chgData name="Marie Persson" userId="6b43b26e-0de4-409a-b4a2-622c3388336f" providerId="ADAL" clId="{A438AB46-0FF8-48F1-9F85-D5274CDBECCA}" dt="2024-09-24T08:00:43.149" v="11" actId="20577"/>
          <ac:spMkLst>
            <pc:docMk/>
            <pc:sldMk cId="4140088610" sldId="2419"/>
            <ac:spMk id="7" creationId="{1154AA05-B419-EE10-4559-256B5D56082F}"/>
          </ac:spMkLst>
        </pc:spChg>
      </pc:sldChg>
      <pc:sldChg chg="addSp delSp modSp mod modAnim">
        <pc:chgData name="Marie Persson" userId="6b43b26e-0de4-409a-b4a2-622c3388336f" providerId="ADAL" clId="{A438AB46-0FF8-48F1-9F85-D5274CDBECCA}" dt="2024-09-24T08:00:52.244" v="19" actId="478"/>
        <pc:sldMkLst>
          <pc:docMk/>
          <pc:sldMk cId="344540577" sldId="2420"/>
        </pc:sldMkLst>
        <pc:spChg chg="del">
          <ac:chgData name="Marie Persson" userId="6b43b26e-0de4-409a-b4a2-622c3388336f" providerId="ADAL" clId="{A438AB46-0FF8-48F1-9F85-D5274CDBECCA}" dt="2024-09-24T08:00:52.244" v="19" actId="478"/>
          <ac:spMkLst>
            <pc:docMk/>
            <pc:sldMk cId="344540577" sldId="2420"/>
            <ac:spMk id="2" creationId="{374690FE-9D2B-25DB-572E-453BB9DE5FC8}"/>
          </ac:spMkLst>
        </pc:spChg>
        <pc:spChg chg="add mod">
          <ac:chgData name="Marie Persson" userId="6b43b26e-0de4-409a-b4a2-622c3388336f" providerId="ADAL" clId="{A438AB46-0FF8-48F1-9F85-D5274CDBECCA}" dt="2024-09-24T08:00:52.244" v="19" actId="478"/>
          <ac:spMkLst>
            <pc:docMk/>
            <pc:sldMk cId="344540577" sldId="2420"/>
            <ac:spMk id="4" creationId="{A155173B-93DD-B4D4-5885-8FC616D871EC}"/>
          </ac:spMkLst>
        </pc:spChg>
        <pc:spChg chg="mod">
          <ac:chgData name="Marie Persson" userId="6b43b26e-0de4-409a-b4a2-622c3388336f" providerId="ADAL" clId="{A438AB46-0FF8-48F1-9F85-D5274CDBECCA}" dt="2024-09-24T08:00:50.706" v="18" actId="20577"/>
          <ac:spMkLst>
            <pc:docMk/>
            <pc:sldMk cId="344540577" sldId="2420"/>
            <ac:spMk id="7" creationId="{1154AA05-B419-EE10-4559-256B5D56082F}"/>
          </ac:spMkLst>
        </pc:spChg>
      </pc:sldChg>
      <pc:sldChg chg="addSp delSp modSp mod delAnim">
        <pc:chgData name="Marie Persson" userId="6b43b26e-0de4-409a-b4a2-622c3388336f" providerId="ADAL" clId="{A438AB46-0FF8-48F1-9F85-D5274CDBECCA}" dt="2024-09-24T08:01:09.561" v="27" actId="478"/>
        <pc:sldMkLst>
          <pc:docMk/>
          <pc:sldMk cId="2931809589" sldId="2421"/>
        </pc:sldMkLst>
        <pc:spChg chg="del">
          <ac:chgData name="Marie Persson" userId="6b43b26e-0de4-409a-b4a2-622c3388336f" providerId="ADAL" clId="{A438AB46-0FF8-48F1-9F85-D5274CDBECCA}" dt="2024-09-24T08:01:09.561" v="27" actId="478"/>
          <ac:spMkLst>
            <pc:docMk/>
            <pc:sldMk cId="2931809589" sldId="2421"/>
            <ac:spMk id="2" creationId="{374690FE-9D2B-25DB-572E-453BB9DE5FC8}"/>
          </ac:spMkLst>
        </pc:spChg>
        <pc:spChg chg="add mod">
          <ac:chgData name="Marie Persson" userId="6b43b26e-0de4-409a-b4a2-622c3388336f" providerId="ADAL" clId="{A438AB46-0FF8-48F1-9F85-D5274CDBECCA}" dt="2024-09-24T08:01:07.898" v="26" actId="478"/>
          <ac:spMkLst>
            <pc:docMk/>
            <pc:sldMk cId="2931809589" sldId="2421"/>
            <ac:spMk id="4" creationId="{7A3E57DA-883A-4D45-5904-C6F35B45490A}"/>
          </ac:spMkLst>
        </pc:spChg>
        <pc:spChg chg="add mod">
          <ac:chgData name="Marie Persson" userId="6b43b26e-0de4-409a-b4a2-622c3388336f" providerId="ADAL" clId="{A438AB46-0FF8-48F1-9F85-D5274CDBECCA}" dt="2024-09-24T08:01:09.561" v="27" actId="478"/>
          <ac:spMkLst>
            <pc:docMk/>
            <pc:sldMk cId="2931809589" sldId="2421"/>
            <ac:spMk id="6" creationId="{4F0D33D3-B0BC-C168-53B3-D6694FC705C5}"/>
          </ac:spMkLst>
        </pc:spChg>
        <pc:spChg chg="del">
          <ac:chgData name="Marie Persson" userId="6b43b26e-0de4-409a-b4a2-622c3388336f" providerId="ADAL" clId="{A438AB46-0FF8-48F1-9F85-D5274CDBECCA}" dt="2024-09-24T08:01:07.898" v="26" actId="478"/>
          <ac:spMkLst>
            <pc:docMk/>
            <pc:sldMk cId="2931809589" sldId="2421"/>
            <ac:spMk id="7" creationId="{1154AA05-B419-EE10-4559-256B5D56082F}"/>
          </ac:spMkLst>
        </pc:spChg>
      </pc:sldChg>
      <pc:sldChg chg="addSp delSp modSp mod">
        <pc:chgData name="Marie Persson" userId="6b43b26e-0de4-409a-b4a2-622c3388336f" providerId="ADAL" clId="{A438AB46-0FF8-48F1-9F85-D5274CDBECCA}" dt="2024-09-24T08:00:55.484" v="21" actId="478"/>
        <pc:sldMkLst>
          <pc:docMk/>
          <pc:sldMk cId="1609222808" sldId="2422"/>
        </pc:sldMkLst>
        <pc:spChg chg="del mod">
          <ac:chgData name="Marie Persson" userId="6b43b26e-0de4-409a-b4a2-622c3388336f" providerId="ADAL" clId="{A438AB46-0FF8-48F1-9F85-D5274CDBECCA}" dt="2024-09-24T08:00:55.484" v="21" actId="478"/>
          <ac:spMkLst>
            <pc:docMk/>
            <pc:sldMk cId="1609222808" sldId="2422"/>
            <ac:spMk id="2" creationId="{374690FE-9D2B-25DB-572E-453BB9DE5FC8}"/>
          </ac:spMkLst>
        </pc:spChg>
        <pc:spChg chg="add mod">
          <ac:chgData name="Marie Persson" userId="6b43b26e-0de4-409a-b4a2-622c3388336f" providerId="ADAL" clId="{A438AB46-0FF8-48F1-9F85-D5274CDBECCA}" dt="2024-09-24T08:00:55.484" v="21" actId="478"/>
          <ac:spMkLst>
            <pc:docMk/>
            <pc:sldMk cId="1609222808" sldId="2422"/>
            <ac:spMk id="4" creationId="{B1FF6F52-33C6-3833-8AC5-029C0A02B7F8}"/>
          </ac:spMkLst>
        </pc:spChg>
      </pc:sldChg>
      <pc:sldChg chg="modSp mod modAnim">
        <pc:chgData name="Marie Persson" userId="6b43b26e-0de4-409a-b4a2-622c3388336f" providerId="ADAL" clId="{A438AB46-0FF8-48F1-9F85-D5274CDBECCA}" dt="2024-09-24T08:01:04.753" v="25" actId="20577"/>
        <pc:sldMkLst>
          <pc:docMk/>
          <pc:sldMk cId="539763173" sldId="2423"/>
        </pc:sldMkLst>
        <pc:spChg chg="mod">
          <ac:chgData name="Marie Persson" userId="6b43b26e-0de4-409a-b4a2-622c3388336f" providerId="ADAL" clId="{A438AB46-0FF8-48F1-9F85-D5274CDBECCA}" dt="2024-09-24T08:01:04.753" v="25" actId="20577"/>
          <ac:spMkLst>
            <pc:docMk/>
            <pc:sldMk cId="539763173" sldId="2423"/>
            <ac:spMk id="2" creationId="{374690FE-9D2B-25DB-572E-453BB9DE5FC8}"/>
          </ac:spMkLst>
        </pc:spChg>
        <pc:spChg chg="mod">
          <ac:chgData name="Marie Persson" userId="6b43b26e-0de4-409a-b4a2-622c3388336f" providerId="ADAL" clId="{A438AB46-0FF8-48F1-9F85-D5274CDBECCA}" dt="2024-09-24T08:01:03.041" v="23" actId="20577"/>
          <ac:spMkLst>
            <pc:docMk/>
            <pc:sldMk cId="539763173" sldId="2423"/>
            <ac:spMk id="7" creationId="{1154AA05-B419-EE10-4559-256B5D56082F}"/>
          </ac:spMkLst>
        </pc:spChg>
      </pc:sldChg>
      <pc:sldChg chg="modSp mod">
        <pc:chgData name="Marie Persson" userId="6b43b26e-0de4-409a-b4a2-622c3388336f" providerId="ADAL" clId="{A438AB46-0FF8-48F1-9F85-D5274CDBECCA}" dt="2024-09-24T08:01:00.575" v="22" actId="20577"/>
        <pc:sldMkLst>
          <pc:docMk/>
          <pc:sldMk cId="1531917345" sldId="2424"/>
        </pc:sldMkLst>
        <pc:spChg chg="mod">
          <ac:chgData name="Marie Persson" userId="6b43b26e-0de4-409a-b4a2-622c3388336f" providerId="ADAL" clId="{A438AB46-0FF8-48F1-9F85-D5274CDBECCA}" dt="2024-09-24T08:01:00.575" v="22" actId="20577"/>
          <ac:spMkLst>
            <pc:docMk/>
            <pc:sldMk cId="1531917345" sldId="2424"/>
            <ac:spMk id="2" creationId="{374690FE-9D2B-25DB-572E-453BB9DE5FC8}"/>
          </ac:spMkLst>
        </pc:spChg>
      </pc:sldChg>
      <pc:sldChg chg="delSp modSp mod delAnim">
        <pc:chgData name="Marie Persson" userId="6b43b26e-0de4-409a-b4a2-622c3388336f" providerId="ADAL" clId="{A438AB46-0FF8-48F1-9F85-D5274CDBECCA}" dt="2024-09-24T08:00:47.486" v="17" actId="478"/>
        <pc:sldMkLst>
          <pc:docMk/>
          <pc:sldMk cId="1521463736" sldId="2425"/>
        </pc:sldMkLst>
        <pc:picChg chg="del">
          <ac:chgData name="Marie Persson" userId="6b43b26e-0de4-409a-b4a2-622c3388336f" providerId="ADAL" clId="{A438AB46-0FF8-48F1-9F85-D5274CDBECCA}" dt="2024-09-24T08:00:47.486" v="17" actId="478"/>
          <ac:picMkLst>
            <pc:docMk/>
            <pc:sldMk cId="1521463736" sldId="2425"/>
            <ac:picMk id="9" creationId="{A0E09CDC-1873-258F-B3CB-AA08D6BB39BD}"/>
          </ac:picMkLst>
        </pc:picChg>
        <pc:picChg chg="del">
          <ac:chgData name="Marie Persson" userId="6b43b26e-0de4-409a-b4a2-622c3388336f" providerId="ADAL" clId="{A438AB46-0FF8-48F1-9F85-D5274CDBECCA}" dt="2024-09-24T08:00:47.046" v="16" actId="478"/>
          <ac:picMkLst>
            <pc:docMk/>
            <pc:sldMk cId="1521463736" sldId="2425"/>
            <ac:picMk id="11" creationId="{1751C71D-68D8-7515-4C15-4CA56E75D8AD}"/>
          </ac:picMkLst>
        </pc:picChg>
        <pc:picChg chg="del">
          <ac:chgData name="Marie Persson" userId="6b43b26e-0de4-409a-b4a2-622c3388336f" providerId="ADAL" clId="{A438AB46-0FF8-48F1-9F85-D5274CDBECCA}" dt="2024-09-24T08:00:46.621" v="15" actId="478"/>
          <ac:picMkLst>
            <pc:docMk/>
            <pc:sldMk cId="1521463736" sldId="2425"/>
            <ac:picMk id="13" creationId="{5A7D2F34-1786-8F72-AF6F-9B622632A4D4}"/>
          </ac:picMkLst>
        </pc:picChg>
        <pc:picChg chg="del mod">
          <ac:chgData name="Marie Persson" userId="6b43b26e-0de4-409a-b4a2-622c3388336f" providerId="ADAL" clId="{A438AB46-0FF8-48F1-9F85-D5274CDBECCA}" dt="2024-09-24T08:00:46.198" v="14" actId="478"/>
          <ac:picMkLst>
            <pc:docMk/>
            <pc:sldMk cId="1521463736" sldId="2425"/>
            <ac:picMk id="15" creationId="{F8AE6F62-CE6C-407F-38A3-3F81E1FFDE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0D718-9407-46F9-B6AB-0C0A8CC961DE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A2733-A642-473E-9894-93D36D299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46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58754-05A8-49A0-B388-4C89DF07D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BF608A-067B-454C-9118-2C46D6234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15DFE2-3D6F-4817-881D-371E095E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809070-DB9D-43BE-98BE-4F57D5CA8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0461B1-FACA-47C3-9D55-F8FEA5AA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15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D2008A-CC9C-44D0-A5EB-8439A437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7B65F4B-0B9D-4ECC-849F-59762E399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9AF8B1-81AD-4F08-868C-7FE26C95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3FE055-D772-4CE4-B9D5-C56A5501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D37AE1-CE18-4841-A500-33450FF7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38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CC07FE9-150A-483C-929A-41620E06B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BCC946D-398B-445A-BFA6-CCBAA6AC3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9F7D57-E8A9-426B-848E-7411E3FC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C208E1-1D89-43E3-8403-43866519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EA5302-456D-477F-8BE6-E9F0BF16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23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9056" y="1508132"/>
            <a:ext cx="9233890" cy="1470026"/>
          </a:xfrm>
        </p:spPr>
        <p:txBody>
          <a:bodyPr bIns="0" anchor="b"/>
          <a:lstStyle>
            <a:lvl1pPr algn="ctr">
              <a:lnSpc>
                <a:spcPct val="80000"/>
              </a:lnSpc>
              <a:defRPr spc="-200"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88466"/>
            <a:ext cx="8534400" cy="1752600"/>
          </a:xfrm>
        </p:spPr>
        <p:txBody>
          <a:bodyPr tIns="0">
            <a:normAutofit/>
          </a:bodyPr>
          <a:lstStyle>
            <a:lvl1pPr marL="0" indent="0" algn="ctr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1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 spc="-200"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385763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102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860" y="1040386"/>
            <a:ext cx="10363200" cy="4295032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8799" b="1" cap="all" spc="-400"/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rubirken</a:t>
            </a:r>
            <a:r>
              <a:rPr lang="en-US" dirty="0"/>
              <a:t> med </a:t>
            </a:r>
            <a:r>
              <a:rPr lang="en-US" dirty="0" err="1"/>
              <a:t>stora</a:t>
            </a:r>
            <a:r>
              <a:rPr lang="en-US" dirty="0"/>
              <a:t> </a:t>
            </a:r>
            <a:r>
              <a:rPr lang="en-US" dirty="0" err="1"/>
              <a:t>bokstäver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9860" y="265240"/>
            <a:ext cx="10363200" cy="775144"/>
          </a:xfrm>
        </p:spPr>
        <p:txBody>
          <a:bodyPr anchor="b">
            <a:normAutofit/>
          </a:bodyPr>
          <a:lstStyle>
            <a:lvl1pPr marL="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1pPr>
            <a:lvl2pPr marL="6095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93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3pPr>
            <a:lvl4pPr marL="182864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3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3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HÄR SKA DET OCKSÅ STÅ MED STORA BOKSTÄVER</a:t>
            </a:r>
          </a:p>
        </p:txBody>
      </p:sp>
    </p:spTree>
    <p:extLst>
      <p:ext uri="{BB962C8B-B14F-4D97-AF65-F5344CB8AC3E}">
        <p14:creationId xmlns:p14="http://schemas.microsoft.com/office/powerpoint/2010/main" val="140738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-200"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31670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31670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21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972800" cy="9087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609547" indent="0">
              <a:buNone/>
              <a:defRPr sz="2666" b="1"/>
            </a:lvl2pPr>
            <a:lvl3pPr marL="1219093" indent="0">
              <a:buNone/>
              <a:defRPr sz="2400" b="1"/>
            </a:lvl3pPr>
            <a:lvl4pPr marL="1828640" indent="0">
              <a:buNone/>
              <a:defRPr sz="2134" b="1"/>
            </a:lvl4pPr>
            <a:lvl5pPr marL="2438187" indent="0">
              <a:buNone/>
              <a:defRPr sz="2134" b="1"/>
            </a:lvl5pPr>
            <a:lvl6pPr marL="3047733" indent="0">
              <a:buNone/>
              <a:defRPr sz="2134" b="1"/>
            </a:lvl6pPr>
            <a:lvl7pPr marL="3657280" indent="0">
              <a:buNone/>
              <a:defRPr sz="2134" b="1"/>
            </a:lvl7pPr>
            <a:lvl8pPr marL="4266827" indent="0">
              <a:buNone/>
              <a:defRPr sz="2134" b="1"/>
            </a:lvl8pPr>
            <a:lvl9pPr marL="4876374" indent="0">
              <a:buNone/>
              <a:defRPr sz="2134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680822"/>
          </a:xfrm>
        </p:spPr>
        <p:txBody>
          <a:bodyPr/>
          <a:lstStyle>
            <a:lvl1pPr>
              <a:defRPr sz="2134"/>
            </a:lvl1pPr>
            <a:lvl2pPr>
              <a:defRPr sz="1867"/>
            </a:lvl2pPr>
            <a:lvl3pPr>
              <a:defRPr sz="2000"/>
            </a:lvl3pPr>
            <a:lvl4pPr>
              <a:defRPr sz="2000"/>
            </a:lvl4pPr>
            <a:lvl5pPr>
              <a:defRPr sz="17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609547" indent="0">
              <a:buNone/>
              <a:defRPr sz="2666" b="1"/>
            </a:lvl2pPr>
            <a:lvl3pPr marL="1219093" indent="0">
              <a:buNone/>
              <a:defRPr sz="2400" b="1"/>
            </a:lvl3pPr>
            <a:lvl4pPr marL="1828640" indent="0">
              <a:buNone/>
              <a:defRPr sz="2134" b="1"/>
            </a:lvl4pPr>
            <a:lvl5pPr marL="2438187" indent="0">
              <a:buNone/>
              <a:defRPr sz="2134" b="1"/>
            </a:lvl5pPr>
            <a:lvl6pPr marL="3047733" indent="0">
              <a:buNone/>
              <a:defRPr sz="2134" b="1"/>
            </a:lvl6pPr>
            <a:lvl7pPr marL="3657280" indent="0">
              <a:buNone/>
              <a:defRPr sz="2134" b="1"/>
            </a:lvl7pPr>
            <a:lvl8pPr marL="4266827" indent="0">
              <a:buNone/>
              <a:defRPr sz="2134" b="1"/>
            </a:lvl8pPr>
            <a:lvl9pPr marL="4876374" indent="0">
              <a:buNone/>
              <a:defRPr sz="2134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4"/>
            <a:ext cx="5389034" cy="3680822"/>
          </a:xfrm>
        </p:spPr>
        <p:txBody>
          <a:bodyPr/>
          <a:lstStyle>
            <a:lvl1pPr>
              <a:defRPr sz="2134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7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91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SKRIV RUBRIKEN MED STORA BOKSTÄVER</a:t>
            </a:r>
          </a:p>
        </p:txBody>
      </p:sp>
    </p:spTree>
    <p:extLst>
      <p:ext uri="{BB962C8B-B14F-4D97-AF65-F5344CB8AC3E}">
        <p14:creationId xmlns:p14="http://schemas.microsoft.com/office/powerpoint/2010/main" val="31201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644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3052"/>
            <a:ext cx="4011084" cy="96133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134" b="1" spc="0"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4"/>
          </a:xfr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356809"/>
            <a:ext cx="4011084" cy="4769356"/>
          </a:xfrm>
        </p:spPr>
        <p:txBody>
          <a:bodyPr/>
          <a:lstStyle>
            <a:lvl1pPr marL="0" indent="0">
              <a:buNone/>
              <a:defRPr sz="1867"/>
            </a:lvl1pPr>
            <a:lvl2pPr marL="609547" indent="0">
              <a:buNone/>
              <a:defRPr sz="1600"/>
            </a:lvl2pPr>
            <a:lvl3pPr marL="1219093" indent="0">
              <a:buNone/>
              <a:defRPr sz="1334"/>
            </a:lvl3pPr>
            <a:lvl4pPr marL="1828640" indent="0">
              <a:buNone/>
              <a:defRPr sz="1200"/>
            </a:lvl4pPr>
            <a:lvl5pPr marL="2438187" indent="0">
              <a:buNone/>
              <a:defRPr sz="1200"/>
            </a:lvl5pPr>
            <a:lvl6pPr marL="3047733" indent="0">
              <a:buNone/>
              <a:defRPr sz="1200"/>
            </a:lvl6pPr>
            <a:lvl7pPr marL="3657280" indent="0">
              <a:buNone/>
              <a:defRPr sz="1200"/>
            </a:lvl7pPr>
            <a:lvl8pPr marL="4266827" indent="0">
              <a:buNone/>
              <a:defRPr sz="1200"/>
            </a:lvl8pPr>
            <a:lvl9pPr marL="4876374" indent="0"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7811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D5F856-1134-4550-AFCF-0DC4146A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4D8BEE-42D2-4E8B-9380-31C6FE5D3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E7A1E7-1EEF-4EA6-92A5-39C3FB8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EBAAEC-6D55-468D-9571-F769EB61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DDC3D1-3EF1-43D3-B7D9-25B27252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095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637" y="118085"/>
            <a:ext cx="9810763" cy="566739"/>
          </a:xfrm>
        </p:spPr>
        <p:txBody>
          <a:bodyPr anchor="b"/>
          <a:lstStyle>
            <a:lvl1pPr algn="l">
              <a:defRPr sz="2666" b="1" spc="0"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786202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547" indent="0">
              <a:buNone/>
              <a:defRPr sz="3733"/>
            </a:lvl2pPr>
            <a:lvl3pPr marL="1219093" indent="0">
              <a:buNone/>
              <a:defRPr sz="3200"/>
            </a:lvl3pPr>
            <a:lvl4pPr marL="1828640" indent="0">
              <a:buNone/>
              <a:defRPr sz="2666"/>
            </a:lvl4pPr>
            <a:lvl5pPr marL="2438187" indent="0">
              <a:buNone/>
              <a:defRPr sz="2666"/>
            </a:lvl5pPr>
            <a:lvl6pPr marL="3047733" indent="0">
              <a:buNone/>
              <a:defRPr sz="2666"/>
            </a:lvl6pPr>
            <a:lvl7pPr marL="3657280" indent="0">
              <a:buNone/>
              <a:defRPr sz="2666"/>
            </a:lvl7pPr>
            <a:lvl8pPr marL="4266827" indent="0">
              <a:buNone/>
              <a:defRPr sz="2666"/>
            </a:lvl8pPr>
            <a:lvl9pPr marL="4876374" indent="0">
              <a:buNone/>
              <a:defRPr sz="2666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4932923"/>
            <a:ext cx="7315200" cy="708542"/>
          </a:xfrm>
        </p:spPr>
        <p:txBody>
          <a:bodyPr/>
          <a:lstStyle>
            <a:lvl1pPr marL="0" indent="0">
              <a:buNone/>
              <a:defRPr sz="1867"/>
            </a:lvl1pPr>
            <a:lvl2pPr marL="609547" indent="0">
              <a:buNone/>
              <a:defRPr sz="1600"/>
            </a:lvl2pPr>
            <a:lvl3pPr marL="1219093" indent="0">
              <a:buNone/>
              <a:defRPr sz="1334"/>
            </a:lvl3pPr>
            <a:lvl4pPr marL="1828640" indent="0">
              <a:buNone/>
              <a:defRPr sz="1200"/>
            </a:lvl4pPr>
            <a:lvl5pPr marL="2438187" indent="0">
              <a:buNone/>
              <a:defRPr sz="1200"/>
            </a:lvl5pPr>
            <a:lvl6pPr marL="3047733" indent="0">
              <a:buNone/>
              <a:defRPr sz="1200"/>
            </a:lvl6pPr>
            <a:lvl7pPr marL="3657280" indent="0">
              <a:buNone/>
              <a:defRPr sz="1200"/>
            </a:lvl7pPr>
            <a:lvl8pPr marL="4266827" indent="0">
              <a:buNone/>
              <a:defRPr sz="1200"/>
            </a:lvl8pPr>
            <a:lvl9pPr marL="4876374" indent="0"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13038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SKRIV RUBRIKEN MED STORA BOKSTÄVER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3796426"/>
          </a:xfrm>
        </p:spPr>
        <p:txBody>
          <a:bodyPr vert="eaVert"/>
          <a:lstStyle>
            <a:lvl1pPr>
              <a:defRPr sz="2666"/>
            </a:lvl1pPr>
            <a:lvl2pPr>
              <a:defRPr sz="24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56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183198"/>
          </a:xfrm>
        </p:spPr>
        <p:txBody>
          <a:bodyPr vert="eaVert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183198"/>
          </a:xfrm>
        </p:spPr>
        <p:txBody>
          <a:bodyPr vert="eaVert"/>
          <a:lstStyle>
            <a:lvl1pPr>
              <a:defRPr sz="3200"/>
            </a:lvl1pPr>
            <a:lvl2pPr>
              <a:defRPr sz="2666"/>
            </a:lvl2pPr>
            <a:lvl3pPr>
              <a:defRPr sz="2134"/>
            </a:lvl3pPr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47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93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A5559A-4445-4DA0-ABB7-84FD2343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E2D806E-16CC-4969-98EA-B5AE1F230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A2FA5E-0C7D-40A9-80AC-6DAA0A4A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AFF318-1E6B-4B81-B02D-E9DB44CE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3BAE5C-80AB-4A4C-8943-2F3ACD95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44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F98F7D-394A-4184-B144-7FAF1D7E6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2F8F33-F156-4680-8D13-17ACB828B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C164903-BCE9-4907-BDA8-8A7D1F575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6ED121-BD87-4A47-A641-5E101805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30E5E9-0A21-4844-919D-3D87D314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81EC2AE-939C-4428-BA72-1565F77B5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02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473EE1-BBAF-4B4D-B445-622EB70A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D6FA9E-4FD6-4A58-A006-590304AF2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CD34A14-AE9D-4170-AD52-B81610C00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52BE1B-E17F-4E15-9655-B9A232DB8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FF37516-BC16-4E55-8B6B-53292449E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0E85A8B-4639-4EDE-BF53-67E982A5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7EE9853-EC8E-499D-9196-0B3A1E8B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AB05B37-90B4-4B00-9DAD-9205D31C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18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E297D0-8CE0-4BE1-88D3-FE13797F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3AE4B0-9143-4EF9-B56C-1168A469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3EC5874-766A-42E9-96AA-B64F5DE9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27D381-0332-4E76-B26B-D5B77796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630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4E025B6-7742-428F-80A0-5EAE03AD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C37520E-7526-4C4A-889F-74ECF726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340922-6083-4183-944B-0C1DEAFE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095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43B77D-566A-4AD7-AE62-70458928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68A9BF-C87E-4022-AA86-99E82E095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9ACA5C-F98A-4950-9835-C79253C64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A807DA-10AE-43E7-AC0B-442F4F14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2DDF6A-341A-4698-9405-0BD88544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B871144-5002-45E7-9911-C96C466B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32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1A05FA-6B64-41BD-9B16-1944D2B9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E3D351A-363B-40BB-BE77-7DC264582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EEA8A9-349E-4AF1-A36B-2FA435952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C2E1292-72FD-4772-9784-DD5C8725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6E8-91F0-4FD8-9048-F4BADA183966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82BC0E3-BC16-486A-B7F3-E5BBE627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4534B4-547F-40A9-8055-BBBCBCBB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44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3DBFF9-E78E-4CFF-9A59-CFCBF6BF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E08480-D3BA-4F94-B8A0-382D19ADA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1EAF35-5398-45DD-AB83-1902CCB50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96E8-91F0-4FD8-9048-F4BADA183966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3F30CB-E30B-42CA-B725-D9792E42F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BE4995-8720-45C1-ACA8-1B21CC8DE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2DB65-DA73-4058-BB56-7EA2DC761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651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solidFill>
                <a:prstClr val="white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499474"/>
            <a:ext cx="12192000" cy="12533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SKRIV RUBRIKEN MED STORA BOKSTÄVER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5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09547" rtl="0" eaLnBrk="1" latinLnBrk="0" hangingPunct="1">
        <a:lnSpc>
          <a:spcPct val="80000"/>
        </a:lnSpc>
        <a:spcBef>
          <a:spcPct val="0"/>
        </a:spcBef>
        <a:buNone/>
        <a:defRPr sz="4266" b="1" i="0" kern="1200" spc="-200" baseline="0">
          <a:solidFill>
            <a:srgbClr val="F7CC21"/>
          </a:solidFill>
          <a:latin typeface="Arial"/>
          <a:ea typeface="+mj-ea"/>
          <a:cs typeface="Arial"/>
        </a:defRPr>
      </a:lvl1pPr>
    </p:titleStyle>
    <p:bodyStyle>
      <a:lvl1pPr marL="457160" indent="-457160" algn="l" defTabSz="609547" rtl="0" eaLnBrk="1" latinLnBrk="0" hangingPunct="1">
        <a:spcBef>
          <a:spcPct val="20000"/>
        </a:spcBef>
        <a:buFont typeface="Arial"/>
        <a:buChar char="•"/>
        <a:defRPr sz="3466" b="0" i="0" kern="1200">
          <a:solidFill>
            <a:schemeClr val="bg1"/>
          </a:solidFill>
          <a:latin typeface="Arial"/>
          <a:ea typeface="+mn-ea"/>
          <a:cs typeface="Arial"/>
        </a:defRPr>
      </a:lvl1pPr>
      <a:lvl2pPr marL="990514" indent="-380967" algn="l" defTabSz="609547" rtl="0" eaLnBrk="1" latinLnBrk="0" hangingPunct="1">
        <a:spcBef>
          <a:spcPct val="20000"/>
        </a:spcBef>
        <a:buFont typeface="Arial"/>
        <a:buChar char="–"/>
        <a:defRPr sz="2933" b="0" i="0" kern="1200">
          <a:solidFill>
            <a:schemeClr val="bg1"/>
          </a:solidFill>
          <a:latin typeface="Arial"/>
          <a:ea typeface="+mn-ea"/>
          <a:cs typeface="Arial"/>
        </a:defRPr>
      </a:lvl2pPr>
      <a:lvl3pPr marL="1523867" indent="-304774" algn="l" defTabSz="609547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Arial"/>
          <a:ea typeface="+mn-ea"/>
          <a:cs typeface="Arial"/>
        </a:defRPr>
      </a:lvl3pPr>
      <a:lvl4pPr marL="2133413" indent="-304774" algn="l" defTabSz="609547" rtl="0" eaLnBrk="1" latinLnBrk="0" hangingPunct="1">
        <a:spcBef>
          <a:spcPct val="20000"/>
        </a:spcBef>
        <a:buFont typeface="Arial"/>
        <a:buChar char="–"/>
        <a:defRPr sz="2134" b="0" i="0" kern="1200">
          <a:solidFill>
            <a:schemeClr val="bg1"/>
          </a:solidFill>
          <a:latin typeface="Arial"/>
          <a:ea typeface="+mn-ea"/>
          <a:cs typeface="Arial"/>
        </a:defRPr>
      </a:lvl4pPr>
      <a:lvl5pPr marL="2742960" indent="-304774" algn="l" defTabSz="609547" rtl="0" eaLnBrk="1" latinLnBrk="0" hangingPunct="1">
        <a:spcBef>
          <a:spcPct val="20000"/>
        </a:spcBef>
        <a:buFont typeface="Arial"/>
        <a:buChar char="»"/>
        <a:defRPr sz="1867" b="0" i="1" kern="1200">
          <a:solidFill>
            <a:schemeClr val="bg1"/>
          </a:solidFill>
          <a:latin typeface="Arial"/>
          <a:ea typeface="+mn-ea"/>
          <a:cs typeface="Arial"/>
        </a:defRPr>
      </a:lvl5pPr>
      <a:lvl6pPr marL="3352507" indent="-304774" algn="l" defTabSz="609547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2054" indent="-304774" algn="l" defTabSz="609547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1600" indent="-304774" algn="l" defTabSz="609547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1147" indent="-304774" algn="l" defTabSz="609547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7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93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40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87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33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80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27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74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7">
            <a:extLst>
              <a:ext uri="{FF2B5EF4-FFF2-40B4-BE49-F238E27FC236}">
                <a16:creationId xmlns:a16="http://schemas.microsoft.com/office/drawing/2014/main" id="{A2215572-6734-78A8-E07B-EA0E4A1D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r>
              <a:rPr lang="sv-SE" sz="6000" b="1" dirty="0">
                <a:solidFill>
                  <a:srgbClr val="FFD1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VÄLKOMMEN</a:t>
            </a:r>
          </a:p>
        </p:txBody>
      </p:sp>
    </p:spTree>
    <p:extLst>
      <p:ext uri="{BB962C8B-B14F-4D97-AF65-F5344CB8AC3E}">
        <p14:creationId xmlns:p14="http://schemas.microsoft.com/office/powerpoint/2010/main" val="294466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690FE-9D2B-25DB-572E-453BB9DE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FFD100"/>
                </a:solidFill>
                <a:latin typeface="+mn-lt"/>
              </a:rPr>
              <a:t>AGENDA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154AA05-B419-EE10-4559-256B5D560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sv-SE" sz="2400" dirty="0">
              <a:solidFill>
                <a:srgbClr val="FFD1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037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690FE-9D2B-25DB-572E-453BB9DE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b="1" dirty="0">
              <a:solidFill>
                <a:srgbClr val="FFD100"/>
              </a:solidFill>
              <a:latin typeface="+mn-lt"/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154AA05-B419-EE10-4559-256B5D560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sv-SE" sz="2400" dirty="0">
              <a:solidFill>
                <a:srgbClr val="FFD1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00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46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154AA05-B419-EE10-4559-256B5D560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sv-SE" sz="2400" b="1" dirty="0">
              <a:solidFill>
                <a:srgbClr val="FFD100"/>
              </a:solidFill>
              <a:latin typeface="+mj-lt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155173B-93DD-B4D4-5885-8FC616D8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54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1FF6F52-33C6-3833-8AC5-029C0A02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922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A3E57DA-883A-4D45-5904-C6F35B454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0D33D3-B0BC-C168-53B3-D6694FC7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1809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690FE-9D2B-25DB-572E-453BB9DE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b="1" dirty="0">
              <a:solidFill>
                <a:srgbClr val="FFD100"/>
              </a:solidFill>
              <a:latin typeface="+mn-lt"/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154AA05-B419-EE10-4559-256B5D560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sz="2400" b="1" dirty="0">
              <a:solidFill>
                <a:srgbClr val="FFD1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97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690FE-9D2B-25DB-572E-453BB9DE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70" y="2766218"/>
            <a:ext cx="10515600" cy="1325563"/>
          </a:xfrm>
        </p:spPr>
        <p:txBody>
          <a:bodyPr>
            <a:noAutofit/>
          </a:bodyPr>
          <a:lstStyle/>
          <a:p>
            <a:pPr algn="ctr"/>
            <a:endParaRPr lang="sv-SE" sz="6600" b="1" dirty="0">
              <a:solidFill>
                <a:srgbClr val="FFD1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1917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ipresentation" id="{9E27A7A5-758E-3B45-918C-27DE376A2166}" vid="{0E152322-52F2-C84D-AE13-5779315B9ACB}"/>
    </a:ext>
  </a:extLst>
</a:theme>
</file>

<file path=ppt/theme/theme2.xml><?xml version="1.0" encoding="utf-8"?>
<a:theme xmlns:a="http://schemas.openxmlformats.org/drawingml/2006/main" name="V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71207</TotalTime>
  <Words>2</Words>
  <Application>Microsoft Office PowerPoint</Application>
  <PresentationFormat>Bredbild</PresentationFormat>
  <Paragraphs>2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VIK</vt:lpstr>
      <vt:lpstr>VÄLKOMMEN</vt:lpstr>
      <vt:lpstr>AGENDA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2024</dc:title>
  <dc:creator>Kevin Johansson</dc:creator>
  <cp:lastModifiedBy>Marie Persson</cp:lastModifiedBy>
  <cp:revision>118</cp:revision>
  <cp:lastPrinted>2023-06-09T06:31:16Z</cp:lastPrinted>
  <dcterms:created xsi:type="dcterms:W3CDTF">2021-03-22T12:06:56Z</dcterms:created>
  <dcterms:modified xsi:type="dcterms:W3CDTF">2024-09-24T08:02:06Z</dcterms:modified>
</cp:coreProperties>
</file>