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63" r:id="rId5"/>
    <p:sldId id="262" r:id="rId6"/>
    <p:sldId id="266" r:id="rId7"/>
    <p:sldId id="264" r:id="rId8"/>
    <p:sldId id="267" r:id="rId9"/>
    <p:sldId id="260" r:id="rId10"/>
    <p:sldId id="269" r:id="rId11"/>
  </p:sldIdLst>
  <p:sldSz cx="12192000" cy="6858000"/>
  <p:notesSz cx="9144000" cy="6858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Paulsén" userId="b65d1948-df21-454b-b249-fd1ba2527837" providerId="ADAL" clId="{3EF5CB80-7BF4-4457-9494-4BBB6BCF1D40}"/>
    <pc:docChg chg="delSld modSld">
      <pc:chgData name="Jennie Paulsén" userId="b65d1948-df21-454b-b249-fd1ba2527837" providerId="ADAL" clId="{3EF5CB80-7BF4-4457-9494-4BBB6BCF1D40}" dt="2026-03-27T07:42:31.662" v="36" actId="2696"/>
      <pc:docMkLst>
        <pc:docMk/>
      </pc:docMkLst>
      <pc:sldChg chg="modSp mod">
        <pc:chgData name="Jennie Paulsén" userId="b65d1948-df21-454b-b249-fd1ba2527837" providerId="ADAL" clId="{3EF5CB80-7BF4-4457-9494-4BBB6BCF1D40}" dt="2026-03-27T07:42:10.591" v="34" actId="1076"/>
        <pc:sldMkLst>
          <pc:docMk/>
          <pc:sldMk cId="2005544695" sldId="263"/>
        </pc:sldMkLst>
        <pc:spChg chg="mod">
          <ac:chgData name="Jennie Paulsén" userId="b65d1948-df21-454b-b249-fd1ba2527837" providerId="ADAL" clId="{3EF5CB80-7BF4-4457-9494-4BBB6BCF1D40}" dt="2026-03-27T07:42:05.011" v="33" actId="20577"/>
          <ac:spMkLst>
            <pc:docMk/>
            <pc:sldMk cId="2005544695" sldId="263"/>
            <ac:spMk id="3" creationId="{775ACCFF-E396-AF6E-F848-090E5E81C8B4}"/>
          </ac:spMkLst>
        </pc:spChg>
        <pc:spChg chg="mod">
          <ac:chgData name="Jennie Paulsén" userId="b65d1948-df21-454b-b249-fd1ba2527837" providerId="ADAL" clId="{3EF5CB80-7BF4-4457-9494-4BBB6BCF1D40}" dt="2026-03-27T07:42:10.591" v="34" actId="1076"/>
          <ac:spMkLst>
            <pc:docMk/>
            <pc:sldMk cId="2005544695" sldId="263"/>
            <ac:spMk id="6" creationId="{18B95C87-6E15-CB6F-8A89-446882D6BA9E}"/>
          </ac:spMkLst>
        </pc:spChg>
      </pc:sldChg>
      <pc:sldChg chg="modSp mod">
        <pc:chgData name="Jennie Paulsén" userId="b65d1948-df21-454b-b249-fd1ba2527837" providerId="ADAL" clId="{3EF5CB80-7BF4-4457-9494-4BBB6BCF1D40}" dt="2026-03-27T07:42:22.676" v="35" actId="14100"/>
        <pc:sldMkLst>
          <pc:docMk/>
          <pc:sldMk cId="621227510" sldId="264"/>
        </pc:sldMkLst>
        <pc:picChg chg="mod">
          <ac:chgData name="Jennie Paulsén" userId="b65d1948-df21-454b-b249-fd1ba2527837" providerId="ADAL" clId="{3EF5CB80-7BF4-4457-9494-4BBB6BCF1D40}" dt="2026-03-27T07:42:22.676" v="35" actId="14100"/>
          <ac:picMkLst>
            <pc:docMk/>
            <pc:sldMk cId="621227510" sldId="264"/>
            <ac:picMk id="8" creationId="{0ED935CD-C015-11D5-9C32-0CA1F7336366}"/>
          </ac:picMkLst>
        </pc:picChg>
      </pc:sldChg>
      <pc:sldChg chg="del">
        <pc:chgData name="Jennie Paulsén" userId="b65d1948-df21-454b-b249-fd1ba2527837" providerId="ADAL" clId="{3EF5CB80-7BF4-4457-9494-4BBB6BCF1D40}" dt="2026-03-27T07:42:31.662" v="36" actId="2696"/>
        <pc:sldMkLst>
          <pc:docMk/>
          <pc:sldMk cId="4142379080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37181-E0C6-A202-E5CA-3C1BE4616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FD8EF-5078-D4D5-644E-737542814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15234-1778-A7B0-E7D0-D26860902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0213-00A6-4F7D-A2B7-607BF3F0474B}" type="datetimeFigureOut">
              <a:rPr lang="sv-SE" smtClean="0"/>
              <a:t>2026-03-27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2F5D5-F632-142A-449E-7931FB8AE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8D10A-7CCB-F45B-F9DD-BFC271E44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936D-22EC-4AF9-9C97-2CE8449F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249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5D2A-257F-928E-E64F-693ECF47D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AF2EC-E489-4360-75A5-4052197C9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2BF16-F759-63A2-EAF6-3CEA2ADA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0213-00A6-4F7D-A2B7-607BF3F0474B}" type="datetimeFigureOut">
              <a:rPr lang="sv-SE" smtClean="0"/>
              <a:t>2026-03-27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4F354-AD19-76DE-BB5C-97E0CC48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CC327-3E05-9328-DC90-570261CF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936D-22EC-4AF9-9C97-2CE8449F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437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4E595-05A6-4A4D-059F-B044E390E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198C8-CB4C-486A-E202-04BF0FCC7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890DB-FCE3-E55F-BA0F-603850569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0213-00A6-4F7D-A2B7-607BF3F0474B}" type="datetimeFigureOut">
              <a:rPr lang="sv-SE" smtClean="0"/>
              <a:t>2026-03-27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9E8F2-2ABD-001B-5AA3-042F225D2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4527E-ADA8-6B1A-9BF6-EE755F24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936D-22EC-4AF9-9C97-2CE8449F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935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FFE21-FCBC-FA1A-D4DA-5D645B27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CC855-42A6-BA95-C0A0-0159B1C7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50B42-E8F2-3959-308A-AB368C8C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0213-00A6-4F7D-A2B7-607BF3F0474B}" type="datetimeFigureOut">
              <a:rPr lang="sv-SE" smtClean="0"/>
              <a:t>2026-03-27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7A549-0348-CBDB-D217-7ED038EA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0FB30-5E6F-3740-0983-0414BA34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936D-22EC-4AF9-9C97-2CE8449F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559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F0A3-C728-3771-9847-EB387881C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2B068-4DAF-F512-01B4-D77979B17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BF356-E84E-5D61-E665-4E49F684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0213-00A6-4F7D-A2B7-607BF3F0474B}" type="datetimeFigureOut">
              <a:rPr lang="sv-SE" smtClean="0"/>
              <a:t>2026-03-27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D8C5C-2A8D-D7DA-963C-2B07E1852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3A1BB-528E-48F2-E42A-1FB42F296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936D-22EC-4AF9-9C97-2CE8449F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345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46CEB-3CF3-ABF8-5EFD-308ED510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D20FE-7A29-F193-A1BB-822D3F19E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41A44-8108-6251-19C8-69818CAE4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84B59-BDB6-0018-CD53-A4F7C390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0213-00A6-4F7D-A2B7-607BF3F0474B}" type="datetimeFigureOut">
              <a:rPr lang="sv-SE" smtClean="0"/>
              <a:t>2026-03-27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A6CE9-F9C7-5476-0CAD-26DDE6BA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06D40-CD5F-FD61-1F2E-25DE7D18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936D-22EC-4AF9-9C97-2CE8449F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015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1FD9D-C292-987A-7DC1-2F7D477C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0A8D6-2CA8-B58B-1427-84F9F0E28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B3902-8C45-9BDB-088B-C90D9713D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FE9FAE-2182-8C5E-97A7-FEC3BBED0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6D989F-4FEE-0D44-6AA1-8BC918108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795FFE-B8ED-4293-BB58-A875B3C7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0213-00A6-4F7D-A2B7-607BF3F0474B}" type="datetimeFigureOut">
              <a:rPr lang="sv-SE" smtClean="0"/>
              <a:t>2026-03-27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D9C495-35AA-8999-B8EB-C29A66FA4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2FF6B7-65F9-285B-C36E-FBDE7A8A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936D-22EC-4AF9-9C97-2CE8449F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788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7744-132D-C4D0-4312-45365B933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DCCE4-16EC-EA81-C9FE-CB288B15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0213-00A6-4F7D-A2B7-607BF3F0474B}" type="datetimeFigureOut">
              <a:rPr lang="sv-SE" smtClean="0"/>
              <a:t>2026-03-27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CE8BA-B82D-AFC9-1A23-F435B004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772A4-B2B2-696A-24E0-0C6BDCC1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936D-22EC-4AF9-9C97-2CE8449F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792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20C07-AB01-0FF2-E84B-5D6EA0908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0213-00A6-4F7D-A2B7-607BF3F0474B}" type="datetimeFigureOut">
              <a:rPr lang="sv-SE" smtClean="0"/>
              <a:t>2026-03-27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D7D3E-AC9A-D1BA-38EB-769F96F02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CABCB-5E82-7EE3-3FC0-BAE4BC10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936D-22EC-4AF9-9C97-2CE8449F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691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FC56-7CBA-2B62-72BB-57704596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5C2A5-314D-4CF6-DCDA-A0A05B35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4F10A-B2DC-0E64-789F-F5A65DD93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7AB04-44E5-0169-3733-F27B423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0213-00A6-4F7D-A2B7-607BF3F0474B}" type="datetimeFigureOut">
              <a:rPr lang="sv-SE" smtClean="0"/>
              <a:t>2026-03-27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FFF01-6555-4E45-63E8-7B2FB194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40AAD-22E2-2C1B-6C4C-65DAA70D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936D-22EC-4AF9-9C97-2CE8449F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1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19A48-431C-1577-A0BD-E9342291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83F73-690D-95BB-F192-4CA1F022A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E0E9A-038D-53DD-06A5-9EE494C33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D6C01-0DE1-0BE8-FA14-38B43DD1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0213-00A6-4F7D-A2B7-607BF3F0474B}" type="datetimeFigureOut">
              <a:rPr lang="sv-SE" smtClean="0"/>
              <a:t>2026-03-27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3A6D3-5012-613B-8478-91B50020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46CAF-DBDA-B4F8-5EA1-526AFEE54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936D-22EC-4AF9-9C97-2CE8449F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115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4E1F2D-2C95-FAF8-09AC-4B9AA818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4C07F-BA98-8485-E0E4-5BD250FAA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4396B-31F2-2948-9A0D-7FE6F4007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70213-00A6-4F7D-A2B7-607BF3F0474B}" type="datetimeFigureOut">
              <a:rPr lang="sv-SE" smtClean="0"/>
              <a:t>2026-03-27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8195C-E316-F73A-B622-784EC488B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D6128-8B50-9465-53A8-2401CB60F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AB936D-22EC-4AF9-9C97-2CE8449F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23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E11EE-E0AE-D469-D40A-743B9C1D8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8A6D2-5947-5CD7-74C8-9C08562A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Content Placeholder 4" descr="A snow covered ground with lines&#10;&#10;AI-generated content may be incorrect.">
            <a:extLst>
              <a:ext uri="{FF2B5EF4-FFF2-40B4-BE49-F238E27FC236}">
                <a16:creationId xmlns:a16="http://schemas.microsoft.com/office/drawing/2014/main" id="{675C0AB9-30CA-72BB-E1B0-73487AD74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70FFF7-C642-F4D2-0959-585B276892C7}"/>
              </a:ext>
            </a:extLst>
          </p:cNvPr>
          <p:cNvSpPr txBox="1"/>
          <p:nvPr/>
        </p:nvSpPr>
        <p:spPr>
          <a:xfrm>
            <a:off x="4839959" y="754801"/>
            <a:ext cx="6942667" cy="44948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Välkomna till Örebro TKH-cup 28 Mars</a:t>
            </a:r>
          </a:p>
          <a:p>
            <a:pPr algn="ctr"/>
            <a:endParaRPr lang="sv-SE" dirty="0"/>
          </a:p>
          <a:p>
            <a:pPr algn="ctr"/>
            <a:r>
              <a:rPr lang="sv-SE" dirty="0"/>
              <a:t>Vi är glada och stolta över att få hälsa alla spelare, ledare, funktionärer och familjer varmt välkomna till en dag fylld av glädje, gemenskap och härlig hockey.</a:t>
            </a:r>
          </a:p>
          <a:p>
            <a:pPr algn="ctr"/>
            <a:endParaRPr lang="sv-SE" dirty="0"/>
          </a:p>
          <a:p>
            <a:pPr algn="ctr"/>
            <a:r>
              <a:rPr lang="sv-SE" dirty="0"/>
              <a:t>Här får barnen chansen att kämpa, utvecklas och skapa minnen som varar långt efter slutsignalen. </a:t>
            </a:r>
          </a:p>
          <a:p>
            <a:pPr algn="ctr"/>
            <a:r>
              <a:rPr lang="sv-SE" dirty="0"/>
              <a:t>Vi hoppas att alla får uppleva laganda, fair play och den fantastiska glädjen som det innebär att vara på cup.</a:t>
            </a:r>
          </a:p>
          <a:p>
            <a:pPr algn="ctr"/>
            <a:r>
              <a:rPr lang="sv-SE" dirty="0"/>
              <a:t>Nu fyller vi hallen med hejarop, energi och riktigt bra stämning.</a:t>
            </a:r>
          </a:p>
          <a:p>
            <a:pPr algn="ctr"/>
            <a:endParaRPr lang="sv-SE" dirty="0"/>
          </a:p>
          <a:p>
            <a:pPr algn="ctr"/>
            <a:r>
              <a:rPr lang="sv-SE" b="1" dirty="0"/>
              <a:t>Lycka till på isen – och ha en fantastisk </a:t>
            </a:r>
            <a:r>
              <a:rPr lang="sv-SE" b="1" dirty="0" err="1"/>
              <a:t>hockeydag</a:t>
            </a:r>
            <a:r>
              <a:rPr lang="sv-SE" b="1" dirty="0"/>
              <a:t>!</a:t>
            </a:r>
          </a:p>
          <a:p>
            <a:pPr algn="ctr"/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DE1B5-B21E-5369-279F-204A68327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971" y="5504046"/>
            <a:ext cx="857655" cy="109955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52B587D-136F-C0C7-E1DC-5631C69A1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1" y="754801"/>
            <a:ext cx="3166870" cy="474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7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99C47-1081-5370-1A0D-65D1CCEB2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33846-ED8F-9156-D5E0-31AEF8DA2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Content Placeholder 4" descr="A snow covered ground with lines&#10;&#10;AI-generated content may be incorrect.">
            <a:extLst>
              <a:ext uri="{FF2B5EF4-FFF2-40B4-BE49-F238E27FC236}">
                <a16:creationId xmlns:a16="http://schemas.microsoft.com/office/drawing/2014/main" id="{0C34CE5C-54D2-24D8-D900-E12477B87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409C59-86E8-89F0-9321-59C92AA21CAB}"/>
              </a:ext>
            </a:extLst>
          </p:cNvPr>
          <p:cNvSpPr txBox="1"/>
          <p:nvPr/>
        </p:nvSpPr>
        <p:spPr>
          <a:xfrm>
            <a:off x="2296192" y="960184"/>
            <a:ext cx="6942667" cy="25879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sv-SE" sz="600" dirty="0"/>
          </a:p>
          <a:p>
            <a:pPr algn="ctr"/>
            <a:r>
              <a:rPr lang="sv-SE" sz="2000" dirty="0"/>
              <a:t>Vid eventuella frågor kontakta</a:t>
            </a:r>
          </a:p>
          <a:p>
            <a:pPr algn="ctr"/>
            <a:r>
              <a:rPr lang="sv-SE" sz="2000" dirty="0"/>
              <a:t> </a:t>
            </a:r>
          </a:p>
          <a:p>
            <a:pPr algn="ctr"/>
            <a:r>
              <a:rPr lang="sv-SE" sz="2000" dirty="0"/>
              <a:t>Emma Karlsson</a:t>
            </a:r>
          </a:p>
          <a:p>
            <a:pPr algn="ctr"/>
            <a:r>
              <a:rPr lang="sv-SE" sz="2000" dirty="0"/>
              <a:t>076-103 71 37</a:t>
            </a:r>
          </a:p>
          <a:p>
            <a:pPr algn="ctr"/>
            <a:r>
              <a:rPr lang="sv-SE" sz="2000" dirty="0"/>
              <a:t>emmakarlsson9011@hotmail.se</a:t>
            </a:r>
          </a:p>
          <a:p>
            <a:pPr algn="ctr"/>
            <a:endParaRPr lang="sv-SE" sz="2000" dirty="0"/>
          </a:p>
          <a:p>
            <a:pPr algn="ctr"/>
            <a:r>
              <a:rPr lang="sv-SE" sz="2000" dirty="0"/>
              <a:t>Vi ses!</a:t>
            </a:r>
            <a:endParaRPr lang="sv-SE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3E904-E97A-6544-4C34-20E21A10A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2" t="8447" r="14795" b="13172"/>
          <a:stretch>
            <a:fillRect/>
          </a:stretch>
        </p:blipFill>
        <p:spPr>
          <a:xfrm>
            <a:off x="4344829" y="3662897"/>
            <a:ext cx="2845392" cy="308033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3366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8F2B-9839-6406-9478-E887BF59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Content Placeholder 4" descr="A snow covered ground with lines&#10;&#10;AI-generated content may be incorrect.">
            <a:extLst>
              <a:ext uri="{FF2B5EF4-FFF2-40B4-BE49-F238E27FC236}">
                <a16:creationId xmlns:a16="http://schemas.microsoft.com/office/drawing/2014/main" id="{1AD0E17F-097D-C23F-A48A-9F49CB4D6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E6DE20-44E5-62A9-B0BF-E32361D05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11" y="1345617"/>
            <a:ext cx="2053334" cy="2333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4D2ADF-8BBA-64D3-4052-A186674AE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2" y="1443876"/>
            <a:ext cx="1701101" cy="21808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82B711-EF0E-79C2-9798-EBF8C473AFCA}"/>
              </a:ext>
            </a:extLst>
          </p:cNvPr>
          <p:cNvSpPr txBox="1"/>
          <p:nvPr/>
        </p:nvSpPr>
        <p:spPr>
          <a:xfrm>
            <a:off x="2624666" y="702732"/>
            <a:ext cx="6942667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Vi hälsar nedanstående föreningar välkomna!</a:t>
            </a:r>
            <a:endParaRPr lang="sv-SE" dirty="0"/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FC43366D-8C32-0891-F417-792DD7DF1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11" y="3756881"/>
            <a:ext cx="3294137" cy="2735994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BFDEEDB2-161D-440B-9A4F-C9E5259AE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96" y="3856692"/>
            <a:ext cx="3403810" cy="2536371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B475B415-5832-EECE-414E-48E50ECA85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12" y="147994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1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60920-9BC9-0F9C-CA17-4FCC40218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1643-9EB4-2613-31C8-C896D10F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Content Placeholder 4" descr="A snow covered ground with lines&#10;&#10;AI-generated content may be incorrect.">
            <a:extLst>
              <a:ext uri="{FF2B5EF4-FFF2-40B4-BE49-F238E27FC236}">
                <a16:creationId xmlns:a16="http://schemas.microsoft.com/office/drawing/2014/main" id="{9FECEFDD-4229-85EB-4C2D-17E39BDDC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155D8C-49D8-E6A2-1017-641B7B84B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91" y="1820985"/>
            <a:ext cx="9655377" cy="4496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696539-D24C-5A45-7CA2-F88768647F9D}"/>
              </a:ext>
            </a:extLst>
          </p:cNvPr>
          <p:cNvSpPr txBox="1"/>
          <p:nvPr/>
        </p:nvSpPr>
        <p:spPr>
          <a:xfrm>
            <a:off x="1828800" y="3699748"/>
            <a:ext cx="10166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/>
              <a:t>A-hallen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26506F-7D4D-0745-302F-672277EEF2EC}"/>
              </a:ext>
            </a:extLst>
          </p:cNvPr>
          <p:cNvSpPr txBox="1"/>
          <p:nvPr/>
        </p:nvSpPr>
        <p:spPr>
          <a:xfrm>
            <a:off x="3712346" y="4890835"/>
            <a:ext cx="10198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/>
              <a:t>B-hallen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8261F-C96F-3C97-2A2C-76F01D64A40F}"/>
              </a:ext>
            </a:extLst>
          </p:cNvPr>
          <p:cNvSpPr txBox="1"/>
          <p:nvPr/>
        </p:nvSpPr>
        <p:spPr>
          <a:xfrm>
            <a:off x="6067062" y="4521503"/>
            <a:ext cx="11091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/>
              <a:t>Parkering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C8660-BAD9-3AFC-0E34-4D871906D052}"/>
              </a:ext>
            </a:extLst>
          </p:cNvPr>
          <p:cNvSpPr txBox="1"/>
          <p:nvPr/>
        </p:nvSpPr>
        <p:spPr>
          <a:xfrm>
            <a:off x="8976353" y="4730276"/>
            <a:ext cx="11091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/>
              <a:t>Parkering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14FEE3A-03C5-B67C-32D8-3C1EDDE633CC}"/>
              </a:ext>
            </a:extLst>
          </p:cNvPr>
          <p:cNvSpPr/>
          <p:nvPr/>
        </p:nvSpPr>
        <p:spPr>
          <a:xfrm rot="17982417">
            <a:off x="5254031" y="2397890"/>
            <a:ext cx="1683935" cy="61218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Fler P-platser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B4AC8D-BE1A-5015-307E-8AC83BE54ACF}"/>
              </a:ext>
            </a:extLst>
          </p:cNvPr>
          <p:cNvSpPr txBox="1"/>
          <p:nvPr/>
        </p:nvSpPr>
        <p:spPr>
          <a:xfrm>
            <a:off x="3586510" y="3649161"/>
            <a:ext cx="12715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/>
              <a:t>Curlinghall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9DF6AF-3CD1-E6F7-34DB-9397941BF019}"/>
              </a:ext>
            </a:extLst>
          </p:cNvPr>
          <p:cNvSpPr txBox="1"/>
          <p:nvPr/>
        </p:nvSpPr>
        <p:spPr>
          <a:xfrm>
            <a:off x="2588261" y="365124"/>
            <a:ext cx="6942667" cy="12258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Trängens IP</a:t>
            </a:r>
          </a:p>
          <a:p>
            <a:pPr algn="ctr"/>
            <a:r>
              <a:rPr lang="sv-SE" sz="1400" b="1" dirty="0"/>
              <a:t>Karlsgatan 62, 703 41 Örebro</a:t>
            </a:r>
          </a:p>
          <a:p>
            <a:pPr algn="ctr"/>
            <a:endParaRPr lang="sv-SE" sz="1400" b="1" dirty="0"/>
          </a:p>
          <a:p>
            <a:pPr algn="ctr"/>
            <a:r>
              <a:rPr lang="sv-SE" sz="1400" b="1" dirty="0"/>
              <a:t>Öppettider 07:00-20:00</a:t>
            </a:r>
            <a:endParaRPr lang="sv-SE" sz="11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7E5E51-4328-6C37-F5F7-36ECDC9C9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971" y="5504046"/>
            <a:ext cx="857655" cy="10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7881D-523D-6151-694D-BDD673CBA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AF10-593B-3A7A-84D8-660998AD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Content Placeholder 4" descr="A snow covered ground with lines&#10;&#10;AI-generated content may be incorrect.">
            <a:extLst>
              <a:ext uri="{FF2B5EF4-FFF2-40B4-BE49-F238E27FC236}">
                <a16:creationId xmlns:a16="http://schemas.microsoft.com/office/drawing/2014/main" id="{66FF33D6-9108-9191-BDDD-6827E3EC5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5ACCFF-E396-AF6E-F848-090E5E81C8B4}"/>
              </a:ext>
            </a:extLst>
          </p:cNvPr>
          <p:cNvSpPr txBox="1"/>
          <p:nvPr/>
        </p:nvSpPr>
        <p:spPr>
          <a:xfrm>
            <a:off x="3908487" y="588223"/>
            <a:ext cx="3322005" cy="42774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r>
              <a:rPr lang="sv-SE" sz="2400" dirty="0"/>
              <a:t>Omklädningsrum</a:t>
            </a:r>
          </a:p>
          <a:p>
            <a:r>
              <a:rPr lang="sv-SE" sz="2400" dirty="0"/>
              <a:t>A-hallen	</a:t>
            </a:r>
          </a:p>
          <a:p>
            <a:endParaRPr lang="sv-SE" sz="2400" dirty="0"/>
          </a:p>
          <a:p>
            <a:r>
              <a:rPr lang="sv-SE" dirty="0"/>
              <a:t>Kumla HC	1</a:t>
            </a:r>
          </a:p>
          <a:p>
            <a:r>
              <a:rPr lang="sv-SE" dirty="0"/>
              <a:t>Linköping HC	2-3</a:t>
            </a:r>
          </a:p>
          <a:p>
            <a:r>
              <a:rPr lang="sv-SE" dirty="0"/>
              <a:t>Västerås	1, 3, 5	4</a:t>
            </a:r>
          </a:p>
          <a:p>
            <a:r>
              <a:rPr lang="sv-SE" dirty="0"/>
              <a:t>Västerås 2, 4, 6	5</a:t>
            </a:r>
          </a:p>
          <a:p>
            <a:r>
              <a:rPr lang="sv-SE" dirty="0"/>
              <a:t>Grums IK		6</a:t>
            </a:r>
          </a:p>
          <a:p>
            <a:endParaRPr lang="sv-SE" dirty="0"/>
          </a:p>
          <a:p>
            <a:r>
              <a:rPr lang="sv-SE" dirty="0"/>
              <a:t>Örebro HU	B-hall</a:t>
            </a:r>
          </a:p>
          <a:p>
            <a:r>
              <a:rPr lang="sv-SE" dirty="0"/>
              <a:t>Örebro HU	B-hall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7CD2D-0E27-7EC8-4430-33C35386F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971" y="5504046"/>
            <a:ext cx="857655" cy="10995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B95C87-6E15-CB6F-8A89-446882D6BA9E}"/>
              </a:ext>
            </a:extLst>
          </p:cNvPr>
          <p:cNvSpPr txBox="1"/>
          <p:nvPr/>
        </p:nvSpPr>
        <p:spPr>
          <a:xfrm>
            <a:off x="1233674" y="5111954"/>
            <a:ext cx="8457624" cy="10215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endParaRPr lang="sv-SE" dirty="0"/>
          </a:p>
          <a:p>
            <a:r>
              <a:rPr lang="sv-SE" b="1" dirty="0"/>
              <a:t>Ledarrum</a:t>
            </a:r>
            <a:r>
              <a:rPr lang="sv-SE" dirty="0"/>
              <a:t> - Önskar ni ledare en kopp kaffe? Kanske träffa andra ledare? Då är ni varmt välkomna in till ledarrummet i A-hallen. </a:t>
            </a:r>
          </a:p>
        </p:txBody>
      </p:sp>
    </p:spTree>
    <p:extLst>
      <p:ext uri="{BB962C8B-B14F-4D97-AF65-F5344CB8AC3E}">
        <p14:creationId xmlns:p14="http://schemas.microsoft.com/office/powerpoint/2010/main" val="200554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1D721-6A43-ECA6-90EB-70A070043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81AD-2FF6-6B74-9D8F-31E05594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Content Placeholder 4" descr="A snow covered ground with lines&#10;&#10;AI-generated content may be incorrect.">
            <a:extLst>
              <a:ext uri="{FF2B5EF4-FFF2-40B4-BE49-F238E27FC236}">
                <a16:creationId xmlns:a16="http://schemas.microsoft.com/office/drawing/2014/main" id="{7DD57A13-788A-28DC-8E07-7D07EF0F2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B9CDBF-FFC8-C194-E2D3-BB9E8AC670AA}"/>
              </a:ext>
            </a:extLst>
          </p:cNvPr>
          <p:cNvSpPr txBox="1"/>
          <p:nvPr/>
        </p:nvSpPr>
        <p:spPr>
          <a:xfrm>
            <a:off x="1000853" y="1475617"/>
            <a:ext cx="8457624" cy="23495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400" dirty="0"/>
              <a:t>Regler</a:t>
            </a:r>
          </a:p>
          <a:p>
            <a:endParaRPr lang="sv-SE" dirty="0"/>
          </a:p>
          <a:p>
            <a:r>
              <a:rPr lang="sv-SE" dirty="0"/>
              <a:t>Matcherna spelas enligt hemmaplansmodellen, 3 mot 3. Matcherna är 15 minuter med </a:t>
            </a:r>
            <a:r>
              <a:rPr lang="sv-SE" dirty="0" err="1"/>
              <a:t>tutbyten</a:t>
            </a:r>
            <a:r>
              <a:rPr lang="sv-SE" dirty="0"/>
              <a:t> (60 sek).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D71AC-FC57-8EB0-A869-4F036AB32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971" y="5504046"/>
            <a:ext cx="857655" cy="10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2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C8BC5-8A0E-819A-7EB3-EEE366F55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76C2-E496-545C-50B3-974669E4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Content Placeholder 4" descr="A snow covered ground with lines&#10;&#10;AI-generated content may be incorrect.">
            <a:extLst>
              <a:ext uri="{FF2B5EF4-FFF2-40B4-BE49-F238E27FC236}">
                <a16:creationId xmlns:a16="http://schemas.microsoft.com/office/drawing/2014/main" id="{498ABCB2-61CE-FA47-D5C5-B45BE136C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DC0576-4626-E908-3C8B-0199760B9075}"/>
              </a:ext>
            </a:extLst>
          </p:cNvPr>
          <p:cNvSpPr txBox="1"/>
          <p:nvPr/>
        </p:nvSpPr>
        <p:spPr>
          <a:xfrm>
            <a:off x="1103225" y="702732"/>
            <a:ext cx="8457624" cy="35754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400" dirty="0"/>
              <a:t>Ordningsregler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Skridskoskydd måste användas i samtliga utrymmen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Endast spelare och ledare vistas i och runt omklädningsrummen.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Föräldrar/medföljande hänvisas till läktaren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Inga föräldrar i båsen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Inget spel med klubba, puck/boll inomhus.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Här är vi bra kompisar, hejar på alla och låter alla vara med.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 har en rolig cup tillsammans!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 är vänliga mot våra unga domare.</a:t>
            </a:r>
          </a:p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58C4B-E898-6C37-AF36-BBB777923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971" y="5504046"/>
            <a:ext cx="857655" cy="10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8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53421-D5B9-D742-E00D-3C6F891B2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291C0-D2B7-0E6F-51ED-FE4CC3D9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Content Placeholder 4" descr="A snow covered ground with lines&#10;&#10;AI-generated content may be incorrect.">
            <a:extLst>
              <a:ext uri="{FF2B5EF4-FFF2-40B4-BE49-F238E27FC236}">
                <a16:creationId xmlns:a16="http://schemas.microsoft.com/office/drawing/2014/main" id="{C670C924-F6A0-6089-8491-F085BB82A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669301-9C45-54BB-2141-926272C8E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971" y="5504046"/>
            <a:ext cx="857655" cy="10995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B03EF3-A29D-9510-76B6-87F6E9EAA9EA}"/>
              </a:ext>
            </a:extLst>
          </p:cNvPr>
          <p:cNvSpPr txBox="1"/>
          <p:nvPr/>
        </p:nvSpPr>
        <p:spPr>
          <a:xfrm>
            <a:off x="339689" y="365125"/>
            <a:ext cx="2422762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Spelschema</a:t>
            </a:r>
            <a:endParaRPr lang="sv-SE" dirty="0"/>
          </a:p>
        </p:txBody>
      </p:sp>
      <p:pic>
        <p:nvPicPr>
          <p:cNvPr id="8" name="Bildobjekt 7" descr="En bild som visar text, skärmbild, Teckensnitt, Rektangel&#10;&#10;AI-genererat innehåll kan vara felaktigt.">
            <a:extLst>
              <a:ext uri="{FF2B5EF4-FFF2-40B4-BE49-F238E27FC236}">
                <a16:creationId xmlns:a16="http://schemas.microsoft.com/office/drawing/2014/main" id="{0ED935CD-C015-11D5-9C32-0CA1F7336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9" y="1690688"/>
            <a:ext cx="5508700" cy="338516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13FF4BB-BE81-7223-8AF0-851C3D5DD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2463"/>
            <a:ext cx="494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2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4B7BD-EBE8-ABF1-1BBF-3DC14164A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F177F-71D5-956C-E980-C9687973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Content Placeholder 4" descr="A snow covered ground with lines&#10;&#10;AI-generated content may be incorrect.">
            <a:extLst>
              <a:ext uri="{FF2B5EF4-FFF2-40B4-BE49-F238E27FC236}">
                <a16:creationId xmlns:a16="http://schemas.microsoft.com/office/drawing/2014/main" id="{4FEE0C52-411A-83AB-2AF2-69BAE99F6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05A58D-D12B-0029-2A37-06C4BE9B4DEF}"/>
              </a:ext>
            </a:extLst>
          </p:cNvPr>
          <p:cNvSpPr txBox="1"/>
          <p:nvPr/>
        </p:nvSpPr>
        <p:spPr>
          <a:xfrm>
            <a:off x="2359842" y="959907"/>
            <a:ext cx="7472315" cy="33711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400" dirty="0"/>
              <a:t>Tröjfärger</a:t>
            </a:r>
          </a:p>
          <a:p>
            <a:r>
              <a:rPr lang="sv-SE" dirty="0"/>
              <a:t>Om lag har samma tröjfärg byter de i kolumn2 (Lag2) i spelschemat till bortaställ.</a:t>
            </a:r>
          </a:p>
          <a:p>
            <a:endParaRPr lang="sv-SE" dirty="0"/>
          </a:p>
          <a:p>
            <a:r>
              <a:rPr lang="sv-SE" u="sng" dirty="0"/>
              <a:t>Förening</a:t>
            </a:r>
            <a:r>
              <a:rPr lang="sv-SE" dirty="0"/>
              <a:t>					</a:t>
            </a:r>
            <a:r>
              <a:rPr lang="sv-SE" u="sng" dirty="0"/>
              <a:t>Tröjfärg</a:t>
            </a:r>
          </a:p>
          <a:p>
            <a:r>
              <a:rPr lang="sv-SE" sz="1600" dirty="0"/>
              <a:t>Örebro Hockey Ungdom			Röd</a:t>
            </a:r>
          </a:p>
          <a:p>
            <a:r>
              <a:rPr lang="sv-SE" sz="1600" dirty="0"/>
              <a:t>Kumla HC					Svart</a:t>
            </a:r>
          </a:p>
          <a:p>
            <a:r>
              <a:rPr lang="sv-SE" sz="1600" dirty="0"/>
              <a:t>Linköping HC				Blå</a:t>
            </a:r>
          </a:p>
          <a:p>
            <a:r>
              <a:rPr lang="sv-SE" sz="1600" dirty="0"/>
              <a:t>Grums IK					Röd</a:t>
            </a:r>
          </a:p>
          <a:p>
            <a:r>
              <a:rPr lang="sv-SE" sz="1600" dirty="0"/>
              <a:t>Västerås IK				Svart</a:t>
            </a:r>
          </a:p>
          <a:p>
            <a:r>
              <a:rPr lang="sv-SE" sz="1600" dirty="0"/>
              <a:t>				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D3A08-C761-DB3A-810F-690C20CEB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971" y="5504046"/>
            <a:ext cx="857655" cy="10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7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1E10E-BD99-6DA6-421E-4D427C504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CDAA4-6DE2-A004-74AF-B8CFCAE5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Content Placeholder 4" descr="A snow covered ground with lines&#10;&#10;AI-generated content may be incorrect.">
            <a:extLst>
              <a:ext uri="{FF2B5EF4-FFF2-40B4-BE49-F238E27FC236}">
                <a16:creationId xmlns:a16="http://schemas.microsoft.com/office/drawing/2014/main" id="{077DD96F-174B-4980-8FE5-270F82BAD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87DD5E-0BE9-0DF4-5D36-4BC5F060D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971" y="5504046"/>
            <a:ext cx="857655" cy="1099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9C0643-EA5B-4A42-FEE9-BD5585C9AE27}"/>
              </a:ext>
            </a:extLst>
          </p:cNvPr>
          <p:cNvSpPr txBox="1"/>
          <p:nvPr/>
        </p:nvSpPr>
        <p:spPr>
          <a:xfrm>
            <a:off x="2373549" y="1"/>
            <a:ext cx="6157608" cy="68251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400" dirty="0"/>
              <a:t>Bra att veta</a:t>
            </a:r>
          </a:p>
          <a:p>
            <a:endParaRPr lang="sv-SE" b="1" dirty="0"/>
          </a:p>
          <a:p>
            <a:r>
              <a:rPr lang="sv-SE" b="1" dirty="0"/>
              <a:t>Parkering: </a:t>
            </a:r>
            <a:r>
              <a:rPr lang="sv-SE" dirty="0"/>
              <a:t>Glöm inte att betala parkeringen för att undvika bot. </a:t>
            </a:r>
            <a:r>
              <a:rPr lang="sv-SE" dirty="0" err="1"/>
              <a:t>App</a:t>
            </a:r>
            <a:r>
              <a:rPr lang="sv-SE" dirty="0"/>
              <a:t>: </a:t>
            </a:r>
            <a:r>
              <a:rPr lang="sv-SE" dirty="0" err="1"/>
              <a:t>Easypark</a:t>
            </a:r>
            <a:r>
              <a:rPr lang="sv-SE" dirty="0"/>
              <a:t>, zon 16030 (Trängens IP)</a:t>
            </a:r>
          </a:p>
          <a:p>
            <a:endParaRPr lang="sv-SE" b="1" dirty="0"/>
          </a:p>
          <a:p>
            <a:r>
              <a:rPr lang="sv-SE" b="1" dirty="0"/>
              <a:t>Kiosk: </a:t>
            </a:r>
            <a:r>
              <a:rPr lang="sv-SE" dirty="0"/>
              <a:t>I kiosken kommer det finnas toast, korv, kaffe, dricka mm</a:t>
            </a:r>
          </a:p>
          <a:p>
            <a:endParaRPr lang="sv-SE" dirty="0"/>
          </a:p>
          <a:p>
            <a:r>
              <a:rPr lang="sv-SE" b="1" dirty="0"/>
              <a:t>Mat: </a:t>
            </a:r>
            <a:r>
              <a:rPr lang="sv-SE" dirty="0"/>
              <a:t>Hamburgare kommer finnas att köpa utanför A-hallen (OBS! Endast </a:t>
            </a:r>
            <a:r>
              <a:rPr lang="sv-SE" dirty="0" err="1"/>
              <a:t>Swish</a:t>
            </a:r>
            <a:r>
              <a:rPr lang="sv-SE" dirty="0"/>
              <a:t>)</a:t>
            </a:r>
          </a:p>
          <a:p>
            <a:endParaRPr lang="sv-SE" dirty="0"/>
          </a:p>
          <a:p>
            <a:r>
              <a:rPr lang="sv-SE" b="1" dirty="0"/>
              <a:t>Puckkastning </a:t>
            </a:r>
            <a:r>
              <a:rPr lang="sv-SE" dirty="0"/>
              <a:t>kommer arrangeras med fina priser! (OBS! Endast </a:t>
            </a:r>
            <a:r>
              <a:rPr lang="sv-SE" dirty="0" err="1"/>
              <a:t>Swish</a:t>
            </a:r>
            <a:r>
              <a:rPr lang="sv-SE" dirty="0"/>
              <a:t>)</a:t>
            </a:r>
          </a:p>
          <a:p>
            <a:endParaRPr lang="sv-SE" b="1" dirty="0"/>
          </a:p>
          <a:p>
            <a:r>
              <a:rPr lang="sv-SE" dirty="0"/>
              <a:t>Om det uppstår frågor under dagen kan ni kontakta cupansvarig – Emma Karlsson 076-1037137</a:t>
            </a:r>
          </a:p>
          <a:p>
            <a:endParaRPr lang="sv-SE" dirty="0"/>
          </a:p>
          <a:p>
            <a:r>
              <a:rPr lang="sv-SE" dirty="0"/>
              <a:t>Det kommer finnas en materialansvarig på plats som kan hjälpa er med praktiska saker som utrustning eller slipning av skridskor om det behövs. Kontakta då Sebastian Bäckström 073-530 27 15</a:t>
            </a:r>
          </a:p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621379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474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Holmberg, Erica</dc:creator>
  <cp:lastModifiedBy>Jennie Paulsén</cp:lastModifiedBy>
  <cp:revision>4</cp:revision>
  <dcterms:created xsi:type="dcterms:W3CDTF">2026-01-16T05:21:22Z</dcterms:created>
  <dcterms:modified xsi:type="dcterms:W3CDTF">2026-03-27T07:42:34Z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9bfe634-5369-40ae-a17a-0ffc3537e7cd_Enabled">
    <vt:lpwstr>true</vt:lpwstr>
  </property>
  <property fmtid="{D5CDD505-2E9C-101B-9397-08002B2CF9AE}" pid="3" name="MSIP_Label_59bfe634-5369-40ae-a17a-0ffc3537e7cd_SetDate">
    <vt:lpwstr>2026-01-16T07:57:54Z</vt:lpwstr>
  </property>
  <property fmtid="{D5CDD505-2E9C-101B-9397-08002B2CF9AE}" pid="4" name="MSIP_Label_59bfe634-5369-40ae-a17a-0ffc3537e7cd_Method">
    <vt:lpwstr>Standard</vt:lpwstr>
  </property>
  <property fmtid="{D5CDD505-2E9C-101B-9397-08002B2CF9AE}" pid="5" name="MSIP_Label_59bfe634-5369-40ae-a17a-0ffc3537e7cd_Name">
    <vt:lpwstr>59bfe634-5369-40ae-a17a-0ffc3537e7cd</vt:lpwstr>
  </property>
  <property fmtid="{D5CDD505-2E9C-101B-9397-08002B2CF9AE}" pid="6" name="MSIP_Label_59bfe634-5369-40ae-a17a-0ffc3537e7cd_SiteId">
    <vt:lpwstr>05764a73-8c6f-4538-83cd-413f1e1b5665</vt:lpwstr>
  </property>
  <property fmtid="{D5CDD505-2E9C-101B-9397-08002B2CF9AE}" pid="7" name="MSIP_Label_59bfe634-5369-40ae-a17a-0ffc3537e7cd_ActionId">
    <vt:lpwstr>d9b2260d-79ae-4402-950e-c6c59fa7f2dc</vt:lpwstr>
  </property>
  <property fmtid="{D5CDD505-2E9C-101B-9397-08002B2CF9AE}" pid="8" name="MSIP_Label_59bfe634-5369-40ae-a17a-0ffc3537e7cd_ContentBits">
    <vt:lpwstr>0</vt:lpwstr>
  </property>
  <property fmtid="{D5CDD505-2E9C-101B-9397-08002B2CF9AE}" pid="9" name="MSIP_Label_59bfe634-5369-40ae-a17a-0ffc3537e7cd_Tag">
    <vt:lpwstr>10, 3, 0, 1</vt:lpwstr>
  </property>
</Properties>
</file>