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7"/>
  </p:notesMasterIdLst>
  <p:sldIdLst>
    <p:sldId id="325" r:id="rId3"/>
    <p:sldId id="326" r:id="rId4"/>
    <p:sldId id="2426" r:id="rId5"/>
    <p:sldId id="2432" r:id="rId6"/>
    <p:sldId id="2419" r:id="rId7"/>
    <p:sldId id="2423" r:id="rId8"/>
    <p:sldId id="2427" r:id="rId9"/>
    <p:sldId id="2433" r:id="rId10"/>
    <p:sldId id="2428" r:id="rId11"/>
    <p:sldId id="2429" r:id="rId12"/>
    <p:sldId id="2434" r:id="rId13"/>
    <p:sldId id="2446" r:id="rId14"/>
    <p:sldId id="2448" r:id="rId15"/>
    <p:sldId id="2430" r:id="rId16"/>
    <p:sldId id="2431" r:id="rId17"/>
    <p:sldId id="2435" r:id="rId18"/>
    <p:sldId id="2437" r:id="rId19"/>
    <p:sldId id="2438" r:id="rId20"/>
    <p:sldId id="2441" r:id="rId21"/>
    <p:sldId id="2442" r:id="rId22"/>
    <p:sldId id="2443" r:id="rId23"/>
    <p:sldId id="2444" r:id="rId24"/>
    <p:sldId id="2445" r:id="rId25"/>
    <p:sldId id="2447" r:id="rId26"/>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100"/>
    <a:srgbClr val="1515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0002D9-F97E-4463-9619-DEA58FEB964B}" v="3817" dt="2026-09-10T05:13:05.814"/>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Format med tema 1 - dekorfär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58" autoAdjust="0"/>
    <p:restoredTop sz="96357" autoAdjust="0"/>
  </p:normalViewPr>
  <p:slideViewPr>
    <p:cSldViewPr snapToGrid="0">
      <p:cViewPr varScale="1">
        <p:scale>
          <a:sx n="121" d="100"/>
          <a:sy n="121" d="100"/>
        </p:scale>
        <p:origin x="5928"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nus Flodin" userId="178576bf-c057-475d-8648-847807b4264f" providerId="ADAL" clId="{D124D9AA-5758-4B70-A1A9-B9C5DCA75A3B}"/>
    <pc:docChg chg="undo custSel addSld delSld modSld sldOrd">
      <pc:chgData name="Magnus Flodin" userId="178576bf-c057-475d-8648-847807b4264f" providerId="ADAL" clId="{D124D9AA-5758-4B70-A1A9-B9C5DCA75A3B}" dt="2026-09-10T05:13:05.814" v="4262" actId="20577"/>
      <pc:docMkLst>
        <pc:docMk/>
      </pc:docMkLst>
      <pc:sldChg chg="addSp modSp mod">
        <pc:chgData name="Magnus Flodin" userId="178576bf-c057-475d-8648-847807b4264f" providerId="ADAL" clId="{D124D9AA-5758-4B70-A1A9-B9C5DCA75A3B}" dt="2026-09-10T05:07:26.022" v="3912" actId="20577"/>
        <pc:sldMkLst>
          <pc:docMk/>
          <pc:sldMk cId="2010376029" sldId="326"/>
        </pc:sldMkLst>
        <pc:spChg chg="add mod">
          <ac:chgData name="Magnus Flodin" userId="178576bf-c057-475d-8648-847807b4264f" providerId="ADAL" clId="{D124D9AA-5758-4B70-A1A9-B9C5DCA75A3B}" dt="2026-09-10T05:07:26.022" v="3912" actId="20577"/>
          <ac:spMkLst>
            <pc:docMk/>
            <pc:sldMk cId="2010376029" sldId="326"/>
            <ac:spMk id="3" creationId="{0104AB56-8BBD-9E29-90FD-D2999459EB37}"/>
          </ac:spMkLst>
        </pc:spChg>
        <pc:spChg chg="mod">
          <ac:chgData name="Magnus Flodin" userId="178576bf-c057-475d-8648-847807b4264f" providerId="ADAL" clId="{D124D9AA-5758-4B70-A1A9-B9C5DCA75A3B}" dt="2026-09-09T13:58:23.942" v="3693" actId="20577"/>
          <ac:spMkLst>
            <pc:docMk/>
            <pc:sldMk cId="2010376029" sldId="326"/>
            <ac:spMk id="7" creationId="{1154AA05-B419-EE10-4559-256B5D56082F}"/>
          </ac:spMkLst>
        </pc:spChg>
      </pc:sldChg>
      <pc:sldChg chg="modSp modAnim">
        <pc:chgData name="Magnus Flodin" userId="178576bf-c057-475d-8648-847807b4264f" providerId="ADAL" clId="{D124D9AA-5758-4B70-A1A9-B9C5DCA75A3B}" dt="2026-09-09T13:52:11.259" v="3503" actId="20577"/>
        <pc:sldMkLst>
          <pc:docMk/>
          <pc:sldMk cId="4140088610" sldId="2419"/>
        </pc:sldMkLst>
        <pc:spChg chg="mod">
          <ac:chgData name="Magnus Flodin" userId="178576bf-c057-475d-8648-847807b4264f" providerId="ADAL" clId="{D124D9AA-5758-4B70-A1A9-B9C5DCA75A3B}" dt="2026-09-09T13:52:11.259" v="3503" actId="20577"/>
          <ac:spMkLst>
            <pc:docMk/>
            <pc:sldMk cId="4140088610" sldId="2419"/>
            <ac:spMk id="7" creationId="{1154AA05-B419-EE10-4559-256B5D56082F}"/>
          </ac:spMkLst>
        </pc:spChg>
      </pc:sldChg>
      <pc:sldChg chg="del">
        <pc:chgData name="Magnus Flodin" userId="178576bf-c057-475d-8648-847807b4264f" providerId="ADAL" clId="{D124D9AA-5758-4B70-A1A9-B9C5DCA75A3B}" dt="2026-09-09T13:59:59.476" v="3743" actId="2696"/>
        <pc:sldMkLst>
          <pc:docMk/>
          <pc:sldMk cId="2931809589" sldId="2421"/>
        </pc:sldMkLst>
      </pc:sldChg>
      <pc:sldChg chg="modSp del mod">
        <pc:chgData name="Magnus Flodin" userId="178576bf-c057-475d-8648-847807b4264f" providerId="ADAL" clId="{D124D9AA-5758-4B70-A1A9-B9C5DCA75A3B}" dt="2026-09-09T13:40:16.920" v="1688" actId="2696"/>
        <pc:sldMkLst>
          <pc:docMk/>
          <pc:sldMk cId="1609222808" sldId="2422"/>
        </pc:sldMkLst>
        <pc:spChg chg="mod">
          <ac:chgData name="Magnus Flodin" userId="178576bf-c057-475d-8648-847807b4264f" providerId="ADAL" clId="{D124D9AA-5758-4B70-A1A9-B9C5DCA75A3B}" dt="2026-09-09T13:40:12.879" v="1687" actId="20577"/>
          <ac:spMkLst>
            <pc:docMk/>
            <pc:sldMk cId="1609222808" sldId="2422"/>
            <ac:spMk id="4" creationId="{B1FF6F52-33C6-3833-8AC5-029C0A02B7F8}"/>
          </ac:spMkLst>
        </pc:spChg>
      </pc:sldChg>
      <pc:sldChg chg="modSp mod modAnim">
        <pc:chgData name="Magnus Flodin" userId="178576bf-c057-475d-8648-847807b4264f" providerId="ADAL" clId="{D124D9AA-5758-4B70-A1A9-B9C5DCA75A3B}" dt="2026-09-09T14:04:49.632" v="3845" actId="27636"/>
        <pc:sldMkLst>
          <pc:docMk/>
          <pc:sldMk cId="539763173" sldId="2423"/>
        </pc:sldMkLst>
        <pc:spChg chg="mod">
          <ac:chgData name="Magnus Flodin" userId="178576bf-c057-475d-8648-847807b4264f" providerId="ADAL" clId="{D124D9AA-5758-4B70-A1A9-B9C5DCA75A3B}" dt="2026-09-09T14:04:49.632" v="3845" actId="27636"/>
          <ac:spMkLst>
            <pc:docMk/>
            <pc:sldMk cId="539763173" sldId="2423"/>
            <ac:spMk id="7" creationId="{1154AA05-B419-EE10-4559-256B5D56082F}"/>
          </ac:spMkLst>
        </pc:spChg>
      </pc:sldChg>
      <pc:sldChg chg="del">
        <pc:chgData name="Magnus Flodin" userId="178576bf-c057-475d-8648-847807b4264f" providerId="ADAL" clId="{D124D9AA-5758-4B70-A1A9-B9C5DCA75A3B}" dt="2026-09-09T14:00:01.611" v="3744" actId="2696"/>
        <pc:sldMkLst>
          <pc:docMk/>
          <pc:sldMk cId="1531917345" sldId="2424"/>
        </pc:sldMkLst>
      </pc:sldChg>
      <pc:sldChg chg="modSp mod modAnim">
        <pc:chgData name="Magnus Flodin" userId="178576bf-c057-475d-8648-847807b4264f" providerId="ADAL" clId="{D124D9AA-5758-4B70-A1A9-B9C5DCA75A3B}" dt="2026-09-09T13:27:40.082" v="680" actId="20577"/>
        <pc:sldMkLst>
          <pc:docMk/>
          <pc:sldMk cId="2232576607" sldId="2426"/>
        </pc:sldMkLst>
        <pc:spChg chg="mod">
          <ac:chgData name="Magnus Flodin" userId="178576bf-c057-475d-8648-847807b4264f" providerId="ADAL" clId="{D124D9AA-5758-4B70-A1A9-B9C5DCA75A3B}" dt="2026-09-09T04:59:58.927" v="429" actId="20577"/>
          <ac:spMkLst>
            <pc:docMk/>
            <pc:sldMk cId="2232576607" sldId="2426"/>
            <ac:spMk id="2" creationId="{3D3CF468-1613-EC79-CC52-CCBAFE55C30D}"/>
          </ac:spMkLst>
        </pc:spChg>
        <pc:spChg chg="mod">
          <ac:chgData name="Magnus Flodin" userId="178576bf-c057-475d-8648-847807b4264f" providerId="ADAL" clId="{D124D9AA-5758-4B70-A1A9-B9C5DCA75A3B}" dt="2026-09-09T13:27:40.082" v="680" actId="20577"/>
          <ac:spMkLst>
            <pc:docMk/>
            <pc:sldMk cId="2232576607" sldId="2426"/>
            <ac:spMk id="7" creationId="{DCD2CFB8-7625-0020-FA08-3D4FC56A90A3}"/>
          </ac:spMkLst>
        </pc:spChg>
      </pc:sldChg>
      <pc:sldChg chg="modSp mod">
        <pc:chgData name="Magnus Flodin" userId="178576bf-c057-475d-8648-847807b4264f" providerId="ADAL" clId="{D124D9AA-5758-4B70-A1A9-B9C5DCA75A3B}" dt="2026-09-09T04:55:53.235" v="135" actId="6549"/>
        <pc:sldMkLst>
          <pc:docMk/>
          <pc:sldMk cId="964504638" sldId="2429"/>
        </pc:sldMkLst>
        <pc:spChg chg="mod">
          <ac:chgData name="Magnus Flodin" userId="178576bf-c057-475d-8648-847807b4264f" providerId="ADAL" clId="{D124D9AA-5758-4B70-A1A9-B9C5DCA75A3B}" dt="2026-09-09T04:55:53.235" v="135" actId="6549"/>
          <ac:spMkLst>
            <pc:docMk/>
            <pc:sldMk cId="964504638" sldId="2429"/>
            <ac:spMk id="2" creationId="{FBA7ED17-B56F-0672-08B5-19CC4D8CA0CA}"/>
          </ac:spMkLst>
        </pc:spChg>
      </pc:sldChg>
      <pc:sldChg chg="modSp modAnim">
        <pc:chgData name="Magnus Flodin" userId="178576bf-c057-475d-8648-847807b4264f" providerId="ADAL" clId="{D124D9AA-5758-4B70-A1A9-B9C5DCA75A3B}" dt="2026-09-09T04:57:18.026" v="312" actId="20577"/>
        <pc:sldMkLst>
          <pc:docMk/>
          <pc:sldMk cId="195092359" sldId="2431"/>
        </pc:sldMkLst>
        <pc:spChg chg="mod">
          <ac:chgData name="Magnus Flodin" userId="178576bf-c057-475d-8648-847807b4264f" providerId="ADAL" clId="{D124D9AA-5758-4B70-A1A9-B9C5DCA75A3B}" dt="2026-09-09T04:57:18.026" v="312" actId="20577"/>
          <ac:spMkLst>
            <pc:docMk/>
            <pc:sldMk cId="195092359" sldId="2431"/>
            <ac:spMk id="7" creationId="{48F07E1E-9069-F046-F4E3-0DA958328575}"/>
          </ac:spMkLst>
        </pc:spChg>
      </pc:sldChg>
      <pc:sldChg chg="add">
        <pc:chgData name="Magnus Flodin" userId="178576bf-c057-475d-8648-847807b4264f" providerId="ADAL" clId="{D124D9AA-5758-4B70-A1A9-B9C5DCA75A3B}" dt="2026-09-09T04:59:54.597" v="424" actId="2890"/>
        <pc:sldMkLst>
          <pc:docMk/>
          <pc:sldMk cId="1367301014" sldId="2432"/>
        </pc:sldMkLst>
      </pc:sldChg>
      <pc:sldChg chg="modSp add mod modAnim">
        <pc:chgData name="Magnus Flodin" userId="178576bf-c057-475d-8648-847807b4264f" providerId="ADAL" clId="{D124D9AA-5758-4B70-A1A9-B9C5DCA75A3B}" dt="2026-09-09T13:28:01.420" v="685" actId="313"/>
        <pc:sldMkLst>
          <pc:docMk/>
          <pc:sldMk cId="1151550308" sldId="2433"/>
        </pc:sldMkLst>
        <pc:spChg chg="mod">
          <ac:chgData name="Magnus Flodin" userId="178576bf-c057-475d-8648-847807b4264f" providerId="ADAL" clId="{D124D9AA-5758-4B70-A1A9-B9C5DCA75A3B}" dt="2026-09-09T13:28:01.420" v="685" actId="313"/>
          <ac:spMkLst>
            <pc:docMk/>
            <pc:sldMk cId="1151550308" sldId="2433"/>
            <ac:spMk id="7" creationId="{05B6CFF5-F5FA-A378-EED4-E5DCD1013EDA}"/>
          </ac:spMkLst>
        </pc:spChg>
      </pc:sldChg>
      <pc:sldChg chg="addSp modSp add mod modAnim">
        <pc:chgData name="Magnus Flodin" userId="178576bf-c057-475d-8648-847807b4264f" providerId="ADAL" clId="{D124D9AA-5758-4B70-A1A9-B9C5DCA75A3B}" dt="2026-09-09T13:31:37.341" v="966" actId="20577"/>
        <pc:sldMkLst>
          <pc:docMk/>
          <pc:sldMk cId="3361482764" sldId="2434"/>
        </pc:sldMkLst>
        <pc:spChg chg="mod">
          <ac:chgData name="Magnus Flodin" userId="178576bf-c057-475d-8648-847807b4264f" providerId="ADAL" clId="{D124D9AA-5758-4B70-A1A9-B9C5DCA75A3B}" dt="2026-09-09T13:30:51.314" v="869" actId="20577"/>
          <ac:spMkLst>
            <pc:docMk/>
            <pc:sldMk cId="3361482764" sldId="2434"/>
            <ac:spMk id="2" creationId="{1B360572-4C26-BFCC-A18C-358BF20706AB}"/>
          </ac:spMkLst>
        </pc:spChg>
        <pc:spChg chg="add mod">
          <ac:chgData name="Magnus Flodin" userId="178576bf-c057-475d-8648-847807b4264f" providerId="ADAL" clId="{D124D9AA-5758-4B70-A1A9-B9C5DCA75A3B}" dt="2026-09-09T13:31:37.341" v="966" actId="20577"/>
          <ac:spMkLst>
            <pc:docMk/>
            <pc:sldMk cId="3361482764" sldId="2434"/>
            <ac:spMk id="3" creationId="{7EC172CE-36D9-79AC-8E26-904F663B9E37}"/>
          </ac:spMkLst>
        </pc:spChg>
        <pc:spChg chg="mod">
          <ac:chgData name="Magnus Flodin" userId="178576bf-c057-475d-8648-847807b4264f" providerId="ADAL" clId="{D124D9AA-5758-4B70-A1A9-B9C5DCA75A3B}" dt="2026-09-09T13:30:57.938" v="870" actId="14100"/>
          <ac:spMkLst>
            <pc:docMk/>
            <pc:sldMk cId="3361482764" sldId="2434"/>
            <ac:spMk id="7" creationId="{D2E06367-AC42-C4C0-504F-8177B2D2B8A4}"/>
          </ac:spMkLst>
        </pc:spChg>
      </pc:sldChg>
      <pc:sldChg chg="modSp add mod modAnim">
        <pc:chgData name="Magnus Flodin" userId="178576bf-c057-475d-8648-847807b4264f" providerId="ADAL" clId="{D124D9AA-5758-4B70-A1A9-B9C5DCA75A3B}" dt="2026-09-09T13:33:28.214" v="1234" actId="20577"/>
        <pc:sldMkLst>
          <pc:docMk/>
          <pc:sldMk cId="38931880" sldId="2435"/>
        </pc:sldMkLst>
        <pc:spChg chg="mod">
          <ac:chgData name="Magnus Flodin" userId="178576bf-c057-475d-8648-847807b4264f" providerId="ADAL" clId="{D124D9AA-5758-4B70-A1A9-B9C5DCA75A3B}" dt="2026-09-09T13:32:10.461" v="987" actId="20577"/>
          <ac:spMkLst>
            <pc:docMk/>
            <pc:sldMk cId="38931880" sldId="2435"/>
            <ac:spMk id="2" creationId="{5C45576B-A130-C606-0F1E-7BAB082E618F}"/>
          </ac:spMkLst>
        </pc:spChg>
        <pc:spChg chg="mod">
          <ac:chgData name="Magnus Flodin" userId="178576bf-c057-475d-8648-847807b4264f" providerId="ADAL" clId="{D124D9AA-5758-4B70-A1A9-B9C5DCA75A3B}" dt="2026-09-09T13:33:28.214" v="1234" actId="20577"/>
          <ac:spMkLst>
            <pc:docMk/>
            <pc:sldMk cId="38931880" sldId="2435"/>
            <ac:spMk id="7" creationId="{A9DB45B8-F1DB-18FE-D460-70D88CEFAEC5}"/>
          </ac:spMkLst>
        </pc:spChg>
      </pc:sldChg>
      <pc:sldChg chg="add del">
        <pc:chgData name="Magnus Flodin" userId="178576bf-c057-475d-8648-847807b4264f" providerId="ADAL" clId="{D124D9AA-5758-4B70-A1A9-B9C5DCA75A3B}" dt="2026-09-09T13:53:53.364" v="3504" actId="2696"/>
        <pc:sldMkLst>
          <pc:docMk/>
          <pc:sldMk cId="838330953" sldId="2436"/>
        </pc:sldMkLst>
      </pc:sldChg>
      <pc:sldChg chg="modSp add mod modAnim">
        <pc:chgData name="Magnus Flodin" userId="178576bf-c057-475d-8648-847807b4264f" providerId="ADAL" clId="{D124D9AA-5758-4B70-A1A9-B9C5DCA75A3B}" dt="2026-09-09T13:56:30.008" v="3617" actId="20577"/>
        <pc:sldMkLst>
          <pc:docMk/>
          <pc:sldMk cId="2090289241" sldId="2437"/>
        </pc:sldMkLst>
        <pc:spChg chg="mod">
          <ac:chgData name="Magnus Flodin" userId="178576bf-c057-475d-8648-847807b4264f" providerId="ADAL" clId="{D124D9AA-5758-4B70-A1A9-B9C5DCA75A3B}" dt="2026-09-09T13:34:28.896" v="1291" actId="20577"/>
          <ac:spMkLst>
            <pc:docMk/>
            <pc:sldMk cId="2090289241" sldId="2437"/>
            <ac:spMk id="2" creationId="{05C7F9B1-DCD7-D0B7-1244-C66334A96E39}"/>
          </ac:spMkLst>
        </pc:spChg>
        <pc:spChg chg="mod">
          <ac:chgData name="Magnus Flodin" userId="178576bf-c057-475d-8648-847807b4264f" providerId="ADAL" clId="{D124D9AA-5758-4B70-A1A9-B9C5DCA75A3B}" dt="2026-09-09T13:56:30.008" v="3617" actId="20577"/>
          <ac:spMkLst>
            <pc:docMk/>
            <pc:sldMk cId="2090289241" sldId="2437"/>
            <ac:spMk id="7" creationId="{6B713713-EA96-CDD4-D02F-917440834541}"/>
          </ac:spMkLst>
        </pc:spChg>
      </pc:sldChg>
      <pc:sldChg chg="modSp add mod modAnim">
        <pc:chgData name="Magnus Flodin" userId="178576bf-c057-475d-8648-847807b4264f" providerId="ADAL" clId="{D124D9AA-5758-4B70-A1A9-B9C5DCA75A3B}" dt="2026-09-09T13:39:10.115" v="1680" actId="20577"/>
        <pc:sldMkLst>
          <pc:docMk/>
          <pc:sldMk cId="3711959883" sldId="2438"/>
        </pc:sldMkLst>
        <pc:spChg chg="mod">
          <ac:chgData name="Magnus Flodin" userId="178576bf-c057-475d-8648-847807b4264f" providerId="ADAL" clId="{D124D9AA-5758-4B70-A1A9-B9C5DCA75A3B}" dt="2026-09-09T13:36:11.353" v="1313"/>
          <ac:spMkLst>
            <pc:docMk/>
            <pc:sldMk cId="3711959883" sldId="2438"/>
            <ac:spMk id="2" creationId="{5EED1EE8-F063-0CA2-527A-87FA3ADAFEA9}"/>
          </ac:spMkLst>
        </pc:spChg>
        <pc:spChg chg="mod">
          <ac:chgData name="Magnus Flodin" userId="178576bf-c057-475d-8648-847807b4264f" providerId="ADAL" clId="{D124D9AA-5758-4B70-A1A9-B9C5DCA75A3B}" dt="2026-09-09T13:39:10.115" v="1680" actId="20577"/>
          <ac:spMkLst>
            <pc:docMk/>
            <pc:sldMk cId="3711959883" sldId="2438"/>
            <ac:spMk id="7" creationId="{B6A32991-F5E5-64BD-4FD5-893B4A64B571}"/>
          </ac:spMkLst>
        </pc:spChg>
      </pc:sldChg>
      <pc:sldChg chg="addSp delSp modSp add del mod delAnim modAnim">
        <pc:chgData name="Magnus Flodin" userId="178576bf-c057-475d-8648-847807b4264f" providerId="ADAL" clId="{D124D9AA-5758-4B70-A1A9-B9C5DCA75A3B}" dt="2026-09-09T13:41:09.121" v="1703" actId="47"/>
        <pc:sldMkLst>
          <pc:docMk/>
          <pc:sldMk cId="1271423432" sldId="2439"/>
        </pc:sldMkLst>
        <pc:spChg chg="mod">
          <ac:chgData name="Magnus Flodin" userId="178576bf-c057-475d-8648-847807b4264f" providerId="ADAL" clId="{D124D9AA-5758-4B70-A1A9-B9C5DCA75A3B}" dt="2026-09-09T13:40:22.706" v="1696" actId="20577"/>
          <ac:spMkLst>
            <pc:docMk/>
            <pc:sldMk cId="1271423432" sldId="2439"/>
            <ac:spMk id="2" creationId="{E8171526-1F17-3804-C93C-2EC8ED384E63}"/>
          </ac:spMkLst>
        </pc:spChg>
        <pc:spChg chg="del mod">
          <ac:chgData name="Magnus Flodin" userId="178576bf-c057-475d-8648-847807b4264f" providerId="ADAL" clId="{D124D9AA-5758-4B70-A1A9-B9C5DCA75A3B}" dt="2026-09-09T13:40:29.061" v="1698" actId="478"/>
          <ac:spMkLst>
            <pc:docMk/>
            <pc:sldMk cId="1271423432" sldId="2439"/>
            <ac:spMk id="7" creationId="{82F9E85D-DC8D-BB61-8E1E-D2E0C0B64FA1}"/>
          </ac:spMkLst>
        </pc:spChg>
        <pc:picChg chg="add">
          <ac:chgData name="Magnus Flodin" userId="178576bf-c057-475d-8648-847807b4264f" providerId="ADAL" clId="{D124D9AA-5758-4B70-A1A9-B9C5DCA75A3B}" dt="2026-09-09T13:40:30.220" v="1700"/>
          <ac:picMkLst>
            <pc:docMk/>
            <pc:sldMk cId="1271423432" sldId="2439"/>
            <ac:picMk id="3" creationId="{724C7393-5558-96D8-ADBB-BA7ECAEC9873}"/>
          </ac:picMkLst>
        </pc:picChg>
      </pc:sldChg>
      <pc:sldChg chg="delSp add del mod">
        <pc:chgData name="Magnus Flodin" userId="178576bf-c057-475d-8648-847807b4264f" providerId="ADAL" clId="{D124D9AA-5758-4B70-A1A9-B9C5DCA75A3B}" dt="2026-09-09T13:41:20.107" v="1705" actId="2696"/>
        <pc:sldMkLst>
          <pc:docMk/>
          <pc:sldMk cId="2968770703" sldId="2440"/>
        </pc:sldMkLst>
        <pc:picChg chg="del">
          <ac:chgData name="Magnus Flodin" userId="178576bf-c057-475d-8648-847807b4264f" providerId="ADAL" clId="{D124D9AA-5758-4B70-A1A9-B9C5DCA75A3B}" dt="2026-09-09T13:40:40.225" v="1702" actId="478"/>
          <ac:picMkLst>
            <pc:docMk/>
            <pc:sldMk cId="2968770703" sldId="2440"/>
            <ac:picMk id="3" creationId="{F10C14DB-77F2-BBD1-44D6-1E295F97F75A}"/>
          </ac:picMkLst>
        </pc:picChg>
      </pc:sldChg>
      <pc:sldChg chg="modSp add mod modAnim">
        <pc:chgData name="Magnus Flodin" userId="178576bf-c057-475d-8648-847807b4264f" providerId="ADAL" clId="{D124D9AA-5758-4B70-A1A9-B9C5DCA75A3B}" dt="2026-09-09T13:56:03.528" v="3614" actId="20577"/>
        <pc:sldMkLst>
          <pc:docMk/>
          <pc:sldMk cId="3786329100" sldId="2441"/>
        </pc:sldMkLst>
        <pc:spChg chg="mod">
          <ac:chgData name="Magnus Flodin" userId="178576bf-c057-475d-8648-847807b4264f" providerId="ADAL" clId="{D124D9AA-5758-4B70-A1A9-B9C5DCA75A3B}" dt="2026-09-09T13:41:24.828" v="1716" actId="20577"/>
          <ac:spMkLst>
            <pc:docMk/>
            <pc:sldMk cId="3786329100" sldId="2441"/>
            <ac:spMk id="2" creationId="{82CE316A-2A1F-AB70-7054-815C6CFB7D9A}"/>
          </ac:spMkLst>
        </pc:spChg>
        <pc:spChg chg="mod">
          <ac:chgData name="Magnus Flodin" userId="178576bf-c057-475d-8648-847807b4264f" providerId="ADAL" clId="{D124D9AA-5758-4B70-A1A9-B9C5DCA75A3B}" dt="2026-09-09T13:56:03.528" v="3614" actId="20577"/>
          <ac:spMkLst>
            <pc:docMk/>
            <pc:sldMk cId="3786329100" sldId="2441"/>
            <ac:spMk id="7" creationId="{1C65243B-4C07-8B6A-FDBB-6AB34A4C2E7F}"/>
          </ac:spMkLst>
        </pc:spChg>
      </pc:sldChg>
      <pc:sldChg chg="modSp add mod modAnim">
        <pc:chgData name="Magnus Flodin" userId="178576bf-c057-475d-8648-847807b4264f" providerId="ADAL" clId="{D124D9AA-5758-4B70-A1A9-B9C5DCA75A3B}" dt="2026-09-09T13:46:52.369" v="2679" actId="20577"/>
        <pc:sldMkLst>
          <pc:docMk/>
          <pc:sldMk cId="2732010117" sldId="2442"/>
        </pc:sldMkLst>
        <pc:spChg chg="mod">
          <ac:chgData name="Magnus Flodin" userId="178576bf-c057-475d-8648-847807b4264f" providerId="ADAL" clId="{D124D9AA-5758-4B70-A1A9-B9C5DCA75A3B}" dt="2026-09-09T13:45:10.393" v="2352" actId="20577"/>
          <ac:spMkLst>
            <pc:docMk/>
            <pc:sldMk cId="2732010117" sldId="2442"/>
            <ac:spMk id="2" creationId="{6C135C94-F841-0492-4AB1-D5FABB1C6E84}"/>
          </ac:spMkLst>
        </pc:spChg>
        <pc:spChg chg="mod">
          <ac:chgData name="Magnus Flodin" userId="178576bf-c057-475d-8648-847807b4264f" providerId="ADAL" clId="{D124D9AA-5758-4B70-A1A9-B9C5DCA75A3B}" dt="2026-09-09T13:46:52.369" v="2679" actId="20577"/>
          <ac:spMkLst>
            <pc:docMk/>
            <pc:sldMk cId="2732010117" sldId="2442"/>
            <ac:spMk id="7" creationId="{F1E35081-0E57-7F7D-E73E-249304F0D063}"/>
          </ac:spMkLst>
        </pc:spChg>
      </pc:sldChg>
      <pc:sldChg chg="modSp add mod modAnim">
        <pc:chgData name="Magnus Flodin" userId="178576bf-c057-475d-8648-847807b4264f" providerId="ADAL" clId="{D124D9AA-5758-4B70-A1A9-B9C5DCA75A3B}" dt="2026-09-09T14:08:35.636" v="3904" actId="20577"/>
        <pc:sldMkLst>
          <pc:docMk/>
          <pc:sldMk cId="4210683578" sldId="2443"/>
        </pc:sldMkLst>
        <pc:spChg chg="mod">
          <ac:chgData name="Magnus Flodin" userId="178576bf-c057-475d-8648-847807b4264f" providerId="ADAL" clId="{D124D9AA-5758-4B70-A1A9-B9C5DCA75A3B}" dt="2026-09-09T13:47:00.941" v="2686" actId="20577"/>
          <ac:spMkLst>
            <pc:docMk/>
            <pc:sldMk cId="4210683578" sldId="2443"/>
            <ac:spMk id="2" creationId="{F358DAB9-E34D-0854-FD8B-66A1DDEFC153}"/>
          </ac:spMkLst>
        </pc:spChg>
        <pc:spChg chg="mod">
          <ac:chgData name="Magnus Flodin" userId="178576bf-c057-475d-8648-847807b4264f" providerId="ADAL" clId="{D124D9AA-5758-4B70-A1A9-B9C5DCA75A3B}" dt="2026-09-09T14:08:35.636" v="3904" actId="20577"/>
          <ac:spMkLst>
            <pc:docMk/>
            <pc:sldMk cId="4210683578" sldId="2443"/>
            <ac:spMk id="7" creationId="{ADA76778-BAA3-6E10-3AF6-D4CC1692A742}"/>
          </ac:spMkLst>
        </pc:spChg>
      </pc:sldChg>
      <pc:sldChg chg="modSp add mod modAnim">
        <pc:chgData name="Magnus Flodin" userId="178576bf-c057-475d-8648-847807b4264f" providerId="ADAL" clId="{D124D9AA-5758-4B70-A1A9-B9C5DCA75A3B}" dt="2026-09-09T14:01:04.850" v="3816" actId="20577"/>
        <pc:sldMkLst>
          <pc:docMk/>
          <pc:sldMk cId="4225330645" sldId="2444"/>
        </pc:sldMkLst>
        <pc:spChg chg="mod">
          <ac:chgData name="Magnus Flodin" userId="178576bf-c057-475d-8648-847807b4264f" providerId="ADAL" clId="{D124D9AA-5758-4B70-A1A9-B9C5DCA75A3B}" dt="2026-09-09T14:00:22.870" v="3746" actId="313"/>
          <ac:spMkLst>
            <pc:docMk/>
            <pc:sldMk cId="4225330645" sldId="2444"/>
            <ac:spMk id="2" creationId="{7ABB189A-DF74-727A-888B-61B75EA267E9}"/>
          </ac:spMkLst>
        </pc:spChg>
        <pc:spChg chg="mod">
          <ac:chgData name="Magnus Flodin" userId="178576bf-c057-475d-8648-847807b4264f" providerId="ADAL" clId="{D124D9AA-5758-4B70-A1A9-B9C5DCA75A3B}" dt="2026-09-09T14:01:04.850" v="3816" actId="20577"/>
          <ac:spMkLst>
            <pc:docMk/>
            <pc:sldMk cId="4225330645" sldId="2444"/>
            <ac:spMk id="7" creationId="{7CF8B9E9-8697-06F9-049E-738BE86D6D59}"/>
          </ac:spMkLst>
        </pc:spChg>
      </pc:sldChg>
      <pc:sldChg chg="modSp add mod modAnim">
        <pc:chgData name="Magnus Flodin" userId="178576bf-c057-475d-8648-847807b4264f" providerId="ADAL" clId="{D124D9AA-5758-4B70-A1A9-B9C5DCA75A3B}" dt="2026-09-09T13:57:58.355" v="3683" actId="20577"/>
        <pc:sldMkLst>
          <pc:docMk/>
          <pc:sldMk cId="3502573571" sldId="2445"/>
        </pc:sldMkLst>
        <pc:spChg chg="mod">
          <ac:chgData name="Magnus Flodin" userId="178576bf-c057-475d-8648-847807b4264f" providerId="ADAL" clId="{D124D9AA-5758-4B70-A1A9-B9C5DCA75A3B}" dt="2026-09-09T13:57:39.290" v="3624" actId="20577"/>
          <ac:spMkLst>
            <pc:docMk/>
            <pc:sldMk cId="3502573571" sldId="2445"/>
            <ac:spMk id="2" creationId="{70FBA289-CBD1-4DE2-B79F-421750441760}"/>
          </ac:spMkLst>
        </pc:spChg>
        <pc:spChg chg="mod">
          <ac:chgData name="Magnus Flodin" userId="178576bf-c057-475d-8648-847807b4264f" providerId="ADAL" clId="{D124D9AA-5758-4B70-A1A9-B9C5DCA75A3B}" dt="2026-09-09T13:57:58.355" v="3683" actId="20577"/>
          <ac:spMkLst>
            <pc:docMk/>
            <pc:sldMk cId="3502573571" sldId="2445"/>
            <ac:spMk id="7" creationId="{081A661B-0B85-140D-D62C-190CD6C142D2}"/>
          </ac:spMkLst>
        </pc:spChg>
      </pc:sldChg>
      <pc:sldChg chg="delSp modSp add mod delAnim modAnim">
        <pc:chgData name="Magnus Flodin" userId="178576bf-c057-475d-8648-847807b4264f" providerId="ADAL" clId="{D124D9AA-5758-4B70-A1A9-B9C5DCA75A3B}" dt="2026-09-09T13:59:19.183" v="3715" actId="6549"/>
        <pc:sldMkLst>
          <pc:docMk/>
          <pc:sldMk cId="984829696" sldId="2446"/>
        </pc:sldMkLst>
        <pc:spChg chg="mod">
          <ac:chgData name="Magnus Flodin" userId="178576bf-c057-475d-8648-847807b4264f" providerId="ADAL" clId="{D124D9AA-5758-4B70-A1A9-B9C5DCA75A3B}" dt="2026-09-09T13:58:34.347" v="3699" actId="20577"/>
          <ac:spMkLst>
            <pc:docMk/>
            <pc:sldMk cId="984829696" sldId="2446"/>
            <ac:spMk id="2" creationId="{0866CC08-F292-4B2F-6F85-C339EE9FFA5E}"/>
          </ac:spMkLst>
        </pc:spChg>
        <pc:spChg chg="del">
          <ac:chgData name="Magnus Flodin" userId="178576bf-c057-475d-8648-847807b4264f" providerId="ADAL" clId="{D124D9AA-5758-4B70-A1A9-B9C5DCA75A3B}" dt="2026-09-09T13:58:53.546" v="3700" actId="478"/>
          <ac:spMkLst>
            <pc:docMk/>
            <pc:sldMk cId="984829696" sldId="2446"/>
            <ac:spMk id="3" creationId="{B7FC08A0-5487-F326-FC80-683AD5CFD022}"/>
          </ac:spMkLst>
        </pc:spChg>
        <pc:spChg chg="mod">
          <ac:chgData name="Magnus Flodin" userId="178576bf-c057-475d-8648-847807b4264f" providerId="ADAL" clId="{D124D9AA-5758-4B70-A1A9-B9C5DCA75A3B}" dt="2026-09-09T13:59:19.183" v="3715" actId="6549"/>
          <ac:spMkLst>
            <pc:docMk/>
            <pc:sldMk cId="984829696" sldId="2446"/>
            <ac:spMk id="7" creationId="{7209531E-9C2A-16CE-DAEE-BF23184EDA80}"/>
          </ac:spMkLst>
        </pc:spChg>
      </pc:sldChg>
      <pc:sldChg chg="modSp add mod ord">
        <pc:chgData name="Magnus Flodin" userId="178576bf-c057-475d-8648-847807b4264f" providerId="ADAL" clId="{D124D9AA-5758-4B70-A1A9-B9C5DCA75A3B}" dt="2026-09-09T13:59:53.926" v="3742" actId="403"/>
        <pc:sldMkLst>
          <pc:docMk/>
          <pc:sldMk cId="3911247809" sldId="2447"/>
        </pc:sldMkLst>
        <pc:spChg chg="mod">
          <ac:chgData name="Magnus Flodin" userId="178576bf-c057-475d-8648-847807b4264f" providerId="ADAL" clId="{D124D9AA-5758-4B70-A1A9-B9C5DCA75A3B}" dt="2026-09-09T13:59:53.926" v="3742" actId="403"/>
          <ac:spMkLst>
            <pc:docMk/>
            <pc:sldMk cId="3911247809" sldId="2447"/>
            <ac:spMk id="18" creationId="{F6032541-9165-9AA8-6083-87139BFDF041}"/>
          </ac:spMkLst>
        </pc:spChg>
      </pc:sldChg>
      <pc:sldChg chg="modSp add mod modAnim">
        <pc:chgData name="Magnus Flodin" userId="178576bf-c057-475d-8648-847807b4264f" providerId="ADAL" clId="{D124D9AA-5758-4B70-A1A9-B9C5DCA75A3B}" dt="2026-09-10T05:13:05.814" v="4262" actId="20577"/>
        <pc:sldMkLst>
          <pc:docMk/>
          <pc:sldMk cId="3977898826" sldId="2448"/>
        </pc:sldMkLst>
        <pc:spChg chg="mod">
          <ac:chgData name="Magnus Flodin" userId="178576bf-c057-475d-8648-847807b4264f" providerId="ADAL" clId="{D124D9AA-5758-4B70-A1A9-B9C5DCA75A3B}" dt="2026-09-10T05:07:38.956" v="3920" actId="20577"/>
          <ac:spMkLst>
            <pc:docMk/>
            <pc:sldMk cId="3977898826" sldId="2448"/>
            <ac:spMk id="2" creationId="{A865B905-F413-A7A6-D594-C4AA5E7A4871}"/>
          </ac:spMkLst>
        </pc:spChg>
        <pc:spChg chg="mod">
          <ac:chgData name="Magnus Flodin" userId="178576bf-c057-475d-8648-847807b4264f" providerId="ADAL" clId="{D124D9AA-5758-4B70-A1A9-B9C5DCA75A3B}" dt="2026-09-10T05:13:05.814" v="4262" actId="20577"/>
          <ac:spMkLst>
            <pc:docMk/>
            <pc:sldMk cId="3977898826" sldId="2448"/>
            <ac:spMk id="7" creationId="{F0E4AA4C-FD32-AA44-B111-11E4F9DB83A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300D718-9407-46F9-B6AB-0C0A8CC961DE}" type="datetimeFigureOut">
              <a:rPr lang="sv-SE" smtClean="0"/>
              <a:t>2026-09-09</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8A2733-A642-473E-9894-93D36D299327}" type="slidenum">
              <a:rPr lang="sv-SE" smtClean="0"/>
              <a:t>‹#›</a:t>
            </a:fld>
            <a:endParaRPr lang="sv-SE"/>
          </a:p>
        </p:txBody>
      </p:sp>
    </p:spTree>
    <p:extLst>
      <p:ext uri="{BB962C8B-B14F-4D97-AF65-F5344CB8AC3E}">
        <p14:creationId xmlns:p14="http://schemas.microsoft.com/office/powerpoint/2010/main" val="1902468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558754-05A8-49A0-B388-4C89DF07DE1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1BF608A-067B-454C-9118-2C46D62347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415DFE2-3D6F-4817-881D-371E095EF134}"/>
              </a:ext>
            </a:extLst>
          </p:cNvPr>
          <p:cNvSpPr>
            <a:spLocks noGrp="1"/>
          </p:cNvSpPr>
          <p:nvPr>
            <p:ph type="dt" sz="half" idx="10"/>
          </p:nvPr>
        </p:nvSpPr>
        <p:spPr/>
        <p:txBody>
          <a:bodyPr/>
          <a:lstStyle/>
          <a:p>
            <a:fld id="{887796E8-91F0-4FD8-9048-F4BADA183966}" type="datetimeFigureOut">
              <a:rPr lang="sv-SE" smtClean="0"/>
              <a:t>2026-09-09</a:t>
            </a:fld>
            <a:endParaRPr lang="sv-SE"/>
          </a:p>
        </p:txBody>
      </p:sp>
      <p:sp>
        <p:nvSpPr>
          <p:cNvPr id="5" name="Platshållare för sidfot 4">
            <a:extLst>
              <a:ext uri="{FF2B5EF4-FFF2-40B4-BE49-F238E27FC236}">
                <a16:creationId xmlns:a16="http://schemas.microsoft.com/office/drawing/2014/main" id="{6A809070-DB9D-43BE-98BE-4F57D5CA892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40461B1-FACA-47C3-9D55-F8FEA5AA9490}"/>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2524152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D2008A-CC9C-44D0-A5EB-8439A43727B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7B65F4B-0B9D-4ECC-849F-59762E3990F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49AF8B1-81AD-4F08-868C-7FE26C95E124}"/>
              </a:ext>
            </a:extLst>
          </p:cNvPr>
          <p:cNvSpPr>
            <a:spLocks noGrp="1"/>
          </p:cNvSpPr>
          <p:nvPr>
            <p:ph type="dt" sz="half" idx="10"/>
          </p:nvPr>
        </p:nvSpPr>
        <p:spPr/>
        <p:txBody>
          <a:bodyPr/>
          <a:lstStyle/>
          <a:p>
            <a:fld id="{887796E8-91F0-4FD8-9048-F4BADA183966}" type="datetimeFigureOut">
              <a:rPr lang="sv-SE" smtClean="0"/>
              <a:t>2026-09-09</a:t>
            </a:fld>
            <a:endParaRPr lang="sv-SE"/>
          </a:p>
        </p:txBody>
      </p:sp>
      <p:sp>
        <p:nvSpPr>
          <p:cNvPr id="5" name="Platshållare för sidfot 4">
            <a:extLst>
              <a:ext uri="{FF2B5EF4-FFF2-40B4-BE49-F238E27FC236}">
                <a16:creationId xmlns:a16="http://schemas.microsoft.com/office/drawing/2014/main" id="{183FE055-D772-4CE4-B9D5-C56A550191F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7D37AE1-CE18-4841-A500-33450FF7020E}"/>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2396387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CC07FE9-150A-483C-929A-41620E06B9A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BCC946D-398B-445A-BFA6-CCBAA6AC366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79F7D57-E8A9-426B-848E-7411E3FC0488}"/>
              </a:ext>
            </a:extLst>
          </p:cNvPr>
          <p:cNvSpPr>
            <a:spLocks noGrp="1"/>
          </p:cNvSpPr>
          <p:nvPr>
            <p:ph type="dt" sz="half" idx="10"/>
          </p:nvPr>
        </p:nvSpPr>
        <p:spPr/>
        <p:txBody>
          <a:bodyPr/>
          <a:lstStyle/>
          <a:p>
            <a:fld id="{887796E8-91F0-4FD8-9048-F4BADA183966}" type="datetimeFigureOut">
              <a:rPr lang="sv-SE" smtClean="0"/>
              <a:t>2026-09-09</a:t>
            </a:fld>
            <a:endParaRPr lang="sv-SE"/>
          </a:p>
        </p:txBody>
      </p:sp>
      <p:sp>
        <p:nvSpPr>
          <p:cNvPr id="5" name="Platshållare för sidfot 4">
            <a:extLst>
              <a:ext uri="{FF2B5EF4-FFF2-40B4-BE49-F238E27FC236}">
                <a16:creationId xmlns:a16="http://schemas.microsoft.com/office/drawing/2014/main" id="{17C208E1-1D89-43E3-8403-438665191EE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9EA5302-456D-477F-8BE6-E9F0BF168CD9}"/>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2604230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79056" y="1508132"/>
            <a:ext cx="9233890" cy="1470026"/>
          </a:xfrm>
        </p:spPr>
        <p:txBody>
          <a:bodyPr bIns="0" anchor="b"/>
          <a:lstStyle>
            <a:lvl1pPr algn="ctr">
              <a:lnSpc>
                <a:spcPct val="80000"/>
              </a:lnSpc>
              <a:defRPr spc="-200"/>
            </a:lvl1pPr>
          </a:lstStyle>
          <a:p>
            <a:r>
              <a:rPr lang="en-US" dirty="0"/>
              <a:t>SKRIV RUBRIKEN MED STORA BOKSTÄVER</a:t>
            </a:r>
          </a:p>
        </p:txBody>
      </p:sp>
      <p:sp>
        <p:nvSpPr>
          <p:cNvPr id="3" name="Subtitle 2"/>
          <p:cNvSpPr>
            <a:spLocks noGrp="1"/>
          </p:cNvSpPr>
          <p:nvPr>
            <p:ph type="subTitle" idx="1"/>
          </p:nvPr>
        </p:nvSpPr>
        <p:spPr>
          <a:xfrm>
            <a:off x="1828800" y="2988466"/>
            <a:ext cx="8534400" cy="1752600"/>
          </a:xfrm>
        </p:spPr>
        <p:txBody>
          <a:bodyPr tIns="0">
            <a:normAutofit/>
          </a:bodyPr>
          <a:lstStyle>
            <a:lvl1pPr marL="0" indent="0" algn="ctr">
              <a:buNone/>
              <a:defRPr sz="2666">
                <a:solidFill>
                  <a:schemeClr val="tx1">
                    <a:tint val="75000"/>
                  </a:schemeClr>
                </a:solidFill>
              </a:defRPr>
            </a:lvl1pPr>
            <a:lvl2pPr marL="609547" indent="0" algn="ctr">
              <a:buNone/>
              <a:defRPr>
                <a:solidFill>
                  <a:schemeClr val="tx1">
                    <a:tint val="75000"/>
                  </a:schemeClr>
                </a:solidFill>
              </a:defRPr>
            </a:lvl2pPr>
            <a:lvl3pPr marL="1219093" indent="0" algn="ctr">
              <a:buNone/>
              <a:defRPr>
                <a:solidFill>
                  <a:schemeClr val="tx1">
                    <a:tint val="75000"/>
                  </a:schemeClr>
                </a:solidFill>
              </a:defRPr>
            </a:lvl3pPr>
            <a:lvl4pPr marL="1828640" indent="0" algn="ctr">
              <a:buNone/>
              <a:defRPr>
                <a:solidFill>
                  <a:schemeClr val="tx1">
                    <a:tint val="75000"/>
                  </a:schemeClr>
                </a:solidFill>
              </a:defRPr>
            </a:lvl4pPr>
            <a:lvl5pPr marL="2438187" indent="0" algn="ctr">
              <a:buNone/>
              <a:defRPr>
                <a:solidFill>
                  <a:schemeClr val="tx1">
                    <a:tint val="75000"/>
                  </a:schemeClr>
                </a:solidFill>
              </a:defRPr>
            </a:lvl5pPr>
            <a:lvl6pPr marL="3047733" indent="0" algn="ctr">
              <a:buNone/>
              <a:defRPr>
                <a:solidFill>
                  <a:schemeClr val="tx1">
                    <a:tint val="75000"/>
                  </a:schemeClr>
                </a:solidFill>
              </a:defRPr>
            </a:lvl6pPr>
            <a:lvl7pPr marL="3657280" indent="0" algn="ctr">
              <a:buNone/>
              <a:defRPr>
                <a:solidFill>
                  <a:schemeClr val="tx1">
                    <a:tint val="75000"/>
                  </a:schemeClr>
                </a:solidFill>
              </a:defRPr>
            </a:lvl7pPr>
            <a:lvl8pPr marL="4266827" indent="0" algn="ctr">
              <a:buNone/>
              <a:defRPr>
                <a:solidFill>
                  <a:schemeClr val="tx1">
                    <a:tint val="75000"/>
                  </a:schemeClr>
                </a:solidFill>
              </a:defRPr>
            </a:lvl8pPr>
            <a:lvl9pPr marL="4876374" indent="0" algn="ctr">
              <a:buNone/>
              <a:defRPr>
                <a:solidFill>
                  <a:schemeClr val="tx1">
                    <a:tint val="75000"/>
                  </a:schemeClr>
                </a:solidFill>
              </a:defRPr>
            </a:lvl9pPr>
          </a:lstStyle>
          <a:p>
            <a:r>
              <a:rPr lang="sv-SE"/>
              <a:t>Klicka här för att ändra format på underrubrik i bakgrunden</a:t>
            </a:r>
            <a:endParaRPr lang="en-US" dirty="0"/>
          </a:p>
        </p:txBody>
      </p:sp>
    </p:spTree>
    <p:extLst>
      <p:ext uri="{BB962C8B-B14F-4D97-AF65-F5344CB8AC3E}">
        <p14:creationId xmlns:p14="http://schemas.microsoft.com/office/powerpoint/2010/main" val="3906018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80000"/>
              </a:lnSpc>
              <a:defRPr spc="-200"/>
            </a:lvl1pPr>
          </a:lstStyle>
          <a:p>
            <a:r>
              <a:rPr lang="en-US" dirty="0"/>
              <a:t>SKRIV RUBRIKEN MED STORA BOKSTÄVER</a:t>
            </a:r>
          </a:p>
        </p:txBody>
      </p:sp>
      <p:sp>
        <p:nvSpPr>
          <p:cNvPr id="3" name="Content Placeholder 2"/>
          <p:cNvSpPr>
            <a:spLocks noGrp="1"/>
          </p:cNvSpPr>
          <p:nvPr>
            <p:ph idx="1" hasCustomPrompt="1"/>
          </p:nvPr>
        </p:nvSpPr>
        <p:spPr>
          <a:xfrm>
            <a:off x="609600" y="1600202"/>
            <a:ext cx="10972800" cy="3857635"/>
          </a:xfrm>
        </p:spPr>
        <p:txBody>
          <a:bodyPr/>
          <a:lstStyle>
            <a:lvl1pPr>
              <a:defRPr sz="3200">
                <a:solidFill>
                  <a:schemeClr val="tx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102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9860" y="1040386"/>
            <a:ext cx="10363200" cy="4295032"/>
          </a:xfrm>
        </p:spPr>
        <p:txBody>
          <a:bodyPr anchor="t">
            <a:normAutofit/>
          </a:bodyPr>
          <a:lstStyle>
            <a:lvl1pPr algn="l">
              <a:lnSpc>
                <a:spcPct val="80000"/>
              </a:lnSpc>
              <a:defRPr sz="8799" b="1" cap="all" spc="-400"/>
            </a:lvl1pPr>
          </a:lstStyle>
          <a:p>
            <a:r>
              <a:rPr lang="en-US" dirty="0" err="1"/>
              <a:t>Skriv</a:t>
            </a:r>
            <a:r>
              <a:rPr lang="en-US" dirty="0"/>
              <a:t> </a:t>
            </a:r>
            <a:r>
              <a:rPr lang="en-US" dirty="0" err="1"/>
              <a:t>rubirken</a:t>
            </a:r>
            <a:r>
              <a:rPr lang="en-US" dirty="0"/>
              <a:t> med </a:t>
            </a:r>
            <a:r>
              <a:rPr lang="en-US" dirty="0" err="1"/>
              <a:t>stora</a:t>
            </a:r>
            <a:r>
              <a:rPr lang="en-US" dirty="0"/>
              <a:t> </a:t>
            </a:r>
            <a:r>
              <a:rPr lang="en-US" dirty="0" err="1"/>
              <a:t>bokstäver</a:t>
            </a:r>
            <a:endParaRPr lang="en-US" dirty="0"/>
          </a:p>
        </p:txBody>
      </p:sp>
      <p:sp>
        <p:nvSpPr>
          <p:cNvPr id="3" name="Text Placeholder 2"/>
          <p:cNvSpPr>
            <a:spLocks noGrp="1"/>
          </p:cNvSpPr>
          <p:nvPr>
            <p:ph type="body" idx="1" hasCustomPrompt="1"/>
          </p:nvPr>
        </p:nvSpPr>
        <p:spPr>
          <a:xfrm>
            <a:off x="289860" y="265240"/>
            <a:ext cx="10363200" cy="775144"/>
          </a:xfrm>
        </p:spPr>
        <p:txBody>
          <a:bodyPr anchor="b">
            <a:normAutofit/>
          </a:bodyPr>
          <a:lstStyle>
            <a:lvl1pPr marL="0" indent="0">
              <a:buNone/>
              <a:defRPr sz="2134">
                <a:solidFill>
                  <a:schemeClr val="tx1">
                    <a:tint val="75000"/>
                  </a:schemeClr>
                </a:solidFill>
              </a:defRPr>
            </a:lvl1pPr>
            <a:lvl2pPr marL="609547" indent="0">
              <a:buNone/>
              <a:defRPr sz="2400">
                <a:solidFill>
                  <a:schemeClr val="tx1">
                    <a:tint val="75000"/>
                  </a:schemeClr>
                </a:solidFill>
              </a:defRPr>
            </a:lvl2pPr>
            <a:lvl3pPr marL="1219093" indent="0">
              <a:buNone/>
              <a:defRPr sz="2134">
                <a:solidFill>
                  <a:schemeClr val="tx1">
                    <a:tint val="75000"/>
                  </a:schemeClr>
                </a:solidFill>
              </a:defRPr>
            </a:lvl3pPr>
            <a:lvl4pPr marL="1828640" indent="0">
              <a:buNone/>
              <a:defRPr sz="1867">
                <a:solidFill>
                  <a:schemeClr val="tx1">
                    <a:tint val="75000"/>
                  </a:schemeClr>
                </a:solidFill>
              </a:defRPr>
            </a:lvl4pPr>
            <a:lvl5pPr marL="2438187" indent="0">
              <a:buNone/>
              <a:defRPr sz="1867">
                <a:solidFill>
                  <a:schemeClr val="tx1">
                    <a:tint val="75000"/>
                  </a:schemeClr>
                </a:solidFill>
              </a:defRPr>
            </a:lvl5pPr>
            <a:lvl6pPr marL="3047733" indent="0">
              <a:buNone/>
              <a:defRPr sz="1867">
                <a:solidFill>
                  <a:schemeClr val="tx1">
                    <a:tint val="75000"/>
                  </a:schemeClr>
                </a:solidFill>
              </a:defRPr>
            </a:lvl6pPr>
            <a:lvl7pPr marL="3657280" indent="0">
              <a:buNone/>
              <a:defRPr sz="1867">
                <a:solidFill>
                  <a:schemeClr val="tx1">
                    <a:tint val="75000"/>
                  </a:schemeClr>
                </a:solidFill>
              </a:defRPr>
            </a:lvl7pPr>
            <a:lvl8pPr marL="4266827" indent="0">
              <a:buNone/>
              <a:defRPr sz="1867">
                <a:solidFill>
                  <a:schemeClr val="tx1">
                    <a:tint val="75000"/>
                  </a:schemeClr>
                </a:solidFill>
              </a:defRPr>
            </a:lvl8pPr>
            <a:lvl9pPr marL="4876374" indent="0">
              <a:buNone/>
              <a:defRPr sz="1867">
                <a:solidFill>
                  <a:schemeClr val="tx1">
                    <a:tint val="75000"/>
                  </a:schemeClr>
                </a:solidFill>
              </a:defRPr>
            </a:lvl9pPr>
          </a:lstStyle>
          <a:p>
            <a:pPr lvl="0"/>
            <a:r>
              <a:rPr lang="en-US" dirty="0"/>
              <a:t>HÄR SKA DET OCKSÅ STÅ MED STORA BOKSTÄVER</a:t>
            </a:r>
          </a:p>
        </p:txBody>
      </p:sp>
    </p:spTree>
    <p:extLst>
      <p:ext uri="{BB962C8B-B14F-4D97-AF65-F5344CB8AC3E}">
        <p14:creationId xmlns:p14="http://schemas.microsoft.com/office/powerpoint/2010/main" val="1407387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pc="-200"/>
            </a:lvl1pPr>
          </a:lstStyle>
          <a:p>
            <a:r>
              <a:rPr lang="en-US" dirty="0"/>
              <a:t>SKRIV RUBRIKEN MED STORA BOKSTÄVER</a:t>
            </a:r>
          </a:p>
        </p:txBody>
      </p:sp>
      <p:sp>
        <p:nvSpPr>
          <p:cNvPr id="3" name="Content Placeholder 2"/>
          <p:cNvSpPr>
            <a:spLocks noGrp="1"/>
          </p:cNvSpPr>
          <p:nvPr>
            <p:ph sz="half" idx="1"/>
          </p:nvPr>
        </p:nvSpPr>
        <p:spPr>
          <a:xfrm>
            <a:off x="609600" y="1600202"/>
            <a:ext cx="5384800" cy="4316704"/>
          </a:xfrm>
        </p:spPr>
        <p:txBody>
          <a:bodyPr/>
          <a:lstStyle>
            <a:lvl1pPr>
              <a:defRPr sz="3733"/>
            </a:lvl1pPr>
            <a:lvl2pPr>
              <a:defRPr sz="3200"/>
            </a:lvl2pPr>
            <a:lvl3pPr>
              <a:defRPr sz="2666"/>
            </a:lvl3pPr>
            <a:lvl4pPr>
              <a:defRPr sz="2400"/>
            </a:lvl4pPr>
            <a:lvl5pPr>
              <a:defRPr sz="2400"/>
            </a:lvl5pPr>
            <a:lvl6pPr>
              <a:defRPr sz="2400"/>
            </a:lvl6pPr>
            <a:lvl7pPr>
              <a:defRPr sz="2400"/>
            </a:lvl7pPr>
            <a:lvl8pPr>
              <a:defRPr sz="2400"/>
            </a:lvl8pPr>
            <a:lvl9pPr>
              <a:defRPr sz="2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197600" y="1600202"/>
            <a:ext cx="5384800" cy="4316704"/>
          </a:xfrm>
        </p:spPr>
        <p:txBody>
          <a:bodyPr/>
          <a:lstStyle>
            <a:lvl1pPr>
              <a:defRPr sz="3733"/>
            </a:lvl1pPr>
            <a:lvl2pPr>
              <a:defRPr sz="3200"/>
            </a:lvl2pPr>
            <a:lvl3pPr>
              <a:defRPr sz="2666"/>
            </a:lvl3pPr>
            <a:lvl4pPr>
              <a:defRPr sz="2400"/>
            </a:lvl4pPr>
            <a:lvl5pPr>
              <a:defRPr sz="2400"/>
            </a:lvl5pPr>
            <a:lvl6pPr>
              <a:defRPr sz="2400"/>
            </a:lvl6pPr>
            <a:lvl7pPr>
              <a:defRPr sz="2400"/>
            </a:lvl7pPr>
            <a:lvl8pPr>
              <a:defRPr sz="2400"/>
            </a:lvl8pPr>
            <a:lvl9pPr>
              <a:defRPr sz="2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19204211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40"/>
            <a:ext cx="10972800" cy="908743"/>
          </a:xfrm>
        </p:spPr>
        <p:txBody>
          <a:bodyPr/>
          <a:lstStyle>
            <a:lvl1pPr>
              <a:defRPr/>
            </a:lvl1pPr>
          </a:lstStyle>
          <a:p>
            <a:r>
              <a:rPr lang="en-US" dirty="0"/>
              <a:t>SKRIV RUBRIKEN MED STORA BOKSTÄVER</a:t>
            </a:r>
          </a:p>
        </p:txBody>
      </p:sp>
      <p:sp>
        <p:nvSpPr>
          <p:cNvPr id="3" name="Text Placeholder 2"/>
          <p:cNvSpPr>
            <a:spLocks noGrp="1"/>
          </p:cNvSpPr>
          <p:nvPr>
            <p:ph type="body" idx="1"/>
          </p:nvPr>
        </p:nvSpPr>
        <p:spPr>
          <a:xfrm>
            <a:off x="609600" y="1535114"/>
            <a:ext cx="5386918" cy="639763"/>
          </a:xfrm>
        </p:spPr>
        <p:txBody>
          <a:bodyPr anchor="b">
            <a:normAutofit/>
          </a:bodyPr>
          <a:lstStyle>
            <a:lvl1pPr marL="0" indent="0">
              <a:buNone/>
              <a:defRPr sz="2400" b="1"/>
            </a:lvl1pPr>
            <a:lvl2pPr marL="609547" indent="0">
              <a:buNone/>
              <a:defRPr sz="2666" b="1"/>
            </a:lvl2pPr>
            <a:lvl3pPr marL="1219093" indent="0">
              <a:buNone/>
              <a:defRPr sz="2400" b="1"/>
            </a:lvl3pPr>
            <a:lvl4pPr marL="1828640" indent="0">
              <a:buNone/>
              <a:defRPr sz="2134" b="1"/>
            </a:lvl4pPr>
            <a:lvl5pPr marL="2438187" indent="0">
              <a:buNone/>
              <a:defRPr sz="2134" b="1"/>
            </a:lvl5pPr>
            <a:lvl6pPr marL="3047733" indent="0">
              <a:buNone/>
              <a:defRPr sz="2134" b="1"/>
            </a:lvl6pPr>
            <a:lvl7pPr marL="3657280" indent="0">
              <a:buNone/>
              <a:defRPr sz="2134" b="1"/>
            </a:lvl7pPr>
            <a:lvl8pPr marL="4266827" indent="0">
              <a:buNone/>
              <a:defRPr sz="2134" b="1"/>
            </a:lvl8pPr>
            <a:lvl9pPr marL="4876374" indent="0">
              <a:buNone/>
              <a:defRPr sz="2134" b="1"/>
            </a:lvl9pPr>
          </a:lstStyle>
          <a:p>
            <a:pPr lvl="0"/>
            <a:r>
              <a:rPr lang="sv-SE"/>
              <a:t>Klicka här för att ändra format på bakgrundstexten</a:t>
            </a:r>
          </a:p>
        </p:txBody>
      </p:sp>
      <p:sp>
        <p:nvSpPr>
          <p:cNvPr id="4" name="Content Placeholder 3"/>
          <p:cNvSpPr>
            <a:spLocks noGrp="1"/>
          </p:cNvSpPr>
          <p:nvPr>
            <p:ph sz="half" idx="2"/>
          </p:nvPr>
        </p:nvSpPr>
        <p:spPr>
          <a:xfrm>
            <a:off x="609600" y="2174874"/>
            <a:ext cx="5386918" cy="3680822"/>
          </a:xfrm>
        </p:spPr>
        <p:txBody>
          <a:bodyPr/>
          <a:lstStyle>
            <a:lvl1pPr>
              <a:defRPr sz="2134"/>
            </a:lvl1pPr>
            <a:lvl2pPr>
              <a:defRPr sz="1867"/>
            </a:lvl2pPr>
            <a:lvl3pPr>
              <a:defRPr sz="2000"/>
            </a:lvl3pPr>
            <a:lvl4pPr>
              <a:defRPr sz="2000"/>
            </a:lvl4pPr>
            <a:lvl5pPr>
              <a:defRPr sz="1734"/>
            </a:lvl5pPr>
            <a:lvl6pPr>
              <a:defRPr sz="2134"/>
            </a:lvl6pPr>
            <a:lvl7pPr>
              <a:defRPr sz="2134"/>
            </a:lvl7pPr>
            <a:lvl8pPr>
              <a:defRPr sz="2134"/>
            </a:lvl8pPr>
            <a:lvl9pPr>
              <a:defRPr sz="2134"/>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93368" y="1535114"/>
            <a:ext cx="5389034" cy="639763"/>
          </a:xfrm>
        </p:spPr>
        <p:txBody>
          <a:bodyPr anchor="b">
            <a:normAutofit/>
          </a:bodyPr>
          <a:lstStyle>
            <a:lvl1pPr marL="0" indent="0">
              <a:buNone/>
              <a:defRPr sz="2400" b="1"/>
            </a:lvl1pPr>
            <a:lvl2pPr marL="609547" indent="0">
              <a:buNone/>
              <a:defRPr sz="2666" b="1"/>
            </a:lvl2pPr>
            <a:lvl3pPr marL="1219093" indent="0">
              <a:buNone/>
              <a:defRPr sz="2400" b="1"/>
            </a:lvl3pPr>
            <a:lvl4pPr marL="1828640" indent="0">
              <a:buNone/>
              <a:defRPr sz="2134" b="1"/>
            </a:lvl4pPr>
            <a:lvl5pPr marL="2438187" indent="0">
              <a:buNone/>
              <a:defRPr sz="2134" b="1"/>
            </a:lvl5pPr>
            <a:lvl6pPr marL="3047733" indent="0">
              <a:buNone/>
              <a:defRPr sz="2134" b="1"/>
            </a:lvl6pPr>
            <a:lvl7pPr marL="3657280" indent="0">
              <a:buNone/>
              <a:defRPr sz="2134" b="1"/>
            </a:lvl7pPr>
            <a:lvl8pPr marL="4266827" indent="0">
              <a:buNone/>
              <a:defRPr sz="2134" b="1"/>
            </a:lvl8pPr>
            <a:lvl9pPr marL="4876374" indent="0">
              <a:buNone/>
              <a:defRPr sz="2134" b="1"/>
            </a:lvl9pPr>
          </a:lstStyle>
          <a:p>
            <a:pPr lvl="0"/>
            <a:r>
              <a:rPr lang="sv-SE"/>
              <a:t>Klicka här för att ändra format på bakgrundstexten</a:t>
            </a:r>
          </a:p>
        </p:txBody>
      </p:sp>
      <p:sp>
        <p:nvSpPr>
          <p:cNvPr id="6" name="Content Placeholder 5"/>
          <p:cNvSpPr>
            <a:spLocks noGrp="1"/>
          </p:cNvSpPr>
          <p:nvPr>
            <p:ph sz="quarter" idx="4"/>
          </p:nvPr>
        </p:nvSpPr>
        <p:spPr>
          <a:xfrm>
            <a:off x="6193368" y="2174874"/>
            <a:ext cx="5389034" cy="3680822"/>
          </a:xfrm>
        </p:spPr>
        <p:txBody>
          <a:bodyPr/>
          <a:lstStyle>
            <a:lvl1pPr>
              <a:defRPr sz="2134"/>
            </a:lvl1pPr>
            <a:lvl2pPr>
              <a:defRPr sz="2000"/>
            </a:lvl2pPr>
            <a:lvl3pPr>
              <a:defRPr sz="2000"/>
            </a:lvl3pPr>
            <a:lvl4pPr>
              <a:defRPr sz="2000"/>
            </a:lvl4pPr>
            <a:lvl5pPr>
              <a:defRPr sz="1734"/>
            </a:lvl5pPr>
            <a:lvl6pPr>
              <a:defRPr sz="2134"/>
            </a:lvl6pPr>
            <a:lvl7pPr>
              <a:defRPr sz="2134"/>
            </a:lvl7pPr>
            <a:lvl8pPr>
              <a:defRPr sz="2134"/>
            </a:lvl8pPr>
            <a:lvl9pPr>
              <a:defRPr sz="2134"/>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860891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SKRIV RUBRIKEN MED STORA BOKSTÄVER</a:t>
            </a:r>
          </a:p>
        </p:txBody>
      </p:sp>
    </p:spTree>
    <p:extLst>
      <p:ext uri="{BB962C8B-B14F-4D97-AF65-F5344CB8AC3E}">
        <p14:creationId xmlns:p14="http://schemas.microsoft.com/office/powerpoint/2010/main" val="312012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1644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2" y="273052"/>
            <a:ext cx="4011084" cy="961339"/>
          </a:xfrm>
        </p:spPr>
        <p:txBody>
          <a:bodyPr anchor="b">
            <a:normAutofit/>
          </a:bodyPr>
          <a:lstStyle>
            <a:lvl1pPr algn="l">
              <a:lnSpc>
                <a:spcPct val="80000"/>
              </a:lnSpc>
              <a:defRPr sz="2134" b="1" spc="0"/>
            </a:lvl1pPr>
          </a:lstStyle>
          <a:p>
            <a:r>
              <a:rPr lang="en-US" dirty="0"/>
              <a:t>SKRIV RUBRIKEN MED STORA BOKSTÄVER</a:t>
            </a:r>
          </a:p>
        </p:txBody>
      </p:sp>
      <p:sp>
        <p:nvSpPr>
          <p:cNvPr id="3" name="Content Placeholder 2"/>
          <p:cNvSpPr>
            <a:spLocks noGrp="1"/>
          </p:cNvSpPr>
          <p:nvPr>
            <p:ph idx="1"/>
          </p:nvPr>
        </p:nvSpPr>
        <p:spPr>
          <a:xfrm>
            <a:off x="4766734" y="273052"/>
            <a:ext cx="6815667" cy="5853114"/>
          </a:xfrm>
        </p:spPr>
        <p:txBody>
          <a:bodyPr/>
          <a:lstStyle>
            <a:lvl1pPr>
              <a:defRPr sz="3200"/>
            </a:lvl1pPr>
            <a:lvl2pPr>
              <a:defRPr sz="2666"/>
            </a:lvl2pPr>
            <a:lvl3pPr>
              <a:defRPr sz="2400"/>
            </a:lvl3pPr>
            <a:lvl4pPr>
              <a:defRPr sz="2134"/>
            </a:lvl4pPr>
            <a:lvl5pPr>
              <a:defRPr sz="2134"/>
            </a:lvl5pPr>
            <a:lvl6pPr>
              <a:defRPr sz="2666"/>
            </a:lvl6pPr>
            <a:lvl7pPr>
              <a:defRPr sz="2666"/>
            </a:lvl7pPr>
            <a:lvl8pPr>
              <a:defRPr sz="2666"/>
            </a:lvl8pPr>
            <a:lvl9pPr>
              <a:defRPr sz="2666"/>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09602" y="1356809"/>
            <a:ext cx="4011084" cy="4769356"/>
          </a:xfrm>
        </p:spPr>
        <p:txBody>
          <a:bodyPr/>
          <a:lstStyle>
            <a:lvl1pPr marL="0" indent="0">
              <a:buNone/>
              <a:defRPr sz="1867"/>
            </a:lvl1pPr>
            <a:lvl2pPr marL="609547" indent="0">
              <a:buNone/>
              <a:defRPr sz="1600"/>
            </a:lvl2pPr>
            <a:lvl3pPr marL="1219093" indent="0">
              <a:buNone/>
              <a:defRPr sz="1334"/>
            </a:lvl3pPr>
            <a:lvl4pPr marL="1828640" indent="0">
              <a:buNone/>
              <a:defRPr sz="1200"/>
            </a:lvl4pPr>
            <a:lvl5pPr marL="2438187" indent="0">
              <a:buNone/>
              <a:defRPr sz="1200"/>
            </a:lvl5pPr>
            <a:lvl6pPr marL="3047733" indent="0">
              <a:buNone/>
              <a:defRPr sz="1200"/>
            </a:lvl6pPr>
            <a:lvl7pPr marL="3657280" indent="0">
              <a:buNone/>
              <a:defRPr sz="1200"/>
            </a:lvl7pPr>
            <a:lvl8pPr marL="4266827" indent="0">
              <a:buNone/>
              <a:defRPr sz="1200"/>
            </a:lvl8pPr>
            <a:lvl9pPr marL="4876374" indent="0">
              <a:buNone/>
              <a:defRPr sz="1200"/>
            </a:lvl9pPr>
          </a:lstStyle>
          <a:p>
            <a:pPr lvl="0"/>
            <a:r>
              <a:rPr lang="sv-SE"/>
              <a:t>Klicka här för att ändra format på bakgrundstexten</a:t>
            </a:r>
          </a:p>
        </p:txBody>
      </p:sp>
    </p:spTree>
    <p:extLst>
      <p:ext uri="{BB962C8B-B14F-4D97-AF65-F5344CB8AC3E}">
        <p14:creationId xmlns:p14="http://schemas.microsoft.com/office/powerpoint/2010/main" val="237811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D5F856-1134-4550-AFCF-0DC4146AC74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B4D8BEE-42D2-4E8B-9380-31C6FE5D392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DE7A1E7-1EEF-4EA6-92A5-39C3FB8FEC97}"/>
              </a:ext>
            </a:extLst>
          </p:cNvPr>
          <p:cNvSpPr>
            <a:spLocks noGrp="1"/>
          </p:cNvSpPr>
          <p:nvPr>
            <p:ph type="dt" sz="half" idx="10"/>
          </p:nvPr>
        </p:nvSpPr>
        <p:spPr/>
        <p:txBody>
          <a:bodyPr/>
          <a:lstStyle/>
          <a:p>
            <a:fld id="{887796E8-91F0-4FD8-9048-F4BADA183966}" type="datetimeFigureOut">
              <a:rPr lang="sv-SE" smtClean="0"/>
              <a:t>2026-09-09</a:t>
            </a:fld>
            <a:endParaRPr lang="sv-SE"/>
          </a:p>
        </p:txBody>
      </p:sp>
      <p:sp>
        <p:nvSpPr>
          <p:cNvPr id="5" name="Platshållare för sidfot 4">
            <a:extLst>
              <a:ext uri="{FF2B5EF4-FFF2-40B4-BE49-F238E27FC236}">
                <a16:creationId xmlns:a16="http://schemas.microsoft.com/office/drawing/2014/main" id="{A5EBAAEC-6D55-468D-9571-F769EB6164C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7DDC3D1-3EF1-43D3-B7D9-25B2725233AC}"/>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24140958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7637" y="118085"/>
            <a:ext cx="9810763" cy="566739"/>
          </a:xfrm>
        </p:spPr>
        <p:txBody>
          <a:bodyPr anchor="b"/>
          <a:lstStyle>
            <a:lvl1pPr algn="l">
              <a:defRPr sz="2666" b="1" spc="0"/>
            </a:lvl1pPr>
          </a:lstStyle>
          <a:p>
            <a:r>
              <a:rPr lang="en-US" dirty="0"/>
              <a:t>SKRIV RUBRIKEN MED STORA BOKSTÄVER</a:t>
            </a:r>
          </a:p>
        </p:txBody>
      </p:sp>
      <p:sp>
        <p:nvSpPr>
          <p:cNvPr id="3" name="Picture Placeholder 2"/>
          <p:cNvSpPr>
            <a:spLocks noGrp="1"/>
          </p:cNvSpPr>
          <p:nvPr>
            <p:ph type="pic" idx="1"/>
          </p:nvPr>
        </p:nvSpPr>
        <p:spPr>
          <a:xfrm>
            <a:off x="2389718" y="786202"/>
            <a:ext cx="7315200" cy="4114800"/>
          </a:xfrm>
        </p:spPr>
        <p:txBody>
          <a:bodyPr/>
          <a:lstStyle>
            <a:lvl1pPr marL="0" indent="0">
              <a:buNone/>
              <a:defRPr sz="4266"/>
            </a:lvl1pPr>
            <a:lvl2pPr marL="609547" indent="0">
              <a:buNone/>
              <a:defRPr sz="3733"/>
            </a:lvl2pPr>
            <a:lvl3pPr marL="1219093" indent="0">
              <a:buNone/>
              <a:defRPr sz="3200"/>
            </a:lvl3pPr>
            <a:lvl4pPr marL="1828640" indent="0">
              <a:buNone/>
              <a:defRPr sz="2666"/>
            </a:lvl4pPr>
            <a:lvl5pPr marL="2438187" indent="0">
              <a:buNone/>
              <a:defRPr sz="2666"/>
            </a:lvl5pPr>
            <a:lvl6pPr marL="3047733" indent="0">
              <a:buNone/>
              <a:defRPr sz="2666"/>
            </a:lvl6pPr>
            <a:lvl7pPr marL="3657280" indent="0">
              <a:buNone/>
              <a:defRPr sz="2666"/>
            </a:lvl7pPr>
            <a:lvl8pPr marL="4266827" indent="0">
              <a:buNone/>
              <a:defRPr sz="2666"/>
            </a:lvl8pPr>
            <a:lvl9pPr marL="4876374" indent="0">
              <a:buNone/>
              <a:defRPr sz="2666"/>
            </a:lvl9pPr>
          </a:lstStyle>
          <a:p>
            <a:r>
              <a:rPr lang="sv-SE" dirty="0"/>
              <a:t>Klicka på ikonen för att lägga till en bild</a:t>
            </a:r>
            <a:endParaRPr lang="en-US" dirty="0"/>
          </a:p>
        </p:txBody>
      </p:sp>
      <p:sp>
        <p:nvSpPr>
          <p:cNvPr id="4" name="Text Placeholder 3"/>
          <p:cNvSpPr>
            <a:spLocks noGrp="1"/>
          </p:cNvSpPr>
          <p:nvPr>
            <p:ph type="body" sz="half" idx="2"/>
          </p:nvPr>
        </p:nvSpPr>
        <p:spPr>
          <a:xfrm>
            <a:off x="2389718" y="4932923"/>
            <a:ext cx="7315200" cy="708542"/>
          </a:xfrm>
        </p:spPr>
        <p:txBody>
          <a:bodyPr/>
          <a:lstStyle>
            <a:lvl1pPr marL="0" indent="0">
              <a:buNone/>
              <a:defRPr sz="1867"/>
            </a:lvl1pPr>
            <a:lvl2pPr marL="609547" indent="0">
              <a:buNone/>
              <a:defRPr sz="1600"/>
            </a:lvl2pPr>
            <a:lvl3pPr marL="1219093" indent="0">
              <a:buNone/>
              <a:defRPr sz="1334"/>
            </a:lvl3pPr>
            <a:lvl4pPr marL="1828640" indent="0">
              <a:buNone/>
              <a:defRPr sz="1200"/>
            </a:lvl4pPr>
            <a:lvl5pPr marL="2438187" indent="0">
              <a:buNone/>
              <a:defRPr sz="1200"/>
            </a:lvl5pPr>
            <a:lvl6pPr marL="3047733" indent="0">
              <a:buNone/>
              <a:defRPr sz="1200"/>
            </a:lvl6pPr>
            <a:lvl7pPr marL="3657280" indent="0">
              <a:buNone/>
              <a:defRPr sz="1200"/>
            </a:lvl7pPr>
            <a:lvl8pPr marL="4266827" indent="0">
              <a:buNone/>
              <a:defRPr sz="1200"/>
            </a:lvl8pPr>
            <a:lvl9pPr marL="4876374" indent="0">
              <a:buNone/>
              <a:defRPr sz="1200"/>
            </a:lvl9pPr>
          </a:lstStyle>
          <a:p>
            <a:pPr lvl="0"/>
            <a:r>
              <a:rPr lang="sv-SE"/>
              <a:t>Klicka här för att ändra format på bakgrundstexten</a:t>
            </a:r>
          </a:p>
        </p:txBody>
      </p:sp>
    </p:spTree>
    <p:extLst>
      <p:ext uri="{BB962C8B-B14F-4D97-AF65-F5344CB8AC3E}">
        <p14:creationId xmlns:p14="http://schemas.microsoft.com/office/powerpoint/2010/main" val="1013038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SKRIV RUBRIKEN MED STORA BOKSTÄVER</a:t>
            </a:r>
          </a:p>
        </p:txBody>
      </p:sp>
      <p:sp>
        <p:nvSpPr>
          <p:cNvPr id="3" name="Vertical Text Placeholder 2"/>
          <p:cNvSpPr>
            <a:spLocks noGrp="1"/>
          </p:cNvSpPr>
          <p:nvPr>
            <p:ph type="body" orient="vert" idx="1"/>
          </p:nvPr>
        </p:nvSpPr>
        <p:spPr>
          <a:xfrm>
            <a:off x="609600" y="1600203"/>
            <a:ext cx="10972800" cy="3796426"/>
          </a:xfrm>
        </p:spPr>
        <p:txBody>
          <a:bodyPr vert="eaVert"/>
          <a:lstStyle>
            <a:lvl1pPr>
              <a:defRPr sz="2666"/>
            </a:lvl1pPr>
            <a:lvl2pPr>
              <a:defRPr sz="2400"/>
            </a:lvl2pPr>
            <a:lvl3pPr>
              <a:defRPr sz="1867"/>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25669565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39200" y="274639"/>
            <a:ext cx="2743200" cy="5183198"/>
          </a:xfrm>
        </p:spPr>
        <p:txBody>
          <a:bodyPr vert="eaVert"/>
          <a:lstStyle>
            <a:lvl1pPr>
              <a:lnSpc>
                <a:spcPct val="80000"/>
              </a:lnSpc>
              <a:defRPr/>
            </a:lvl1pPr>
          </a:lstStyle>
          <a:p>
            <a:r>
              <a:rPr lang="en-US" dirty="0"/>
              <a:t>SKRIV RUBRIKEN MED STORA BOKSTÄVER</a:t>
            </a:r>
          </a:p>
        </p:txBody>
      </p:sp>
      <p:sp>
        <p:nvSpPr>
          <p:cNvPr id="3" name="Vertical Text Placeholder 2"/>
          <p:cNvSpPr>
            <a:spLocks noGrp="1"/>
          </p:cNvSpPr>
          <p:nvPr>
            <p:ph type="body" orient="vert" idx="1"/>
          </p:nvPr>
        </p:nvSpPr>
        <p:spPr>
          <a:xfrm>
            <a:off x="609600" y="274639"/>
            <a:ext cx="8026400" cy="5183198"/>
          </a:xfrm>
        </p:spPr>
        <p:txBody>
          <a:bodyPr vert="eaVert"/>
          <a:lstStyle>
            <a:lvl1pPr>
              <a:defRPr sz="3200"/>
            </a:lvl1pPr>
            <a:lvl2pPr>
              <a:defRPr sz="2666"/>
            </a:lvl2pPr>
            <a:lvl3pPr>
              <a:defRPr sz="2134"/>
            </a:lvl3pPr>
            <a:lvl4pPr>
              <a:defRPr sz="1867"/>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42210479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Anpassa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7934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5559A-4445-4DA0-ABB7-84FD2343AF5D}"/>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5E2D806E-16CC-4969-98EA-B5AE1F2307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79A2FA5E-0C7D-40A9-80AC-6DAA0A4A5F22}"/>
              </a:ext>
            </a:extLst>
          </p:cNvPr>
          <p:cNvSpPr>
            <a:spLocks noGrp="1"/>
          </p:cNvSpPr>
          <p:nvPr>
            <p:ph type="dt" sz="half" idx="10"/>
          </p:nvPr>
        </p:nvSpPr>
        <p:spPr/>
        <p:txBody>
          <a:bodyPr/>
          <a:lstStyle/>
          <a:p>
            <a:fld id="{887796E8-91F0-4FD8-9048-F4BADA183966}" type="datetimeFigureOut">
              <a:rPr lang="sv-SE" smtClean="0"/>
              <a:t>2026-09-09</a:t>
            </a:fld>
            <a:endParaRPr lang="sv-SE"/>
          </a:p>
        </p:txBody>
      </p:sp>
      <p:sp>
        <p:nvSpPr>
          <p:cNvPr id="5" name="Platshållare för sidfot 4">
            <a:extLst>
              <a:ext uri="{FF2B5EF4-FFF2-40B4-BE49-F238E27FC236}">
                <a16:creationId xmlns:a16="http://schemas.microsoft.com/office/drawing/2014/main" id="{47AFF318-1E6B-4B81-B02D-E9DB44CE056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73BAE5C-80AB-4A4C-8943-2F3ACD95C083}"/>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4221446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F98F7D-394A-4184-B144-7FAF1D7E65D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D2F8F33-F156-4680-8D13-17ACB828BA6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C164903-BCE9-4907-BDA8-8A7D1F5751D9}"/>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F6ED121-BD87-4A47-A641-5E101805B2C2}"/>
              </a:ext>
            </a:extLst>
          </p:cNvPr>
          <p:cNvSpPr>
            <a:spLocks noGrp="1"/>
          </p:cNvSpPr>
          <p:nvPr>
            <p:ph type="dt" sz="half" idx="10"/>
          </p:nvPr>
        </p:nvSpPr>
        <p:spPr/>
        <p:txBody>
          <a:bodyPr/>
          <a:lstStyle/>
          <a:p>
            <a:fld id="{887796E8-91F0-4FD8-9048-F4BADA183966}" type="datetimeFigureOut">
              <a:rPr lang="sv-SE" smtClean="0"/>
              <a:t>2026-09-09</a:t>
            </a:fld>
            <a:endParaRPr lang="sv-SE"/>
          </a:p>
        </p:txBody>
      </p:sp>
      <p:sp>
        <p:nvSpPr>
          <p:cNvPr id="6" name="Platshållare för sidfot 5">
            <a:extLst>
              <a:ext uri="{FF2B5EF4-FFF2-40B4-BE49-F238E27FC236}">
                <a16:creationId xmlns:a16="http://schemas.microsoft.com/office/drawing/2014/main" id="{6C30E5E9-0A21-4844-919D-3D87D314243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81EC2AE-939C-4428-BA72-1565F77B534F}"/>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1925027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473EE1-BBAF-4B4D-B445-622EB70AE93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5D6FA9E-4FD6-4A58-A006-590304AF2C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CD34A14-AE9D-4170-AD52-B81610C0076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252BE1B-E17F-4E15-9655-B9A232DB87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FF37516-BC16-4E55-8B6B-53292449E9D7}"/>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0E85A8B-4639-4EDE-BF53-67E982A570B6}"/>
              </a:ext>
            </a:extLst>
          </p:cNvPr>
          <p:cNvSpPr>
            <a:spLocks noGrp="1"/>
          </p:cNvSpPr>
          <p:nvPr>
            <p:ph type="dt" sz="half" idx="10"/>
          </p:nvPr>
        </p:nvSpPr>
        <p:spPr/>
        <p:txBody>
          <a:bodyPr/>
          <a:lstStyle/>
          <a:p>
            <a:fld id="{887796E8-91F0-4FD8-9048-F4BADA183966}" type="datetimeFigureOut">
              <a:rPr lang="sv-SE" smtClean="0"/>
              <a:t>2026-09-09</a:t>
            </a:fld>
            <a:endParaRPr lang="sv-SE"/>
          </a:p>
        </p:txBody>
      </p:sp>
      <p:sp>
        <p:nvSpPr>
          <p:cNvPr id="8" name="Platshållare för sidfot 7">
            <a:extLst>
              <a:ext uri="{FF2B5EF4-FFF2-40B4-BE49-F238E27FC236}">
                <a16:creationId xmlns:a16="http://schemas.microsoft.com/office/drawing/2014/main" id="{07EE9853-EC8E-499D-9196-0B3A1E8BA5B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AB05B37-90B4-4B00-9DAD-9205D31C7D21}"/>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388182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E297D0-8CE0-4BE1-88D3-FE13797FF60E}"/>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73AE4B0-9143-4EF9-B56C-1168A46953B2}"/>
              </a:ext>
            </a:extLst>
          </p:cNvPr>
          <p:cNvSpPr>
            <a:spLocks noGrp="1"/>
          </p:cNvSpPr>
          <p:nvPr>
            <p:ph type="dt" sz="half" idx="10"/>
          </p:nvPr>
        </p:nvSpPr>
        <p:spPr/>
        <p:txBody>
          <a:bodyPr/>
          <a:lstStyle/>
          <a:p>
            <a:fld id="{887796E8-91F0-4FD8-9048-F4BADA183966}" type="datetimeFigureOut">
              <a:rPr lang="sv-SE" smtClean="0"/>
              <a:t>2026-09-09</a:t>
            </a:fld>
            <a:endParaRPr lang="sv-SE"/>
          </a:p>
        </p:txBody>
      </p:sp>
      <p:sp>
        <p:nvSpPr>
          <p:cNvPr id="4" name="Platshållare för sidfot 3">
            <a:extLst>
              <a:ext uri="{FF2B5EF4-FFF2-40B4-BE49-F238E27FC236}">
                <a16:creationId xmlns:a16="http://schemas.microsoft.com/office/drawing/2014/main" id="{63EC5874-766A-42E9-96AA-B64F5DE95C4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827D381-0332-4E76-B26B-D5B77796BC2B}"/>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402630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D4E025B6-7742-428F-80A0-5EAE03ADED12}"/>
              </a:ext>
            </a:extLst>
          </p:cNvPr>
          <p:cNvSpPr>
            <a:spLocks noGrp="1"/>
          </p:cNvSpPr>
          <p:nvPr>
            <p:ph type="dt" sz="half" idx="10"/>
          </p:nvPr>
        </p:nvSpPr>
        <p:spPr/>
        <p:txBody>
          <a:bodyPr/>
          <a:lstStyle/>
          <a:p>
            <a:fld id="{887796E8-91F0-4FD8-9048-F4BADA183966}" type="datetimeFigureOut">
              <a:rPr lang="sv-SE" smtClean="0"/>
              <a:t>2026-09-09</a:t>
            </a:fld>
            <a:endParaRPr lang="sv-SE"/>
          </a:p>
        </p:txBody>
      </p:sp>
      <p:sp>
        <p:nvSpPr>
          <p:cNvPr id="3" name="Platshållare för sidfot 2">
            <a:extLst>
              <a:ext uri="{FF2B5EF4-FFF2-40B4-BE49-F238E27FC236}">
                <a16:creationId xmlns:a16="http://schemas.microsoft.com/office/drawing/2014/main" id="{AC37520E-7526-4C4A-889F-74ECF72602EF}"/>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3340922-6083-4183-944B-0C1DEAFECD96}"/>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560950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43B77D-566A-4AD7-AE62-7045892887B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968A9BF-C87E-4022-AA86-99E82E0950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A9ACA5C-F98A-4950-9835-C79253C646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1A807DA-10AE-43E7-AC0B-442F4F143247}"/>
              </a:ext>
            </a:extLst>
          </p:cNvPr>
          <p:cNvSpPr>
            <a:spLocks noGrp="1"/>
          </p:cNvSpPr>
          <p:nvPr>
            <p:ph type="dt" sz="half" idx="10"/>
          </p:nvPr>
        </p:nvSpPr>
        <p:spPr/>
        <p:txBody>
          <a:bodyPr/>
          <a:lstStyle/>
          <a:p>
            <a:fld id="{887796E8-91F0-4FD8-9048-F4BADA183966}" type="datetimeFigureOut">
              <a:rPr lang="sv-SE" smtClean="0"/>
              <a:t>2026-09-09</a:t>
            </a:fld>
            <a:endParaRPr lang="sv-SE"/>
          </a:p>
        </p:txBody>
      </p:sp>
      <p:sp>
        <p:nvSpPr>
          <p:cNvPr id="6" name="Platshållare för sidfot 5">
            <a:extLst>
              <a:ext uri="{FF2B5EF4-FFF2-40B4-BE49-F238E27FC236}">
                <a16:creationId xmlns:a16="http://schemas.microsoft.com/office/drawing/2014/main" id="{362DDF6A-341A-4698-9405-0BD88544E22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B871144-5002-45E7-9911-C96C466B1BE2}"/>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2605323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1A05FA-6B64-41BD-9B16-1944D2B99BE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E3D351A-363B-40BB-BE77-7DC2645821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8EEA8A9-349E-4AF1-A36B-2FA435952D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C2E1292-72FD-4772-9784-DD5C87252D49}"/>
              </a:ext>
            </a:extLst>
          </p:cNvPr>
          <p:cNvSpPr>
            <a:spLocks noGrp="1"/>
          </p:cNvSpPr>
          <p:nvPr>
            <p:ph type="dt" sz="half" idx="10"/>
          </p:nvPr>
        </p:nvSpPr>
        <p:spPr/>
        <p:txBody>
          <a:bodyPr/>
          <a:lstStyle/>
          <a:p>
            <a:fld id="{887796E8-91F0-4FD8-9048-F4BADA183966}" type="datetimeFigureOut">
              <a:rPr lang="sv-SE" smtClean="0"/>
              <a:t>2026-09-09</a:t>
            </a:fld>
            <a:endParaRPr lang="sv-SE"/>
          </a:p>
        </p:txBody>
      </p:sp>
      <p:sp>
        <p:nvSpPr>
          <p:cNvPr id="6" name="Platshållare för sidfot 5">
            <a:extLst>
              <a:ext uri="{FF2B5EF4-FFF2-40B4-BE49-F238E27FC236}">
                <a16:creationId xmlns:a16="http://schemas.microsoft.com/office/drawing/2014/main" id="{482BC0E3-BC16-486A-B7F3-E5BBE627BF8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84534B4-547F-40A9-8055-BBBCBCBB28A0}"/>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495446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43DBFF9-E78E-4CFF-9A59-CFCBF6BFD9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0E08480-D3BA-4F94-B8A0-382D19ADAF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B1EAF35-5398-45DD-AB83-1902CCB503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7796E8-91F0-4FD8-9048-F4BADA183966}" type="datetimeFigureOut">
              <a:rPr lang="sv-SE" smtClean="0"/>
              <a:t>2026-09-09</a:t>
            </a:fld>
            <a:endParaRPr lang="sv-SE"/>
          </a:p>
        </p:txBody>
      </p:sp>
      <p:sp>
        <p:nvSpPr>
          <p:cNvPr id="5" name="Platshållare för sidfot 4">
            <a:extLst>
              <a:ext uri="{FF2B5EF4-FFF2-40B4-BE49-F238E27FC236}">
                <a16:creationId xmlns:a16="http://schemas.microsoft.com/office/drawing/2014/main" id="{F43F30CB-E30B-42CA-B725-D9792E42F1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20BE4995-8720-45C1-ACA8-1B21CC8DEA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E2DB65-DA73-4058-BB56-7EA2DC761690}" type="slidenum">
              <a:rPr lang="sv-SE" smtClean="0"/>
              <a:t>‹#›</a:t>
            </a:fld>
            <a:endParaRPr lang="sv-SE"/>
          </a:p>
        </p:txBody>
      </p:sp>
    </p:spTree>
    <p:extLst>
      <p:ext uri="{BB962C8B-B14F-4D97-AF65-F5344CB8AC3E}">
        <p14:creationId xmlns:p14="http://schemas.microsoft.com/office/powerpoint/2010/main" val="2666511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ktangel 4"/>
          <p:cNvSpPr/>
          <p:nvPr/>
        </p:nvSpPr>
        <p:spPr>
          <a:xfrm>
            <a:off x="0" y="0"/>
            <a:ext cx="12192000" cy="6858000"/>
          </a:xfrm>
          <a:prstGeom prst="rect">
            <a:avLst/>
          </a:prstGeom>
          <a:solidFill>
            <a:srgbClr val="0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2400" dirty="0">
              <a:solidFill>
                <a:prstClr val="white"/>
              </a:solidFill>
            </a:endParaRPr>
          </a:p>
        </p:txBody>
      </p:sp>
      <p:pic>
        <p:nvPicPr>
          <p:cNvPr id="4" name="Bildobjekt 3"/>
          <p:cNvPicPr>
            <a:picLocks noChangeAspect="1"/>
          </p:cNvPicPr>
          <p:nvPr/>
        </p:nvPicPr>
        <p:blipFill>
          <a:blip r:embed="rId14"/>
          <a:stretch>
            <a:fillRect/>
          </a:stretch>
        </p:blipFill>
        <p:spPr>
          <a:xfrm>
            <a:off x="0" y="5499474"/>
            <a:ext cx="12192000" cy="1253383"/>
          </a:xfrm>
          <a:prstGeom prst="rect">
            <a:avLst/>
          </a:prstGeom>
        </p:spPr>
      </p:pic>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SKRIV RUBRIKEN MED STORA BOKSTÄVER</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7173516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09547" rtl="0" eaLnBrk="1" latinLnBrk="0" hangingPunct="1">
        <a:lnSpc>
          <a:spcPct val="80000"/>
        </a:lnSpc>
        <a:spcBef>
          <a:spcPct val="0"/>
        </a:spcBef>
        <a:buNone/>
        <a:defRPr sz="4266" b="1" i="0" kern="1200" spc="-200" baseline="0">
          <a:solidFill>
            <a:srgbClr val="F7CC21"/>
          </a:solidFill>
          <a:latin typeface="Arial"/>
          <a:ea typeface="+mj-ea"/>
          <a:cs typeface="Arial"/>
        </a:defRPr>
      </a:lvl1pPr>
    </p:titleStyle>
    <p:bodyStyle>
      <a:lvl1pPr marL="457160" indent="-457160" algn="l" defTabSz="609547" rtl="0" eaLnBrk="1" latinLnBrk="0" hangingPunct="1">
        <a:spcBef>
          <a:spcPct val="20000"/>
        </a:spcBef>
        <a:buFont typeface="Arial"/>
        <a:buChar char="•"/>
        <a:defRPr sz="3466" b="0" i="0" kern="1200">
          <a:solidFill>
            <a:schemeClr val="bg1"/>
          </a:solidFill>
          <a:latin typeface="Arial"/>
          <a:ea typeface="+mn-ea"/>
          <a:cs typeface="Arial"/>
        </a:defRPr>
      </a:lvl1pPr>
      <a:lvl2pPr marL="990514" indent="-380967" algn="l" defTabSz="609547" rtl="0" eaLnBrk="1" latinLnBrk="0" hangingPunct="1">
        <a:spcBef>
          <a:spcPct val="20000"/>
        </a:spcBef>
        <a:buFont typeface="Arial"/>
        <a:buChar char="–"/>
        <a:defRPr sz="2933" b="0" i="0" kern="1200">
          <a:solidFill>
            <a:schemeClr val="bg1"/>
          </a:solidFill>
          <a:latin typeface="Arial"/>
          <a:ea typeface="+mn-ea"/>
          <a:cs typeface="Arial"/>
        </a:defRPr>
      </a:lvl2pPr>
      <a:lvl3pPr marL="1523867" indent="-304774" algn="l" defTabSz="609547" rtl="0" eaLnBrk="1" latinLnBrk="0" hangingPunct="1">
        <a:spcBef>
          <a:spcPct val="20000"/>
        </a:spcBef>
        <a:buFont typeface="Arial"/>
        <a:buChar char="•"/>
        <a:defRPr sz="2400" b="0" i="0" kern="1200">
          <a:solidFill>
            <a:schemeClr val="bg1"/>
          </a:solidFill>
          <a:latin typeface="Arial"/>
          <a:ea typeface="+mn-ea"/>
          <a:cs typeface="Arial"/>
        </a:defRPr>
      </a:lvl3pPr>
      <a:lvl4pPr marL="2133413" indent="-304774" algn="l" defTabSz="609547" rtl="0" eaLnBrk="1" latinLnBrk="0" hangingPunct="1">
        <a:spcBef>
          <a:spcPct val="20000"/>
        </a:spcBef>
        <a:buFont typeface="Arial"/>
        <a:buChar char="–"/>
        <a:defRPr sz="2134" b="0" i="0" kern="1200">
          <a:solidFill>
            <a:schemeClr val="bg1"/>
          </a:solidFill>
          <a:latin typeface="Arial"/>
          <a:ea typeface="+mn-ea"/>
          <a:cs typeface="Arial"/>
        </a:defRPr>
      </a:lvl4pPr>
      <a:lvl5pPr marL="2742960" indent="-304774" algn="l" defTabSz="609547" rtl="0" eaLnBrk="1" latinLnBrk="0" hangingPunct="1">
        <a:spcBef>
          <a:spcPct val="20000"/>
        </a:spcBef>
        <a:buFont typeface="Arial"/>
        <a:buChar char="»"/>
        <a:defRPr sz="1867" b="0" i="1" kern="1200">
          <a:solidFill>
            <a:schemeClr val="bg1"/>
          </a:solidFill>
          <a:latin typeface="Arial"/>
          <a:ea typeface="+mn-ea"/>
          <a:cs typeface="Arial"/>
        </a:defRPr>
      </a:lvl5pPr>
      <a:lvl6pPr marL="3352507" indent="-304774" algn="l" defTabSz="609547" rtl="0" eaLnBrk="1" latinLnBrk="0" hangingPunct="1">
        <a:spcBef>
          <a:spcPct val="20000"/>
        </a:spcBef>
        <a:buFont typeface="Arial"/>
        <a:buChar char="•"/>
        <a:defRPr sz="2666" kern="1200">
          <a:solidFill>
            <a:schemeClr val="tx1"/>
          </a:solidFill>
          <a:latin typeface="+mn-lt"/>
          <a:ea typeface="+mn-ea"/>
          <a:cs typeface="+mn-cs"/>
        </a:defRPr>
      </a:lvl6pPr>
      <a:lvl7pPr marL="3962054" indent="-304774" algn="l" defTabSz="609547" rtl="0" eaLnBrk="1" latinLnBrk="0" hangingPunct="1">
        <a:spcBef>
          <a:spcPct val="20000"/>
        </a:spcBef>
        <a:buFont typeface="Arial"/>
        <a:buChar char="•"/>
        <a:defRPr sz="2666" kern="1200">
          <a:solidFill>
            <a:schemeClr val="tx1"/>
          </a:solidFill>
          <a:latin typeface="+mn-lt"/>
          <a:ea typeface="+mn-ea"/>
          <a:cs typeface="+mn-cs"/>
        </a:defRPr>
      </a:lvl7pPr>
      <a:lvl8pPr marL="4571600" indent="-304774" algn="l" defTabSz="609547" rtl="0" eaLnBrk="1" latinLnBrk="0" hangingPunct="1">
        <a:spcBef>
          <a:spcPct val="20000"/>
        </a:spcBef>
        <a:buFont typeface="Arial"/>
        <a:buChar char="•"/>
        <a:defRPr sz="2666" kern="1200">
          <a:solidFill>
            <a:schemeClr val="tx1"/>
          </a:solidFill>
          <a:latin typeface="+mn-lt"/>
          <a:ea typeface="+mn-ea"/>
          <a:cs typeface="+mn-cs"/>
        </a:defRPr>
      </a:lvl8pPr>
      <a:lvl9pPr marL="5181147" indent="-304774" algn="l" defTabSz="609547"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547" rtl="0" eaLnBrk="1" latinLnBrk="0" hangingPunct="1">
        <a:defRPr sz="2400" kern="1200">
          <a:solidFill>
            <a:schemeClr val="tx1"/>
          </a:solidFill>
          <a:latin typeface="+mn-lt"/>
          <a:ea typeface="+mn-ea"/>
          <a:cs typeface="+mn-cs"/>
        </a:defRPr>
      </a:lvl1pPr>
      <a:lvl2pPr marL="609547" algn="l" defTabSz="609547" rtl="0" eaLnBrk="1" latinLnBrk="0" hangingPunct="1">
        <a:defRPr sz="2400" kern="1200">
          <a:solidFill>
            <a:schemeClr val="tx1"/>
          </a:solidFill>
          <a:latin typeface="+mn-lt"/>
          <a:ea typeface="+mn-ea"/>
          <a:cs typeface="+mn-cs"/>
        </a:defRPr>
      </a:lvl2pPr>
      <a:lvl3pPr marL="1219093" algn="l" defTabSz="609547" rtl="0" eaLnBrk="1" latinLnBrk="0" hangingPunct="1">
        <a:defRPr sz="2400" kern="1200">
          <a:solidFill>
            <a:schemeClr val="tx1"/>
          </a:solidFill>
          <a:latin typeface="+mn-lt"/>
          <a:ea typeface="+mn-ea"/>
          <a:cs typeface="+mn-cs"/>
        </a:defRPr>
      </a:lvl3pPr>
      <a:lvl4pPr marL="1828640" algn="l" defTabSz="609547" rtl="0" eaLnBrk="1" latinLnBrk="0" hangingPunct="1">
        <a:defRPr sz="2400" kern="1200">
          <a:solidFill>
            <a:schemeClr val="tx1"/>
          </a:solidFill>
          <a:latin typeface="+mn-lt"/>
          <a:ea typeface="+mn-ea"/>
          <a:cs typeface="+mn-cs"/>
        </a:defRPr>
      </a:lvl4pPr>
      <a:lvl5pPr marL="2438187" algn="l" defTabSz="609547" rtl="0" eaLnBrk="1" latinLnBrk="0" hangingPunct="1">
        <a:defRPr sz="2400" kern="1200">
          <a:solidFill>
            <a:schemeClr val="tx1"/>
          </a:solidFill>
          <a:latin typeface="+mn-lt"/>
          <a:ea typeface="+mn-ea"/>
          <a:cs typeface="+mn-cs"/>
        </a:defRPr>
      </a:lvl5pPr>
      <a:lvl6pPr marL="3047733" algn="l" defTabSz="609547" rtl="0" eaLnBrk="1" latinLnBrk="0" hangingPunct="1">
        <a:defRPr sz="2400" kern="1200">
          <a:solidFill>
            <a:schemeClr val="tx1"/>
          </a:solidFill>
          <a:latin typeface="+mn-lt"/>
          <a:ea typeface="+mn-ea"/>
          <a:cs typeface="+mn-cs"/>
        </a:defRPr>
      </a:lvl6pPr>
      <a:lvl7pPr marL="3657280" algn="l" defTabSz="609547" rtl="0" eaLnBrk="1" latinLnBrk="0" hangingPunct="1">
        <a:defRPr sz="2400" kern="1200">
          <a:solidFill>
            <a:schemeClr val="tx1"/>
          </a:solidFill>
          <a:latin typeface="+mn-lt"/>
          <a:ea typeface="+mn-ea"/>
          <a:cs typeface="+mn-cs"/>
        </a:defRPr>
      </a:lvl7pPr>
      <a:lvl8pPr marL="4266827" algn="l" defTabSz="609547" rtl="0" eaLnBrk="1" latinLnBrk="0" hangingPunct="1">
        <a:defRPr sz="2400" kern="1200">
          <a:solidFill>
            <a:schemeClr val="tx1"/>
          </a:solidFill>
          <a:latin typeface="+mn-lt"/>
          <a:ea typeface="+mn-ea"/>
          <a:cs typeface="+mn-cs"/>
        </a:defRPr>
      </a:lvl8pPr>
      <a:lvl9pPr marL="4876374" algn="l" defTabSz="60954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Rubrik 17">
            <a:extLst>
              <a:ext uri="{FF2B5EF4-FFF2-40B4-BE49-F238E27FC236}">
                <a16:creationId xmlns:a16="http://schemas.microsoft.com/office/drawing/2014/main" id="{A2215572-6734-78A8-E07B-EA0E4A1D6228}"/>
              </a:ext>
            </a:extLst>
          </p:cNvPr>
          <p:cNvSpPr>
            <a:spLocks noGrp="1"/>
          </p:cNvSpPr>
          <p:nvPr>
            <p:ph type="title"/>
          </p:nvPr>
        </p:nvSpPr>
        <p:spPr>
          <a:xfrm>
            <a:off x="838200" y="2766218"/>
            <a:ext cx="10515600" cy="1325563"/>
          </a:xfrm>
        </p:spPr>
        <p:txBody>
          <a:bodyPr>
            <a:noAutofit/>
          </a:bodyPr>
          <a:lstStyle/>
          <a:p>
            <a:r>
              <a:rPr lang="sv-SE" sz="6000" b="1" dirty="0">
                <a:solidFill>
                  <a:srgbClr val="FFD100"/>
                </a:solidFill>
                <a:latin typeface="Calibri" panose="020F0502020204030204" pitchFamily="34" charset="0"/>
                <a:cs typeface="Calibri" panose="020F0502020204030204" pitchFamily="34" charset="0"/>
              </a:rPr>
              <a:t>VÄLKOMMEN!</a:t>
            </a:r>
            <a:br>
              <a:rPr lang="sv-SE" sz="6000" b="1" dirty="0">
                <a:solidFill>
                  <a:srgbClr val="FFD100"/>
                </a:solidFill>
                <a:latin typeface="Calibri" panose="020F0502020204030204" pitchFamily="34" charset="0"/>
                <a:cs typeface="Calibri" panose="020F0502020204030204" pitchFamily="34" charset="0"/>
              </a:rPr>
            </a:br>
            <a:r>
              <a:rPr lang="sv-SE" sz="4000" b="1" dirty="0" err="1">
                <a:solidFill>
                  <a:srgbClr val="FFD100"/>
                </a:solidFill>
                <a:latin typeface="Calibri" panose="020F0502020204030204" pitchFamily="34" charset="0"/>
                <a:cs typeface="Calibri" panose="020F0502020204030204" pitchFamily="34" charset="0"/>
              </a:rPr>
              <a:t>Föräldrarmöte</a:t>
            </a:r>
            <a:r>
              <a:rPr lang="sv-SE" sz="4000" b="1" dirty="0">
                <a:solidFill>
                  <a:srgbClr val="FFD100"/>
                </a:solidFill>
                <a:latin typeface="Calibri" panose="020F0502020204030204" pitchFamily="34" charset="0"/>
                <a:cs typeface="Calibri" panose="020F0502020204030204" pitchFamily="34" charset="0"/>
              </a:rPr>
              <a:t> VIK F12</a:t>
            </a:r>
            <a:br>
              <a:rPr lang="sv-SE" sz="6000" b="1" dirty="0">
                <a:solidFill>
                  <a:srgbClr val="FFD100"/>
                </a:solidFill>
                <a:latin typeface="Calibri" panose="020F0502020204030204" pitchFamily="34" charset="0"/>
                <a:cs typeface="Calibri" panose="020F0502020204030204" pitchFamily="34" charset="0"/>
              </a:rPr>
            </a:br>
            <a:r>
              <a:rPr lang="sv-SE" sz="2400" b="1" dirty="0">
                <a:solidFill>
                  <a:srgbClr val="FFD100"/>
                </a:solidFill>
                <a:latin typeface="Calibri" panose="020F0502020204030204" pitchFamily="34" charset="0"/>
                <a:cs typeface="Calibri" panose="020F0502020204030204" pitchFamily="34" charset="0"/>
              </a:rPr>
              <a:t>2026-09-09</a:t>
            </a:r>
            <a:endParaRPr lang="sv-SE" sz="6000" b="1" dirty="0">
              <a:solidFill>
                <a:srgbClr val="FFD1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4666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F2EBD5C-15B1-19EF-5C20-2A1EBB66ABE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BA7ED17-B56F-0672-08B5-19CC4D8CA0CA}"/>
              </a:ext>
            </a:extLst>
          </p:cNvPr>
          <p:cNvSpPr>
            <a:spLocks noGrp="1"/>
          </p:cNvSpPr>
          <p:nvPr>
            <p:ph type="title"/>
          </p:nvPr>
        </p:nvSpPr>
        <p:spPr/>
        <p:txBody>
          <a:bodyPr/>
          <a:lstStyle/>
          <a:p>
            <a:r>
              <a:rPr lang="sv-SE" b="1" dirty="0">
                <a:solidFill>
                  <a:srgbClr val="FFD100"/>
                </a:solidFill>
                <a:latin typeface="+mn-lt"/>
              </a:rPr>
              <a:t>Utskick</a:t>
            </a:r>
          </a:p>
        </p:txBody>
      </p:sp>
      <p:sp>
        <p:nvSpPr>
          <p:cNvPr id="7" name="Platshållare för innehåll 6">
            <a:extLst>
              <a:ext uri="{FF2B5EF4-FFF2-40B4-BE49-F238E27FC236}">
                <a16:creationId xmlns:a16="http://schemas.microsoft.com/office/drawing/2014/main" id="{09BCEDEF-6DC6-E043-7A70-9475C541D950}"/>
              </a:ext>
            </a:extLst>
          </p:cNvPr>
          <p:cNvSpPr>
            <a:spLocks noGrp="1"/>
          </p:cNvSpPr>
          <p:nvPr>
            <p:ph idx="1"/>
          </p:nvPr>
        </p:nvSpPr>
        <p:spPr/>
        <p:txBody>
          <a:bodyPr>
            <a:normAutofit/>
          </a:bodyPr>
          <a:lstStyle/>
          <a:p>
            <a:pPr marL="0" indent="0">
              <a:buNone/>
            </a:pPr>
            <a:r>
              <a:rPr lang="sv-SE" sz="2400" b="1" dirty="0">
                <a:solidFill>
                  <a:srgbClr val="FFD100"/>
                </a:solidFill>
                <a:latin typeface="+mj-lt"/>
              </a:rPr>
              <a:t>I mån av tid kommer det skickas ut information till er föräldrar.</a:t>
            </a:r>
          </a:p>
          <a:p>
            <a:pPr marL="0" indent="0">
              <a:buNone/>
            </a:pPr>
            <a:r>
              <a:rPr lang="sv-SE" sz="2400" b="1" dirty="0">
                <a:solidFill>
                  <a:srgbClr val="FFD100"/>
                </a:solidFill>
                <a:latin typeface="+mj-lt"/>
              </a:rPr>
              <a:t>Det kan handla om;</a:t>
            </a:r>
          </a:p>
          <a:p>
            <a:pPr marL="0" indent="0">
              <a:buNone/>
            </a:pPr>
            <a:r>
              <a:rPr lang="sv-SE" sz="2400" b="1" dirty="0">
                <a:solidFill>
                  <a:srgbClr val="FFD100"/>
                </a:solidFill>
                <a:latin typeface="+mj-lt"/>
              </a:rPr>
              <a:t>Vad vi fokuserar på framåt.</a:t>
            </a:r>
          </a:p>
          <a:p>
            <a:pPr marL="0" indent="0">
              <a:buNone/>
            </a:pPr>
            <a:r>
              <a:rPr lang="sv-SE" sz="2400" b="1" dirty="0">
                <a:solidFill>
                  <a:srgbClr val="FFD100"/>
                </a:solidFill>
                <a:latin typeface="+mj-lt"/>
              </a:rPr>
              <a:t>Vad händer i laget.</a:t>
            </a:r>
          </a:p>
          <a:p>
            <a:pPr marL="0" indent="0">
              <a:buNone/>
            </a:pPr>
            <a:r>
              <a:rPr lang="sv-SE" sz="2400" b="1" dirty="0">
                <a:solidFill>
                  <a:srgbClr val="FFD100"/>
                </a:solidFill>
                <a:latin typeface="+mj-lt"/>
              </a:rPr>
              <a:t>Om vi behöver hjälp med att stävja dåligt beteende.</a:t>
            </a:r>
          </a:p>
        </p:txBody>
      </p:sp>
    </p:spTree>
    <p:extLst>
      <p:ext uri="{BB962C8B-B14F-4D97-AF65-F5344CB8AC3E}">
        <p14:creationId xmlns:p14="http://schemas.microsoft.com/office/powerpoint/2010/main" val="96450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BF75824-B7BF-DF07-36A2-6DC2988FC14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B360572-4C26-BFCC-A18C-358BF20706AB}"/>
              </a:ext>
            </a:extLst>
          </p:cNvPr>
          <p:cNvSpPr>
            <a:spLocks noGrp="1"/>
          </p:cNvSpPr>
          <p:nvPr>
            <p:ph type="title"/>
          </p:nvPr>
        </p:nvSpPr>
        <p:spPr/>
        <p:txBody>
          <a:bodyPr/>
          <a:lstStyle/>
          <a:p>
            <a:r>
              <a:rPr lang="sv-SE" b="1" dirty="0">
                <a:solidFill>
                  <a:srgbClr val="FFD100"/>
                </a:solidFill>
                <a:latin typeface="+mn-lt"/>
              </a:rPr>
              <a:t>Serier/match</a:t>
            </a:r>
          </a:p>
        </p:txBody>
      </p:sp>
      <p:sp>
        <p:nvSpPr>
          <p:cNvPr id="7" name="Platshållare för innehåll 6">
            <a:extLst>
              <a:ext uri="{FF2B5EF4-FFF2-40B4-BE49-F238E27FC236}">
                <a16:creationId xmlns:a16="http://schemas.microsoft.com/office/drawing/2014/main" id="{D2E06367-AC42-C4C0-504F-8177B2D2B8A4}"/>
              </a:ext>
            </a:extLst>
          </p:cNvPr>
          <p:cNvSpPr>
            <a:spLocks noGrp="1"/>
          </p:cNvSpPr>
          <p:nvPr>
            <p:ph idx="1"/>
          </p:nvPr>
        </p:nvSpPr>
        <p:spPr>
          <a:xfrm>
            <a:off x="838200" y="1825625"/>
            <a:ext cx="5257800" cy="4351338"/>
          </a:xfrm>
        </p:spPr>
        <p:txBody>
          <a:bodyPr>
            <a:normAutofit fontScale="92500" lnSpcReduction="10000"/>
          </a:bodyPr>
          <a:lstStyle/>
          <a:p>
            <a:pPr marL="0" indent="0">
              <a:buNone/>
            </a:pPr>
            <a:r>
              <a:rPr lang="sv-SE" sz="2400" b="1" dirty="0">
                <a:solidFill>
                  <a:srgbClr val="FFD100"/>
                </a:solidFill>
                <a:latin typeface="+mj-lt"/>
              </a:rPr>
              <a:t>Örebro/Västmanland</a:t>
            </a:r>
          </a:p>
          <a:p>
            <a:pPr marL="0" indent="0">
              <a:buNone/>
            </a:pPr>
            <a:r>
              <a:rPr lang="sv-SE" sz="2400" b="1" dirty="0">
                <a:solidFill>
                  <a:srgbClr val="FFD100"/>
                </a:solidFill>
                <a:latin typeface="+mj-lt"/>
              </a:rPr>
              <a:t>2st lag</a:t>
            </a:r>
          </a:p>
          <a:p>
            <a:pPr marL="0" indent="0">
              <a:buNone/>
            </a:pPr>
            <a:r>
              <a:rPr lang="sv-SE" sz="2400" b="1" dirty="0">
                <a:solidFill>
                  <a:srgbClr val="FFD100"/>
                </a:solidFill>
                <a:latin typeface="+mj-lt"/>
              </a:rPr>
              <a:t>Lördagar</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Uppland</a:t>
            </a:r>
          </a:p>
          <a:p>
            <a:pPr marL="0" indent="0">
              <a:buNone/>
            </a:pPr>
            <a:r>
              <a:rPr lang="sv-SE" sz="2400" b="1" dirty="0">
                <a:solidFill>
                  <a:srgbClr val="FFD100"/>
                </a:solidFill>
                <a:latin typeface="+mj-lt"/>
              </a:rPr>
              <a:t>2st lag</a:t>
            </a:r>
          </a:p>
          <a:p>
            <a:pPr marL="0" indent="0">
              <a:buNone/>
            </a:pPr>
            <a:r>
              <a:rPr lang="sv-SE" sz="2400" b="1" dirty="0">
                <a:solidFill>
                  <a:srgbClr val="FFD100"/>
                </a:solidFill>
                <a:latin typeface="+mj-lt"/>
              </a:rPr>
              <a:t>Söndagar</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Södermanland</a:t>
            </a:r>
          </a:p>
          <a:p>
            <a:pPr marL="0" indent="0">
              <a:buNone/>
            </a:pPr>
            <a:r>
              <a:rPr lang="sv-SE" sz="2400" b="1" dirty="0">
                <a:solidFill>
                  <a:srgbClr val="FFD100"/>
                </a:solidFill>
                <a:latin typeface="+mj-lt"/>
              </a:rPr>
              <a:t>1st lag</a:t>
            </a:r>
          </a:p>
          <a:p>
            <a:pPr marL="0" indent="0">
              <a:buNone/>
            </a:pPr>
            <a:r>
              <a:rPr lang="sv-SE" sz="2400" b="1" dirty="0">
                <a:solidFill>
                  <a:srgbClr val="FFD100"/>
                </a:solidFill>
                <a:latin typeface="+mj-lt"/>
              </a:rPr>
              <a:t>Söndagar</a:t>
            </a:r>
          </a:p>
        </p:txBody>
      </p:sp>
      <p:sp>
        <p:nvSpPr>
          <p:cNvPr id="3" name="Platshållare för innehåll 6">
            <a:extLst>
              <a:ext uri="{FF2B5EF4-FFF2-40B4-BE49-F238E27FC236}">
                <a16:creationId xmlns:a16="http://schemas.microsoft.com/office/drawing/2014/main" id="{7EC172CE-36D9-79AC-8E26-904F663B9E37}"/>
              </a:ext>
            </a:extLst>
          </p:cNvPr>
          <p:cNvSpPr txBox="1">
            <a:spLocks/>
          </p:cNvSpPr>
          <p:nvPr/>
        </p:nvSpPr>
        <p:spPr>
          <a:xfrm>
            <a:off x="6096000"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2400" b="1" dirty="0">
                <a:solidFill>
                  <a:srgbClr val="FFD100"/>
                </a:solidFill>
                <a:latin typeface="+mj-lt"/>
              </a:rPr>
              <a:t>Flygande byten</a:t>
            </a:r>
          </a:p>
          <a:p>
            <a:pPr marL="0" indent="0">
              <a:buFont typeface="Arial" panose="020B0604020202020204" pitchFamily="34" charset="0"/>
              <a:buNone/>
            </a:pPr>
            <a:r>
              <a:rPr lang="sv-SE" sz="2400" b="1" dirty="0">
                <a:solidFill>
                  <a:srgbClr val="FFD100"/>
                </a:solidFill>
                <a:latin typeface="+mj-lt"/>
              </a:rPr>
              <a:t>Spel 3 mot 3</a:t>
            </a:r>
          </a:p>
          <a:p>
            <a:pPr marL="0" indent="0">
              <a:buFont typeface="Arial" panose="020B0604020202020204" pitchFamily="34" charset="0"/>
              <a:buNone/>
            </a:pPr>
            <a:r>
              <a:rPr lang="sv-SE" sz="2400" b="1" dirty="0">
                <a:solidFill>
                  <a:srgbClr val="FFD100"/>
                </a:solidFill>
                <a:latin typeface="+mj-lt"/>
              </a:rPr>
              <a:t>1/3 dels plan</a:t>
            </a:r>
          </a:p>
          <a:p>
            <a:pPr marL="0" indent="0">
              <a:buFont typeface="Arial" panose="020B0604020202020204" pitchFamily="34" charset="0"/>
              <a:buNone/>
            </a:pPr>
            <a:r>
              <a:rPr lang="sv-SE" sz="2400" b="1" dirty="0">
                <a:solidFill>
                  <a:srgbClr val="FFD100"/>
                </a:solidFill>
                <a:latin typeface="+mj-lt"/>
              </a:rPr>
              <a:t>Speltid kan variera</a:t>
            </a:r>
          </a:p>
        </p:txBody>
      </p:sp>
    </p:spTree>
    <p:extLst>
      <p:ext uri="{BB962C8B-B14F-4D97-AF65-F5344CB8AC3E}">
        <p14:creationId xmlns:p14="http://schemas.microsoft.com/office/powerpoint/2010/main" val="336148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381782C-7B54-2889-0495-1044A1533F9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866CC08-F292-4B2F-6F85-C339EE9FFA5E}"/>
              </a:ext>
            </a:extLst>
          </p:cNvPr>
          <p:cNvSpPr>
            <a:spLocks noGrp="1"/>
          </p:cNvSpPr>
          <p:nvPr>
            <p:ph type="title"/>
          </p:nvPr>
        </p:nvSpPr>
        <p:spPr/>
        <p:txBody>
          <a:bodyPr/>
          <a:lstStyle/>
          <a:p>
            <a:r>
              <a:rPr lang="sv-SE" b="1" dirty="0">
                <a:solidFill>
                  <a:srgbClr val="FFD100"/>
                </a:solidFill>
                <a:latin typeface="+mn-lt"/>
              </a:rPr>
              <a:t>Cuper</a:t>
            </a:r>
          </a:p>
        </p:txBody>
      </p:sp>
      <p:sp>
        <p:nvSpPr>
          <p:cNvPr id="7" name="Platshållare för innehåll 6">
            <a:extLst>
              <a:ext uri="{FF2B5EF4-FFF2-40B4-BE49-F238E27FC236}">
                <a16:creationId xmlns:a16="http://schemas.microsoft.com/office/drawing/2014/main" id="{7209531E-9C2A-16CE-DAEE-BF23184EDA80}"/>
              </a:ext>
            </a:extLst>
          </p:cNvPr>
          <p:cNvSpPr>
            <a:spLocks noGrp="1"/>
          </p:cNvSpPr>
          <p:nvPr>
            <p:ph idx="1"/>
          </p:nvPr>
        </p:nvSpPr>
        <p:spPr>
          <a:xfrm>
            <a:off x="838199" y="1825625"/>
            <a:ext cx="9996577" cy="4351338"/>
          </a:xfrm>
        </p:spPr>
        <p:txBody>
          <a:bodyPr>
            <a:normAutofit/>
          </a:bodyPr>
          <a:lstStyle/>
          <a:p>
            <a:pPr marL="0" indent="0">
              <a:buNone/>
            </a:pPr>
            <a:r>
              <a:rPr lang="nn-NO" sz="2400" b="1" dirty="0">
                <a:solidFill>
                  <a:srgbClr val="FFD100"/>
                </a:solidFill>
                <a:latin typeface="+mj-lt"/>
              </a:rPr>
              <a:t>Bålsta 2026-09-26		5000kr + 250kr/spelare</a:t>
            </a:r>
          </a:p>
          <a:p>
            <a:pPr marL="0" indent="0">
              <a:buNone/>
            </a:pPr>
            <a:r>
              <a:rPr lang="nn-NO" sz="2400" b="1" dirty="0">
                <a:solidFill>
                  <a:srgbClr val="FFD100"/>
                </a:solidFill>
                <a:latin typeface="+mj-lt"/>
              </a:rPr>
              <a:t>IK Huge 2026-09-27		4500kr + 350kr/spelare</a:t>
            </a:r>
          </a:p>
          <a:p>
            <a:pPr marL="0" indent="0">
              <a:buNone/>
            </a:pPr>
            <a:r>
              <a:rPr lang="nn-NO" sz="2400" b="1" dirty="0">
                <a:solidFill>
                  <a:srgbClr val="FFD100"/>
                </a:solidFill>
                <a:latin typeface="+mj-lt"/>
              </a:rPr>
              <a:t>Anchors 2026-11-01		3000kr + 200kr/spelare</a:t>
            </a:r>
          </a:p>
          <a:p>
            <a:pPr marL="0" indent="0">
              <a:buNone/>
            </a:pPr>
            <a:r>
              <a:rPr lang="nn-NO" sz="2400" b="1" dirty="0">
                <a:solidFill>
                  <a:srgbClr val="FFD100"/>
                </a:solidFill>
                <a:latin typeface="+mj-lt"/>
              </a:rPr>
              <a:t>Nordic 2027-01-02/04		5000kr + 1100kr/spelare + 500kr/ledare</a:t>
            </a:r>
          </a:p>
        </p:txBody>
      </p:sp>
    </p:spTree>
    <p:extLst>
      <p:ext uri="{BB962C8B-B14F-4D97-AF65-F5344CB8AC3E}">
        <p14:creationId xmlns:p14="http://schemas.microsoft.com/office/powerpoint/2010/main" val="984829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851B5A-BA62-5FCB-CE0A-433C5FC4783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865B905-F413-A7A6-D594-C4AA5E7A4871}"/>
              </a:ext>
            </a:extLst>
          </p:cNvPr>
          <p:cNvSpPr>
            <a:spLocks noGrp="1"/>
          </p:cNvSpPr>
          <p:nvPr>
            <p:ph type="title"/>
          </p:nvPr>
        </p:nvSpPr>
        <p:spPr/>
        <p:txBody>
          <a:bodyPr/>
          <a:lstStyle/>
          <a:p>
            <a:r>
              <a:rPr lang="sv-SE" b="1" dirty="0">
                <a:solidFill>
                  <a:srgbClr val="FFD100"/>
                </a:solidFill>
                <a:latin typeface="+mn-lt"/>
              </a:rPr>
              <a:t>Träning</a:t>
            </a:r>
          </a:p>
        </p:txBody>
      </p:sp>
      <p:sp>
        <p:nvSpPr>
          <p:cNvPr id="7" name="Platshållare för innehåll 6">
            <a:extLst>
              <a:ext uri="{FF2B5EF4-FFF2-40B4-BE49-F238E27FC236}">
                <a16:creationId xmlns:a16="http://schemas.microsoft.com/office/drawing/2014/main" id="{F0E4AA4C-FD32-AA44-B111-11E4F9DB83AB}"/>
              </a:ext>
            </a:extLst>
          </p:cNvPr>
          <p:cNvSpPr>
            <a:spLocks noGrp="1"/>
          </p:cNvSpPr>
          <p:nvPr>
            <p:ph idx="1"/>
          </p:nvPr>
        </p:nvSpPr>
        <p:spPr>
          <a:xfrm>
            <a:off x="838199" y="1825625"/>
            <a:ext cx="9996577" cy="4351338"/>
          </a:xfrm>
        </p:spPr>
        <p:txBody>
          <a:bodyPr>
            <a:normAutofit/>
          </a:bodyPr>
          <a:lstStyle/>
          <a:p>
            <a:pPr marL="0" indent="0">
              <a:buNone/>
            </a:pPr>
            <a:r>
              <a:rPr lang="nn-NO" sz="2400" b="1" dirty="0">
                <a:solidFill>
                  <a:srgbClr val="FFD100"/>
                </a:solidFill>
                <a:latin typeface="+mj-lt"/>
              </a:rPr>
              <a:t>Som det ser ut nu kommer vi få tre pass i veckan.</a:t>
            </a:r>
          </a:p>
          <a:p>
            <a:pPr marL="0" indent="0">
              <a:buNone/>
            </a:pPr>
            <a:r>
              <a:rPr lang="nn-NO" sz="2400" b="1" dirty="0">
                <a:solidFill>
                  <a:srgbClr val="FFD100"/>
                </a:solidFill>
                <a:latin typeface="+mj-lt"/>
              </a:rPr>
              <a:t>Tisdag		F12</a:t>
            </a:r>
          </a:p>
          <a:p>
            <a:pPr marL="0" indent="0">
              <a:buNone/>
            </a:pPr>
            <a:r>
              <a:rPr lang="nn-NO" sz="2400" b="1" dirty="0">
                <a:solidFill>
                  <a:srgbClr val="FFD100"/>
                </a:solidFill>
                <a:latin typeface="+mj-lt"/>
              </a:rPr>
              <a:t>Onsdag		F12 och F16, delad is</a:t>
            </a:r>
          </a:p>
          <a:p>
            <a:pPr marL="0" indent="0">
              <a:buNone/>
            </a:pPr>
            <a:r>
              <a:rPr lang="nn-NO" sz="2400" b="1" dirty="0">
                <a:solidFill>
                  <a:srgbClr val="FFD100"/>
                </a:solidFill>
                <a:latin typeface="+mj-lt"/>
              </a:rPr>
              <a:t>Torsdag	F12</a:t>
            </a:r>
          </a:p>
          <a:p>
            <a:pPr marL="0" indent="0">
              <a:buNone/>
            </a:pPr>
            <a:endParaRPr lang="nn-NO" sz="2400" b="1" dirty="0">
              <a:solidFill>
                <a:srgbClr val="FFD100"/>
              </a:solidFill>
              <a:latin typeface="+mj-lt"/>
            </a:endParaRPr>
          </a:p>
          <a:p>
            <a:pPr marL="0" indent="0">
              <a:buNone/>
            </a:pPr>
            <a:r>
              <a:rPr lang="nn-NO" sz="2400" b="1" dirty="0">
                <a:solidFill>
                  <a:srgbClr val="FFD100"/>
                </a:solidFill>
                <a:latin typeface="+mj-lt"/>
              </a:rPr>
              <a:t>Kom ihåg att tacka ja eller nej till träningarna så vi kan planera en bra träning.</a:t>
            </a:r>
          </a:p>
          <a:p>
            <a:pPr marL="0" indent="0">
              <a:buNone/>
            </a:pPr>
            <a:r>
              <a:rPr lang="nn-NO" sz="2400" b="1" dirty="0">
                <a:solidFill>
                  <a:srgbClr val="FFD100"/>
                </a:solidFill>
                <a:latin typeface="+mj-lt"/>
              </a:rPr>
              <a:t>Påminnelse att spelarna ska vara ombytta och redo 10 minuter innan träningen börjar.</a:t>
            </a:r>
          </a:p>
        </p:txBody>
      </p:sp>
    </p:spTree>
    <p:extLst>
      <p:ext uri="{BB962C8B-B14F-4D97-AF65-F5344CB8AC3E}">
        <p14:creationId xmlns:p14="http://schemas.microsoft.com/office/powerpoint/2010/main" val="3977898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D90C636-DA15-5342-56F9-D928E1128D9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F5A2478-DE8C-A522-458B-87C2F042D43D}"/>
              </a:ext>
            </a:extLst>
          </p:cNvPr>
          <p:cNvSpPr>
            <a:spLocks noGrp="1"/>
          </p:cNvSpPr>
          <p:nvPr>
            <p:ph type="title"/>
          </p:nvPr>
        </p:nvSpPr>
        <p:spPr/>
        <p:txBody>
          <a:bodyPr/>
          <a:lstStyle/>
          <a:p>
            <a:r>
              <a:rPr lang="sv-SE" b="1" dirty="0">
                <a:solidFill>
                  <a:srgbClr val="FFD100"/>
                </a:solidFill>
                <a:latin typeface="+mn-lt"/>
              </a:rPr>
              <a:t>VVL</a:t>
            </a:r>
          </a:p>
        </p:txBody>
      </p:sp>
      <p:sp>
        <p:nvSpPr>
          <p:cNvPr id="7" name="Platshållare för innehåll 6">
            <a:extLst>
              <a:ext uri="{FF2B5EF4-FFF2-40B4-BE49-F238E27FC236}">
                <a16:creationId xmlns:a16="http://schemas.microsoft.com/office/drawing/2014/main" id="{C38B248A-6223-9407-DE25-9A115476537C}"/>
              </a:ext>
            </a:extLst>
          </p:cNvPr>
          <p:cNvSpPr>
            <a:spLocks noGrp="1"/>
          </p:cNvSpPr>
          <p:nvPr>
            <p:ph idx="1"/>
          </p:nvPr>
        </p:nvSpPr>
        <p:spPr/>
        <p:txBody>
          <a:bodyPr>
            <a:normAutofit/>
          </a:bodyPr>
          <a:lstStyle/>
          <a:p>
            <a:pPr marL="0" indent="0">
              <a:buNone/>
            </a:pPr>
            <a:r>
              <a:rPr lang="sv-SE" sz="2400" b="1" dirty="0">
                <a:solidFill>
                  <a:srgbClr val="FFD100"/>
                </a:solidFill>
                <a:latin typeface="+mj-lt"/>
              </a:rPr>
              <a:t>Varning, Vila, Lämna</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Vi ledare följer VVL och detta för att vi ska motarbeta dåligt beteende.</a:t>
            </a:r>
          </a:p>
          <a:p>
            <a:pPr marL="0" indent="0">
              <a:buNone/>
            </a:pPr>
            <a:r>
              <a:rPr lang="sv-SE" sz="2400" b="1" dirty="0">
                <a:solidFill>
                  <a:srgbClr val="FFD100"/>
                </a:solidFill>
                <a:latin typeface="+mj-lt"/>
              </a:rPr>
              <a:t>Vi vill att alla ska trivas och känna sig trygga i vårt lag. Det är nolltolerans på kränkande beteende.</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Om ni som vårdnadshavare får till era att ert barn vantrivs eller det är något som känns fel, prata med oss ledare. Dialog är det bästa sättet att lösa problem.</a:t>
            </a:r>
          </a:p>
        </p:txBody>
      </p:sp>
    </p:spTree>
    <p:extLst>
      <p:ext uri="{BB962C8B-B14F-4D97-AF65-F5344CB8AC3E}">
        <p14:creationId xmlns:p14="http://schemas.microsoft.com/office/powerpoint/2010/main" val="29484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2825A6A-F999-D9F3-8F94-44D9479D2F8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9D0B828-8F5E-85CD-700E-73655DC2DC9E}"/>
              </a:ext>
            </a:extLst>
          </p:cNvPr>
          <p:cNvSpPr>
            <a:spLocks noGrp="1"/>
          </p:cNvSpPr>
          <p:nvPr>
            <p:ph type="title"/>
          </p:nvPr>
        </p:nvSpPr>
        <p:spPr/>
        <p:txBody>
          <a:bodyPr/>
          <a:lstStyle/>
          <a:p>
            <a:r>
              <a:rPr lang="sv-SE" b="1" dirty="0">
                <a:solidFill>
                  <a:srgbClr val="FFD100"/>
                </a:solidFill>
                <a:latin typeface="+mn-lt"/>
              </a:rPr>
              <a:t>Spelarsamtal</a:t>
            </a:r>
          </a:p>
        </p:txBody>
      </p:sp>
      <p:sp>
        <p:nvSpPr>
          <p:cNvPr id="7" name="Platshållare för innehåll 6">
            <a:extLst>
              <a:ext uri="{FF2B5EF4-FFF2-40B4-BE49-F238E27FC236}">
                <a16:creationId xmlns:a16="http://schemas.microsoft.com/office/drawing/2014/main" id="{48F07E1E-9069-F046-F4E3-0DA958328575}"/>
              </a:ext>
            </a:extLst>
          </p:cNvPr>
          <p:cNvSpPr>
            <a:spLocks noGrp="1"/>
          </p:cNvSpPr>
          <p:nvPr>
            <p:ph idx="1"/>
          </p:nvPr>
        </p:nvSpPr>
        <p:spPr/>
        <p:txBody>
          <a:bodyPr>
            <a:normAutofit/>
          </a:bodyPr>
          <a:lstStyle/>
          <a:p>
            <a:pPr marL="0" indent="0">
              <a:buNone/>
            </a:pPr>
            <a:r>
              <a:rPr lang="sv-SE" sz="2400" b="1" dirty="0">
                <a:solidFill>
                  <a:srgbClr val="FFD100"/>
                </a:solidFill>
                <a:latin typeface="+mj-lt"/>
              </a:rPr>
              <a:t>Nytt för i år är att vi kommer införa spelarsamtal.</a:t>
            </a:r>
          </a:p>
          <a:p>
            <a:pPr marL="0" indent="0">
              <a:buNone/>
            </a:pPr>
            <a:r>
              <a:rPr lang="sv-SE" sz="2400" b="1" dirty="0">
                <a:solidFill>
                  <a:srgbClr val="FFD100"/>
                </a:solidFill>
                <a:latin typeface="+mj-lt"/>
              </a:rPr>
              <a:t>Det är alltid två ledare med i samtalet.</a:t>
            </a:r>
          </a:p>
          <a:p>
            <a:pPr marL="0" indent="0">
              <a:buNone/>
            </a:pPr>
            <a:r>
              <a:rPr lang="sv-SE" sz="2400" b="1" dirty="0">
                <a:solidFill>
                  <a:srgbClr val="FFD100"/>
                </a:solidFill>
                <a:latin typeface="+mj-lt"/>
              </a:rPr>
              <a:t>Tänkt att mest stämma av med spelaren hur trivseln i laget är, hur det går med sin egen utveckling med mera.</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Det är ett samtal nu i början och ett i slutet av säsongen.</a:t>
            </a:r>
          </a:p>
          <a:p>
            <a:pPr marL="0" indent="0">
              <a:buNone/>
            </a:pPr>
            <a:endParaRPr lang="sv-SE" sz="2400" b="1" dirty="0">
              <a:solidFill>
                <a:srgbClr val="FFD100"/>
              </a:solidFill>
              <a:latin typeface="+mj-lt"/>
            </a:endParaRPr>
          </a:p>
        </p:txBody>
      </p:sp>
    </p:spTree>
    <p:extLst>
      <p:ext uri="{BB962C8B-B14F-4D97-AF65-F5344CB8AC3E}">
        <p14:creationId xmlns:p14="http://schemas.microsoft.com/office/powerpoint/2010/main" val="19509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1100052-99CA-FD17-3854-4F3716BCFFC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C45576B-A130-C606-0F1E-7BAB082E618F}"/>
              </a:ext>
            </a:extLst>
          </p:cNvPr>
          <p:cNvSpPr>
            <a:spLocks noGrp="1"/>
          </p:cNvSpPr>
          <p:nvPr>
            <p:ph type="title"/>
          </p:nvPr>
        </p:nvSpPr>
        <p:spPr/>
        <p:txBody>
          <a:bodyPr/>
          <a:lstStyle/>
          <a:p>
            <a:r>
              <a:rPr lang="sv-SE" b="1" dirty="0">
                <a:solidFill>
                  <a:srgbClr val="FFD100"/>
                </a:solidFill>
                <a:latin typeface="+mn-lt"/>
              </a:rPr>
              <a:t>Målvakter</a:t>
            </a:r>
          </a:p>
        </p:txBody>
      </p:sp>
      <p:sp>
        <p:nvSpPr>
          <p:cNvPr id="7" name="Platshållare för innehåll 6">
            <a:extLst>
              <a:ext uri="{FF2B5EF4-FFF2-40B4-BE49-F238E27FC236}">
                <a16:creationId xmlns:a16="http://schemas.microsoft.com/office/drawing/2014/main" id="{A9DB45B8-F1DB-18FE-D460-70D88CEFAEC5}"/>
              </a:ext>
            </a:extLst>
          </p:cNvPr>
          <p:cNvSpPr>
            <a:spLocks noGrp="1"/>
          </p:cNvSpPr>
          <p:nvPr>
            <p:ph idx="1"/>
          </p:nvPr>
        </p:nvSpPr>
        <p:spPr/>
        <p:txBody>
          <a:bodyPr>
            <a:normAutofit/>
          </a:bodyPr>
          <a:lstStyle/>
          <a:p>
            <a:pPr marL="0" indent="0">
              <a:buNone/>
            </a:pPr>
            <a:r>
              <a:rPr lang="sv-SE" sz="2400" b="1" dirty="0">
                <a:solidFill>
                  <a:srgbClr val="FFD100"/>
                </a:solidFill>
                <a:latin typeface="+mj-lt"/>
              </a:rPr>
              <a:t>Stort intresse för målvakter, vilket är riktigt kul!</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Målvaktsträning måndagar Råby</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Laura och Peter kör målvaktspass på våra träningar.</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Lista med vem som står när kommer inom kort.</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Ansvarig för vår låneutrustning är Laura och Peter.</a:t>
            </a:r>
          </a:p>
          <a:p>
            <a:pPr marL="0" indent="0">
              <a:buNone/>
            </a:pPr>
            <a:endParaRPr lang="sv-SE" sz="2400" b="1" dirty="0">
              <a:solidFill>
                <a:srgbClr val="FFD100"/>
              </a:solidFill>
              <a:latin typeface="+mj-lt"/>
            </a:endParaRPr>
          </a:p>
        </p:txBody>
      </p:sp>
    </p:spTree>
    <p:extLst>
      <p:ext uri="{BB962C8B-B14F-4D97-AF65-F5344CB8AC3E}">
        <p14:creationId xmlns:p14="http://schemas.microsoft.com/office/powerpoint/2010/main" val="3893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CBDF972-71E3-D98B-E4EB-194D76DD5B4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5C7F9B1-DCD7-D0B7-1244-C66334A96E39}"/>
              </a:ext>
            </a:extLst>
          </p:cNvPr>
          <p:cNvSpPr>
            <a:spLocks noGrp="1"/>
          </p:cNvSpPr>
          <p:nvPr>
            <p:ph type="title"/>
          </p:nvPr>
        </p:nvSpPr>
        <p:spPr/>
        <p:txBody>
          <a:bodyPr/>
          <a:lstStyle/>
          <a:p>
            <a:r>
              <a:rPr lang="sv-SE" b="1" dirty="0">
                <a:solidFill>
                  <a:srgbClr val="FFD100"/>
                </a:solidFill>
                <a:latin typeface="+mn-lt"/>
              </a:rPr>
              <a:t>Samarbete F10 och F16</a:t>
            </a:r>
          </a:p>
        </p:txBody>
      </p:sp>
      <p:sp>
        <p:nvSpPr>
          <p:cNvPr id="7" name="Platshållare för innehåll 6">
            <a:extLst>
              <a:ext uri="{FF2B5EF4-FFF2-40B4-BE49-F238E27FC236}">
                <a16:creationId xmlns:a16="http://schemas.microsoft.com/office/drawing/2014/main" id="{6B713713-EA96-CDD4-D02F-917440834541}"/>
              </a:ext>
            </a:extLst>
          </p:cNvPr>
          <p:cNvSpPr>
            <a:spLocks noGrp="1"/>
          </p:cNvSpPr>
          <p:nvPr>
            <p:ph idx="1"/>
          </p:nvPr>
        </p:nvSpPr>
        <p:spPr/>
        <p:txBody>
          <a:bodyPr>
            <a:normAutofit/>
          </a:bodyPr>
          <a:lstStyle/>
          <a:p>
            <a:pPr marL="0" indent="0">
              <a:buNone/>
            </a:pPr>
            <a:r>
              <a:rPr lang="sv-SE" sz="2400" b="1" dirty="0">
                <a:solidFill>
                  <a:srgbClr val="FFD100"/>
                </a:solidFill>
                <a:latin typeface="+mj-lt"/>
              </a:rPr>
              <a:t>För F10 så kan vi vid behov låna spelare för match. </a:t>
            </a:r>
            <a:br>
              <a:rPr lang="sv-SE" sz="2400" b="1" dirty="0">
                <a:solidFill>
                  <a:srgbClr val="FFD100"/>
                </a:solidFill>
                <a:latin typeface="+mj-lt"/>
              </a:rPr>
            </a:br>
            <a:r>
              <a:rPr lang="sv-SE" sz="2400" b="1" dirty="0">
                <a:solidFill>
                  <a:srgbClr val="FFD100"/>
                </a:solidFill>
                <a:latin typeface="+mj-lt"/>
              </a:rPr>
              <a:t>F10 ledare avgör vilken spelare som är tillgänglig för utlåning. </a:t>
            </a:r>
            <a:r>
              <a:rPr lang="sv-SE" sz="2400" b="1" dirty="0">
                <a:solidFill>
                  <a:schemeClr val="bg1"/>
                </a:solidFill>
                <a:latin typeface="+mj-lt"/>
              </a:rPr>
              <a:t>Emelie stämmer det?</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F16 så kommer få en del spelare till oss på träningar, de som behöver extra tid på is. Samt även delat ispass, de ispassen kommer vi fokusera mycket mer på skridskoteknik. </a:t>
            </a:r>
          </a:p>
        </p:txBody>
      </p:sp>
    </p:spTree>
    <p:extLst>
      <p:ext uri="{BB962C8B-B14F-4D97-AF65-F5344CB8AC3E}">
        <p14:creationId xmlns:p14="http://schemas.microsoft.com/office/powerpoint/2010/main" val="209028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70A80F4-2CAB-B622-EE80-D257E4FD75C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EED1EE8-F063-0CA2-527A-87FA3ADAFEA9}"/>
              </a:ext>
            </a:extLst>
          </p:cNvPr>
          <p:cNvSpPr>
            <a:spLocks noGrp="1"/>
          </p:cNvSpPr>
          <p:nvPr>
            <p:ph type="title"/>
          </p:nvPr>
        </p:nvSpPr>
        <p:spPr/>
        <p:txBody>
          <a:bodyPr/>
          <a:lstStyle/>
          <a:p>
            <a:r>
              <a:rPr lang="sv-SE" b="1" dirty="0">
                <a:solidFill>
                  <a:srgbClr val="FFD100"/>
                </a:solidFill>
                <a:latin typeface="+mn-lt"/>
              </a:rPr>
              <a:t>Nya spelare</a:t>
            </a:r>
          </a:p>
        </p:txBody>
      </p:sp>
      <p:sp>
        <p:nvSpPr>
          <p:cNvPr id="7" name="Platshållare för innehåll 6">
            <a:extLst>
              <a:ext uri="{FF2B5EF4-FFF2-40B4-BE49-F238E27FC236}">
                <a16:creationId xmlns:a16="http://schemas.microsoft.com/office/drawing/2014/main" id="{B6A32991-F5E5-64BD-4FD5-893B4A64B571}"/>
              </a:ext>
            </a:extLst>
          </p:cNvPr>
          <p:cNvSpPr>
            <a:spLocks noGrp="1"/>
          </p:cNvSpPr>
          <p:nvPr>
            <p:ph idx="1"/>
          </p:nvPr>
        </p:nvSpPr>
        <p:spPr/>
        <p:txBody>
          <a:bodyPr>
            <a:normAutofit/>
          </a:bodyPr>
          <a:lstStyle/>
          <a:p>
            <a:pPr marL="0" indent="0">
              <a:buNone/>
            </a:pPr>
            <a:r>
              <a:rPr lang="sv-SE" sz="2400" b="1" dirty="0">
                <a:solidFill>
                  <a:srgbClr val="FFD100"/>
                </a:solidFill>
                <a:latin typeface="+mj-lt"/>
              </a:rPr>
              <a:t>Vi strävar alltid att få in nya spelare. De kommer till en början få hänga med på isen och vi börjar med att få igång skridskotekniken.</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Vi tränare meddelar spelaren när den är tillgänglig för spel.</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Nivåanpassning sker på träning så spelaren från rätt förutsättningar.</a:t>
            </a:r>
          </a:p>
          <a:p>
            <a:pPr marL="0" indent="0">
              <a:buNone/>
            </a:pPr>
            <a:endParaRPr lang="sv-SE" sz="2400" b="1" dirty="0">
              <a:solidFill>
                <a:srgbClr val="FFD100"/>
              </a:solidFill>
              <a:latin typeface="+mj-lt"/>
            </a:endParaRPr>
          </a:p>
        </p:txBody>
      </p:sp>
    </p:spTree>
    <p:extLst>
      <p:ext uri="{BB962C8B-B14F-4D97-AF65-F5344CB8AC3E}">
        <p14:creationId xmlns:p14="http://schemas.microsoft.com/office/powerpoint/2010/main" val="371195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321DCEA-5CE8-9945-C039-BFA041BD091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2CE316A-2A1F-AB70-7054-815C6CFB7D9A}"/>
              </a:ext>
            </a:extLst>
          </p:cNvPr>
          <p:cNvSpPr>
            <a:spLocks noGrp="1"/>
          </p:cNvSpPr>
          <p:nvPr>
            <p:ph type="title"/>
          </p:nvPr>
        </p:nvSpPr>
        <p:spPr/>
        <p:txBody>
          <a:bodyPr/>
          <a:lstStyle/>
          <a:p>
            <a:r>
              <a:rPr lang="sv-SE" b="1" dirty="0">
                <a:solidFill>
                  <a:srgbClr val="FFD100"/>
                </a:solidFill>
                <a:latin typeface="+mn-lt"/>
              </a:rPr>
              <a:t>Enkäten</a:t>
            </a:r>
          </a:p>
        </p:txBody>
      </p:sp>
      <p:sp>
        <p:nvSpPr>
          <p:cNvPr id="7" name="Platshållare för innehåll 6">
            <a:extLst>
              <a:ext uri="{FF2B5EF4-FFF2-40B4-BE49-F238E27FC236}">
                <a16:creationId xmlns:a16="http://schemas.microsoft.com/office/drawing/2014/main" id="{1C65243B-4C07-8B6A-FDBB-6AB34A4C2E7F}"/>
              </a:ext>
            </a:extLst>
          </p:cNvPr>
          <p:cNvSpPr>
            <a:spLocks noGrp="1"/>
          </p:cNvSpPr>
          <p:nvPr>
            <p:ph idx="1"/>
          </p:nvPr>
        </p:nvSpPr>
        <p:spPr/>
        <p:txBody>
          <a:bodyPr>
            <a:normAutofit/>
          </a:bodyPr>
          <a:lstStyle/>
          <a:p>
            <a:pPr marL="0" indent="0">
              <a:buNone/>
            </a:pPr>
            <a:r>
              <a:rPr lang="sv-SE" sz="2400" b="1" dirty="0">
                <a:solidFill>
                  <a:srgbClr val="FFD100"/>
                </a:solidFill>
                <a:latin typeface="+mj-lt"/>
              </a:rPr>
              <a:t>Det som kommit fram av enkäten att vi har spelare som trivs väldigt bra i laget.</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Dock har vi några som flaggar för att det kan ibland upplevas stökigt, känner sig utanför eller inte riktigt har någon kompis att prata med. </a:t>
            </a:r>
          </a:p>
          <a:p>
            <a:pPr marL="0" indent="0">
              <a:buNone/>
            </a:pPr>
            <a:r>
              <a:rPr lang="sv-SE" sz="2400" b="1" dirty="0">
                <a:solidFill>
                  <a:srgbClr val="FFD100"/>
                </a:solidFill>
                <a:latin typeface="+mj-lt"/>
              </a:rPr>
              <a:t>Det kommer vi jobba väldigt mycket med för att alla ska känna sig inkluderade och trygga i vårt lag.</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Många har även angett att vi ska fokusera mer på spelarnas utveckling, spel, teknik och mer utmanande övningar. Vilket kommer vara stor fokus denna säsong.</a:t>
            </a:r>
          </a:p>
          <a:p>
            <a:pPr marL="0" indent="0">
              <a:buNone/>
            </a:pPr>
            <a:endParaRPr lang="sv-SE" sz="2400" b="1" dirty="0">
              <a:solidFill>
                <a:srgbClr val="FFD100"/>
              </a:solidFill>
              <a:latin typeface="+mj-lt"/>
            </a:endParaRPr>
          </a:p>
          <a:p>
            <a:pPr marL="0" indent="0">
              <a:buNone/>
            </a:pPr>
            <a:endParaRPr lang="sv-SE" sz="2400" b="1" dirty="0">
              <a:solidFill>
                <a:srgbClr val="FFD100"/>
              </a:solidFill>
              <a:latin typeface="+mj-lt"/>
            </a:endParaRPr>
          </a:p>
          <a:p>
            <a:pPr marL="0" indent="0">
              <a:buNone/>
            </a:pPr>
            <a:endParaRPr lang="sv-SE" sz="2400" b="1" dirty="0">
              <a:solidFill>
                <a:srgbClr val="FFD100"/>
              </a:solidFill>
              <a:latin typeface="+mj-lt"/>
            </a:endParaRPr>
          </a:p>
        </p:txBody>
      </p:sp>
    </p:spTree>
    <p:extLst>
      <p:ext uri="{BB962C8B-B14F-4D97-AF65-F5344CB8AC3E}">
        <p14:creationId xmlns:p14="http://schemas.microsoft.com/office/powerpoint/2010/main" val="378632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690FE-9D2B-25DB-572E-453BB9DE5FC8}"/>
              </a:ext>
            </a:extLst>
          </p:cNvPr>
          <p:cNvSpPr>
            <a:spLocks noGrp="1"/>
          </p:cNvSpPr>
          <p:nvPr>
            <p:ph type="title"/>
          </p:nvPr>
        </p:nvSpPr>
        <p:spPr/>
        <p:txBody>
          <a:bodyPr/>
          <a:lstStyle/>
          <a:p>
            <a:r>
              <a:rPr lang="sv-SE" b="1" dirty="0">
                <a:solidFill>
                  <a:srgbClr val="FFD100"/>
                </a:solidFill>
                <a:latin typeface="+mn-lt"/>
              </a:rPr>
              <a:t>AGENDA</a:t>
            </a:r>
          </a:p>
        </p:txBody>
      </p:sp>
      <p:sp>
        <p:nvSpPr>
          <p:cNvPr id="7" name="Platshållare för innehåll 6">
            <a:extLst>
              <a:ext uri="{FF2B5EF4-FFF2-40B4-BE49-F238E27FC236}">
                <a16:creationId xmlns:a16="http://schemas.microsoft.com/office/drawing/2014/main" id="{1154AA05-B419-EE10-4559-256B5D56082F}"/>
              </a:ext>
            </a:extLst>
          </p:cNvPr>
          <p:cNvSpPr>
            <a:spLocks noGrp="1"/>
          </p:cNvSpPr>
          <p:nvPr>
            <p:ph idx="1"/>
          </p:nvPr>
        </p:nvSpPr>
        <p:spPr>
          <a:xfrm>
            <a:off x="838200" y="1825625"/>
            <a:ext cx="5257800" cy="4351338"/>
          </a:xfrm>
        </p:spPr>
        <p:txBody>
          <a:bodyPr>
            <a:normAutofit/>
          </a:bodyPr>
          <a:lstStyle/>
          <a:p>
            <a:pPr algn="l"/>
            <a:r>
              <a:rPr lang="sv-SE" sz="2400" dirty="0">
                <a:solidFill>
                  <a:srgbClr val="FFD100"/>
                </a:solidFill>
                <a:latin typeface="+mj-lt"/>
              </a:rPr>
              <a:t>Laget </a:t>
            </a:r>
          </a:p>
          <a:p>
            <a:pPr algn="l"/>
            <a:r>
              <a:rPr lang="sv-SE" sz="2400" dirty="0">
                <a:solidFill>
                  <a:srgbClr val="FFD100"/>
                </a:solidFill>
                <a:latin typeface="+mj-lt"/>
              </a:rPr>
              <a:t>Ledarna</a:t>
            </a:r>
          </a:p>
          <a:p>
            <a:pPr algn="l"/>
            <a:r>
              <a:rPr lang="sv-SE" sz="2400" dirty="0">
                <a:solidFill>
                  <a:srgbClr val="FFD100"/>
                </a:solidFill>
                <a:latin typeface="+mj-lt"/>
              </a:rPr>
              <a:t>Ekonomi, Inköp, Försäljning</a:t>
            </a:r>
          </a:p>
          <a:p>
            <a:pPr algn="l"/>
            <a:r>
              <a:rPr lang="sv-SE" sz="2400" dirty="0">
                <a:solidFill>
                  <a:srgbClr val="FFD100"/>
                </a:solidFill>
                <a:latin typeface="+mj-lt"/>
              </a:rPr>
              <a:t>Ispass + Teori</a:t>
            </a:r>
          </a:p>
          <a:p>
            <a:pPr algn="l"/>
            <a:r>
              <a:rPr lang="sv-SE" sz="2400" dirty="0" err="1">
                <a:solidFill>
                  <a:srgbClr val="FFD100"/>
                </a:solidFill>
                <a:latin typeface="+mj-lt"/>
              </a:rPr>
              <a:t>Fys</a:t>
            </a:r>
            <a:endParaRPr lang="sv-SE" sz="2400" dirty="0">
              <a:solidFill>
                <a:srgbClr val="FFD100"/>
              </a:solidFill>
              <a:latin typeface="+mj-lt"/>
            </a:endParaRPr>
          </a:p>
          <a:p>
            <a:pPr algn="l"/>
            <a:r>
              <a:rPr lang="sv-SE" sz="2400" dirty="0">
                <a:solidFill>
                  <a:srgbClr val="FFD100"/>
                </a:solidFill>
                <a:latin typeface="+mj-lt"/>
              </a:rPr>
              <a:t>Kick-off</a:t>
            </a:r>
          </a:p>
          <a:p>
            <a:pPr algn="l"/>
            <a:r>
              <a:rPr lang="sv-SE" sz="2400" dirty="0">
                <a:solidFill>
                  <a:srgbClr val="FFD100"/>
                </a:solidFill>
                <a:latin typeface="+mj-lt"/>
              </a:rPr>
              <a:t>Utskick</a:t>
            </a:r>
          </a:p>
          <a:p>
            <a:pPr algn="l"/>
            <a:r>
              <a:rPr lang="sv-SE" sz="2400" dirty="0">
                <a:solidFill>
                  <a:srgbClr val="FFD100"/>
                </a:solidFill>
                <a:latin typeface="+mj-lt"/>
              </a:rPr>
              <a:t>Serier/match</a:t>
            </a:r>
          </a:p>
          <a:p>
            <a:pPr algn="l"/>
            <a:r>
              <a:rPr lang="sv-SE" sz="2400" dirty="0">
                <a:solidFill>
                  <a:srgbClr val="FFD100"/>
                </a:solidFill>
                <a:latin typeface="+mj-lt"/>
              </a:rPr>
              <a:t>Cuper</a:t>
            </a:r>
          </a:p>
          <a:p>
            <a:pPr algn="l"/>
            <a:endParaRPr lang="sv-SE" sz="2400" dirty="0">
              <a:solidFill>
                <a:srgbClr val="FFD100"/>
              </a:solidFill>
              <a:latin typeface="+mj-lt"/>
            </a:endParaRPr>
          </a:p>
        </p:txBody>
      </p:sp>
      <p:sp>
        <p:nvSpPr>
          <p:cNvPr id="3" name="Platshållare för innehåll 6">
            <a:extLst>
              <a:ext uri="{FF2B5EF4-FFF2-40B4-BE49-F238E27FC236}">
                <a16:creationId xmlns:a16="http://schemas.microsoft.com/office/drawing/2014/main" id="{0104AB56-8BBD-9E29-90FD-D2999459EB37}"/>
              </a:ext>
            </a:extLst>
          </p:cNvPr>
          <p:cNvSpPr txBox="1">
            <a:spLocks/>
          </p:cNvSpPr>
          <p:nvPr/>
        </p:nvSpPr>
        <p:spPr>
          <a:xfrm>
            <a:off x="6096000"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dirty="0">
                <a:solidFill>
                  <a:srgbClr val="FFD100"/>
                </a:solidFill>
              </a:rPr>
              <a:t>Träning</a:t>
            </a:r>
          </a:p>
          <a:p>
            <a:r>
              <a:rPr lang="sv-SE" sz="2400" dirty="0">
                <a:solidFill>
                  <a:srgbClr val="FFD100"/>
                </a:solidFill>
              </a:rPr>
              <a:t>VVL</a:t>
            </a:r>
            <a:endParaRPr lang="sv-SE" sz="2400" dirty="0">
              <a:solidFill>
                <a:srgbClr val="FFD100"/>
              </a:solidFill>
              <a:latin typeface="+mj-lt"/>
            </a:endParaRPr>
          </a:p>
          <a:p>
            <a:r>
              <a:rPr lang="sv-SE" sz="2400" dirty="0">
                <a:solidFill>
                  <a:srgbClr val="FFD100"/>
                </a:solidFill>
                <a:latin typeface="+mj-lt"/>
              </a:rPr>
              <a:t>Spelarsamtal</a:t>
            </a:r>
          </a:p>
          <a:p>
            <a:r>
              <a:rPr lang="sv-SE" sz="2400" dirty="0">
                <a:solidFill>
                  <a:srgbClr val="FFD100"/>
                </a:solidFill>
                <a:latin typeface="+mj-lt"/>
              </a:rPr>
              <a:t>Målvakter</a:t>
            </a:r>
          </a:p>
          <a:p>
            <a:r>
              <a:rPr lang="sv-SE" sz="2400" dirty="0">
                <a:solidFill>
                  <a:srgbClr val="FFD100"/>
                </a:solidFill>
                <a:latin typeface="+mj-lt"/>
              </a:rPr>
              <a:t>Samarbete F10 och F16</a:t>
            </a:r>
          </a:p>
          <a:p>
            <a:r>
              <a:rPr lang="sv-SE" sz="2400" dirty="0">
                <a:solidFill>
                  <a:srgbClr val="FFD100"/>
                </a:solidFill>
                <a:latin typeface="+mj-lt"/>
              </a:rPr>
              <a:t>Nya spelare</a:t>
            </a:r>
          </a:p>
          <a:p>
            <a:r>
              <a:rPr lang="sv-SE" sz="2400" dirty="0">
                <a:solidFill>
                  <a:srgbClr val="FFD100"/>
                </a:solidFill>
                <a:latin typeface="+mj-lt"/>
              </a:rPr>
              <a:t>Enkäten</a:t>
            </a:r>
          </a:p>
          <a:p>
            <a:r>
              <a:rPr lang="sv-SE" sz="2400" dirty="0">
                <a:solidFill>
                  <a:srgbClr val="FFD100"/>
                </a:solidFill>
                <a:latin typeface="+mj-lt"/>
              </a:rPr>
              <a:t>Förväntning på spelare, ledare och vårdnadshavare</a:t>
            </a:r>
          </a:p>
          <a:p>
            <a:endParaRPr lang="sv-SE" sz="2400" dirty="0">
              <a:solidFill>
                <a:srgbClr val="FFD100"/>
              </a:solidFill>
              <a:latin typeface="+mj-lt"/>
            </a:endParaRPr>
          </a:p>
        </p:txBody>
      </p:sp>
    </p:spTree>
    <p:extLst>
      <p:ext uri="{BB962C8B-B14F-4D97-AF65-F5344CB8AC3E}">
        <p14:creationId xmlns:p14="http://schemas.microsoft.com/office/powerpoint/2010/main" val="2010376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448838E-D90F-53D6-21D0-DF2CC36B854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C135C94-F841-0492-4AB1-D5FABB1C6E84}"/>
              </a:ext>
            </a:extLst>
          </p:cNvPr>
          <p:cNvSpPr>
            <a:spLocks noGrp="1"/>
          </p:cNvSpPr>
          <p:nvPr>
            <p:ph type="title"/>
          </p:nvPr>
        </p:nvSpPr>
        <p:spPr/>
        <p:txBody>
          <a:bodyPr/>
          <a:lstStyle/>
          <a:p>
            <a:r>
              <a:rPr lang="sv-SE" b="1" dirty="0">
                <a:solidFill>
                  <a:srgbClr val="FFD100"/>
                </a:solidFill>
                <a:latin typeface="+mn-lt"/>
              </a:rPr>
              <a:t>Förväntning på spelare</a:t>
            </a:r>
          </a:p>
        </p:txBody>
      </p:sp>
      <p:sp>
        <p:nvSpPr>
          <p:cNvPr id="7" name="Platshållare för innehåll 6">
            <a:extLst>
              <a:ext uri="{FF2B5EF4-FFF2-40B4-BE49-F238E27FC236}">
                <a16:creationId xmlns:a16="http://schemas.microsoft.com/office/drawing/2014/main" id="{F1E35081-0E57-7F7D-E73E-249304F0D063}"/>
              </a:ext>
            </a:extLst>
          </p:cNvPr>
          <p:cNvSpPr>
            <a:spLocks noGrp="1"/>
          </p:cNvSpPr>
          <p:nvPr>
            <p:ph idx="1"/>
          </p:nvPr>
        </p:nvSpPr>
        <p:spPr/>
        <p:txBody>
          <a:bodyPr>
            <a:normAutofit/>
          </a:bodyPr>
          <a:lstStyle/>
          <a:p>
            <a:pPr marL="0" indent="0">
              <a:buNone/>
            </a:pPr>
            <a:r>
              <a:rPr lang="sv-SE" sz="2400" b="1" dirty="0">
                <a:solidFill>
                  <a:srgbClr val="FFD100"/>
                </a:solidFill>
                <a:latin typeface="+mj-lt"/>
              </a:rPr>
              <a:t>Ombytt och redo 10 min innan träningsstart för genomgång av träning.</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Det som vi ledare säger är något vi vill följs. Om något är oklart ska det självklart lyftas upp.</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Alltid vara schyssta med varandra.</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Våga göra fel, våga prova på nya utmaningar.</a:t>
            </a:r>
          </a:p>
          <a:p>
            <a:pPr marL="0" indent="0">
              <a:buNone/>
            </a:pPr>
            <a:endParaRPr lang="sv-SE" sz="2400" b="1" dirty="0">
              <a:solidFill>
                <a:srgbClr val="FFD100"/>
              </a:solidFill>
              <a:latin typeface="+mj-lt"/>
            </a:endParaRPr>
          </a:p>
          <a:p>
            <a:pPr marL="0" indent="0">
              <a:buNone/>
            </a:pPr>
            <a:endParaRPr lang="sv-SE" sz="2400" b="1" dirty="0">
              <a:solidFill>
                <a:srgbClr val="FFD100"/>
              </a:solidFill>
              <a:latin typeface="+mj-lt"/>
            </a:endParaRPr>
          </a:p>
          <a:p>
            <a:pPr marL="0" indent="0">
              <a:buNone/>
            </a:pPr>
            <a:endParaRPr lang="sv-SE" sz="2400" b="1" dirty="0">
              <a:solidFill>
                <a:srgbClr val="FFD100"/>
              </a:solidFill>
              <a:latin typeface="+mj-lt"/>
            </a:endParaRPr>
          </a:p>
        </p:txBody>
      </p:sp>
    </p:spTree>
    <p:extLst>
      <p:ext uri="{BB962C8B-B14F-4D97-AF65-F5344CB8AC3E}">
        <p14:creationId xmlns:p14="http://schemas.microsoft.com/office/powerpoint/2010/main" val="273201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CF048B9-C9B5-E011-1834-5CD2B1B0CCB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358DAB9-E34D-0854-FD8B-66A1DDEFC153}"/>
              </a:ext>
            </a:extLst>
          </p:cNvPr>
          <p:cNvSpPr>
            <a:spLocks noGrp="1"/>
          </p:cNvSpPr>
          <p:nvPr>
            <p:ph type="title"/>
          </p:nvPr>
        </p:nvSpPr>
        <p:spPr/>
        <p:txBody>
          <a:bodyPr/>
          <a:lstStyle/>
          <a:p>
            <a:r>
              <a:rPr lang="sv-SE" b="1" dirty="0">
                <a:solidFill>
                  <a:srgbClr val="FFD100"/>
                </a:solidFill>
                <a:latin typeface="+mn-lt"/>
              </a:rPr>
              <a:t>Förväntning på ledare</a:t>
            </a:r>
          </a:p>
        </p:txBody>
      </p:sp>
      <p:sp>
        <p:nvSpPr>
          <p:cNvPr id="7" name="Platshållare för innehåll 6">
            <a:extLst>
              <a:ext uri="{FF2B5EF4-FFF2-40B4-BE49-F238E27FC236}">
                <a16:creationId xmlns:a16="http://schemas.microsoft.com/office/drawing/2014/main" id="{ADA76778-BAA3-6E10-3AF6-D4CC1692A742}"/>
              </a:ext>
            </a:extLst>
          </p:cNvPr>
          <p:cNvSpPr>
            <a:spLocks noGrp="1"/>
          </p:cNvSpPr>
          <p:nvPr>
            <p:ph idx="1"/>
          </p:nvPr>
        </p:nvSpPr>
        <p:spPr/>
        <p:txBody>
          <a:bodyPr>
            <a:normAutofit fontScale="77500" lnSpcReduction="20000"/>
          </a:bodyPr>
          <a:lstStyle/>
          <a:p>
            <a:pPr marL="0" indent="0">
              <a:buNone/>
            </a:pPr>
            <a:r>
              <a:rPr lang="sv-SE" sz="2400" b="1" dirty="0">
                <a:solidFill>
                  <a:srgbClr val="FFD100"/>
                </a:solidFill>
                <a:latin typeface="+mj-lt"/>
              </a:rPr>
              <a:t>Rak och tydlig kommunikation.</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Säg hej till allt och alla!</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Ge feedback till spelare för få dom utveckla sig. </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Berätta syfte inför </a:t>
            </a:r>
            <a:r>
              <a:rPr lang="sv-SE" sz="2400" b="1">
                <a:solidFill>
                  <a:srgbClr val="FFD100"/>
                </a:solidFill>
                <a:latin typeface="+mj-lt"/>
              </a:rPr>
              <a:t>varje övning</a:t>
            </a:r>
            <a:endParaRPr lang="sv-SE" sz="2400" b="1" dirty="0">
              <a:solidFill>
                <a:srgbClr val="FFD100"/>
              </a:solidFill>
              <a:latin typeface="+mj-lt"/>
            </a:endParaRP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Använd VVL vid behov</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Alla spelare är likvärdiga</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Föregå som gott exempel mot spelare, föräldrar, ledare och andra</a:t>
            </a:r>
          </a:p>
          <a:p>
            <a:pPr marL="0" indent="0">
              <a:buNone/>
            </a:pPr>
            <a:endParaRPr lang="sv-SE" sz="2400" b="1" dirty="0">
              <a:solidFill>
                <a:srgbClr val="FFD100"/>
              </a:solidFill>
              <a:latin typeface="+mj-lt"/>
            </a:endParaRPr>
          </a:p>
          <a:p>
            <a:pPr marL="0" indent="0">
              <a:buNone/>
            </a:pPr>
            <a:endParaRPr lang="sv-SE" sz="2400" b="1" dirty="0">
              <a:solidFill>
                <a:srgbClr val="FFD100"/>
              </a:solidFill>
              <a:latin typeface="+mj-lt"/>
            </a:endParaRPr>
          </a:p>
          <a:p>
            <a:pPr marL="0" indent="0">
              <a:buNone/>
            </a:pPr>
            <a:endParaRPr lang="sv-SE" sz="2400" b="1" dirty="0">
              <a:solidFill>
                <a:srgbClr val="FFD100"/>
              </a:solidFill>
              <a:latin typeface="+mj-lt"/>
            </a:endParaRPr>
          </a:p>
        </p:txBody>
      </p:sp>
    </p:spTree>
    <p:extLst>
      <p:ext uri="{BB962C8B-B14F-4D97-AF65-F5344CB8AC3E}">
        <p14:creationId xmlns:p14="http://schemas.microsoft.com/office/powerpoint/2010/main" val="421068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F93030A-30E4-EE43-9672-A865AC10C85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ABB189A-DF74-727A-888B-61B75EA267E9}"/>
              </a:ext>
            </a:extLst>
          </p:cNvPr>
          <p:cNvSpPr>
            <a:spLocks noGrp="1"/>
          </p:cNvSpPr>
          <p:nvPr>
            <p:ph type="title"/>
          </p:nvPr>
        </p:nvSpPr>
        <p:spPr/>
        <p:txBody>
          <a:bodyPr/>
          <a:lstStyle/>
          <a:p>
            <a:r>
              <a:rPr lang="sv-SE" b="1" dirty="0">
                <a:solidFill>
                  <a:srgbClr val="FFD100"/>
                </a:solidFill>
                <a:latin typeface="+mn-lt"/>
              </a:rPr>
              <a:t>Förväntning på vårdnadshavare</a:t>
            </a:r>
          </a:p>
        </p:txBody>
      </p:sp>
      <p:sp>
        <p:nvSpPr>
          <p:cNvPr id="7" name="Platshållare för innehåll 6">
            <a:extLst>
              <a:ext uri="{FF2B5EF4-FFF2-40B4-BE49-F238E27FC236}">
                <a16:creationId xmlns:a16="http://schemas.microsoft.com/office/drawing/2014/main" id="{7CF8B9E9-8697-06F9-049E-738BE86D6D59}"/>
              </a:ext>
            </a:extLst>
          </p:cNvPr>
          <p:cNvSpPr>
            <a:spLocks noGrp="1"/>
          </p:cNvSpPr>
          <p:nvPr>
            <p:ph idx="1"/>
          </p:nvPr>
        </p:nvSpPr>
        <p:spPr/>
        <p:txBody>
          <a:bodyPr>
            <a:normAutofit/>
          </a:bodyPr>
          <a:lstStyle/>
          <a:p>
            <a:pPr marL="0" indent="0">
              <a:buNone/>
            </a:pPr>
            <a:r>
              <a:rPr lang="sv-SE" sz="2400" b="1" dirty="0">
                <a:solidFill>
                  <a:srgbClr val="FFD100"/>
                </a:solidFill>
                <a:latin typeface="+mj-lt"/>
              </a:rPr>
              <a:t>Tacka ja eller nej till träningar i god tid. Gärna kommentar om ni ej kan komma.</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Se till att spelarna har med sig rätt utrustning till </a:t>
            </a:r>
            <a:r>
              <a:rPr lang="sv-SE" sz="2400" b="1" dirty="0" err="1">
                <a:solidFill>
                  <a:srgbClr val="FFD100"/>
                </a:solidFill>
                <a:latin typeface="+mj-lt"/>
              </a:rPr>
              <a:t>fys</a:t>
            </a:r>
            <a:r>
              <a:rPr lang="sv-SE" sz="2400" b="1" dirty="0">
                <a:solidFill>
                  <a:srgbClr val="FFD100"/>
                </a:solidFill>
                <a:latin typeface="+mj-lt"/>
              </a:rPr>
              <a:t>, is och match.</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Om er spelare upplevs negativ mot ledare eller annan spelare så stäv det och för en enkel dialog med oss ledare så tar vi det vidare.</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Är det något som ni anser vara fel, ta det med ledare så vi kan korrigera det alternativt ge förklaring varför vi gör som vi gör. Ledarnas totala plan kan vara längre än vad som framgår.</a:t>
            </a:r>
          </a:p>
          <a:p>
            <a:pPr marL="0" indent="0">
              <a:buNone/>
            </a:pPr>
            <a:endParaRPr lang="sv-SE" sz="2400" b="1" dirty="0">
              <a:solidFill>
                <a:srgbClr val="FFD100"/>
              </a:solidFill>
              <a:latin typeface="+mj-lt"/>
            </a:endParaRPr>
          </a:p>
          <a:p>
            <a:pPr marL="0" indent="0">
              <a:buNone/>
            </a:pPr>
            <a:endParaRPr lang="sv-SE" sz="2400" b="1" dirty="0">
              <a:solidFill>
                <a:srgbClr val="FFD100"/>
              </a:solidFill>
              <a:latin typeface="+mj-lt"/>
            </a:endParaRPr>
          </a:p>
          <a:p>
            <a:pPr marL="0" indent="0">
              <a:buNone/>
            </a:pPr>
            <a:endParaRPr lang="sv-SE" sz="2400" b="1" dirty="0">
              <a:solidFill>
                <a:srgbClr val="FFD100"/>
              </a:solidFill>
              <a:latin typeface="+mj-lt"/>
            </a:endParaRPr>
          </a:p>
        </p:txBody>
      </p:sp>
    </p:spTree>
    <p:extLst>
      <p:ext uri="{BB962C8B-B14F-4D97-AF65-F5344CB8AC3E}">
        <p14:creationId xmlns:p14="http://schemas.microsoft.com/office/powerpoint/2010/main" val="4225330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A6A3AC6-F014-B27C-8954-4430F02DD55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0FBA289-CBD1-4DE2-B79F-421750441760}"/>
              </a:ext>
            </a:extLst>
          </p:cNvPr>
          <p:cNvSpPr>
            <a:spLocks noGrp="1"/>
          </p:cNvSpPr>
          <p:nvPr>
            <p:ph type="title"/>
          </p:nvPr>
        </p:nvSpPr>
        <p:spPr/>
        <p:txBody>
          <a:bodyPr/>
          <a:lstStyle/>
          <a:p>
            <a:r>
              <a:rPr lang="sv-SE" b="1" dirty="0">
                <a:solidFill>
                  <a:srgbClr val="FFD100"/>
                </a:solidFill>
                <a:latin typeface="+mn-lt"/>
              </a:rPr>
              <a:t>Övrigt</a:t>
            </a:r>
          </a:p>
        </p:txBody>
      </p:sp>
      <p:sp>
        <p:nvSpPr>
          <p:cNvPr id="7" name="Platshållare för innehåll 6">
            <a:extLst>
              <a:ext uri="{FF2B5EF4-FFF2-40B4-BE49-F238E27FC236}">
                <a16:creationId xmlns:a16="http://schemas.microsoft.com/office/drawing/2014/main" id="{081A661B-0B85-140D-D62C-190CD6C142D2}"/>
              </a:ext>
            </a:extLst>
          </p:cNvPr>
          <p:cNvSpPr>
            <a:spLocks noGrp="1"/>
          </p:cNvSpPr>
          <p:nvPr>
            <p:ph idx="1"/>
          </p:nvPr>
        </p:nvSpPr>
        <p:spPr/>
        <p:txBody>
          <a:bodyPr>
            <a:normAutofit/>
          </a:bodyPr>
          <a:lstStyle/>
          <a:p>
            <a:pPr marL="0" indent="0">
              <a:buNone/>
            </a:pPr>
            <a:r>
              <a:rPr lang="sv-SE" sz="2400" b="1" dirty="0">
                <a:solidFill>
                  <a:srgbClr val="FFD100"/>
                </a:solidFill>
                <a:latin typeface="+mj-lt"/>
              </a:rPr>
              <a:t>Är det något som ni vill lyfta upp?</a:t>
            </a:r>
          </a:p>
          <a:p>
            <a:pPr marL="0" indent="0">
              <a:buNone/>
            </a:pPr>
            <a:endParaRPr lang="sv-SE" sz="2400" b="1" dirty="0">
              <a:solidFill>
                <a:srgbClr val="FFD100"/>
              </a:solidFill>
              <a:latin typeface="+mj-lt"/>
            </a:endParaRPr>
          </a:p>
          <a:p>
            <a:pPr marL="0" indent="0">
              <a:buNone/>
            </a:pPr>
            <a:endParaRPr lang="sv-SE" sz="2400" b="1" dirty="0">
              <a:solidFill>
                <a:srgbClr val="FFD100"/>
              </a:solidFill>
              <a:latin typeface="+mj-lt"/>
            </a:endParaRPr>
          </a:p>
          <a:p>
            <a:pPr marL="0" indent="0">
              <a:buNone/>
            </a:pPr>
            <a:endParaRPr lang="sv-SE" sz="2400" b="1" dirty="0">
              <a:solidFill>
                <a:srgbClr val="FFD100"/>
              </a:solidFill>
              <a:latin typeface="+mj-lt"/>
            </a:endParaRPr>
          </a:p>
        </p:txBody>
      </p:sp>
    </p:spTree>
    <p:extLst>
      <p:ext uri="{BB962C8B-B14F-4D97-AF65-F5344CB8AC3E}">
        <p14:creationId xmlns:p14="http://schemas.microsoft.com/office/powerpoint/2010/main" val="350257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5668F58-2D20-699B-FA28-1144834B1B2F}"/>
            </a:ext>
          </a:extLst>
        </p:cNvPr>
        <p:cNvGrpSpPr/>
        <p:nvPr/>
      </p:nvGrpSpPr>
      <p:grpSpPr>
        <a:xfrm>
          <a:off x="0" y="0"/>
          <a:ext cx="0" cy="0"/>
          <a:chOff x="0" y="0"/>
          <a:chExt cx="0" cy="0"/>
        </a:xfrm>
      </p:grpSpPr>
      <p:sp>
        <p:nvSpPr>
          <p:cNvPr id="18" name="Rubrik 17">
            <a:extLst>
              <a:ext uri="{FF2B5EF4-FFF2-40B4-BE49-F238E27FC236}">
                <a16:creationId xmlns:a16="http://schemas.microsoft.com/office/drawing/2014/main" id="{F6032541-9165-9AA8-6083-87139BFDF041}"/>
              </a:ext>
            </a:extLst>
          </p:cNvPr>
          <p:cNvSpPr>
            <a:spLocks noGrp="1"/>
          </p:cNvSpPr>
          <p:nvPr>
            <p:ph type="title"/>
          </p:nvPr>
        </p:nvSpPr>
        <p:spPr>
          <a:xfrm>
            <a:off x="838200" y="2766218"/>
            <a:ext cx="10515600" cy="1325563"/>
          </a:xfrm>
        </p:spPr>
        <p:txBody>
          <a:bodyPr>
            <a:noAutofit/>
          </a:bodyPr>
          <a:lstStyle/>
          <a:p>
            <a:r>
              <a:rPr lang="sv-SE" sz="7200" b="1" dirty="0">
                <a:solidFill>
                  <a:srgbClr val="FFD100"/>
                </a:solidFill>
                <a:latin typeface="Calibri" panose="020F0502020204030204" pitchFamily="34" charset="0"/>
                <a:cs typeface="Calibri" panose="020F0502020204030204" pitchFamily="34" charset="0"/>
              </a:rPr>
              <a:t>Tack för att ni kom!</a:t>
            </a:r>
          </a:p>
        </p:txBody>
      </p:sp>
    </p:spTree>
    <p:extLst>
      <p:ext uri="{BB962C8B-B14F-4D97-AF65-F5344CB8AC3E}">
        <p14:creationId xmlns:p14="http://schemas.microsoft.com/office/powerpoint/2010/main" val="3911247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F48E670-4DC0-F02E-B54A-194BD0171D5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D3CF468-1613-EC79-CC52-CCBAFE55C30D}"/>
              </a:ext>
            </a:extLst>
          </p:cNvPr>
          <p:cNvSpPr>
            <a:spLocks noGrp="1"/>
          </p:cNvSpPr>
          <p:nvPr>
            <p:ph type="title"/>
          </p:nvPr>
        </p:nvSpPr>
        <p:spPr/>
        <p:txBody>
          <a:bodyPr/>
          <a:lstStyle/>
          <a:p>
            <a:r>
              <a:rPr lang="sv-SE" b="1" dirty="0">
                <a:solidFill>
                  <a:srgbClr val="FFD100"/>
                </a:solidFill>
                <a:latin typeface="+mn-lt"/>
              </a:rPr>
              <a:t>Laget	</a:t>
            </a:r>
          </a:p>
        </p:txBody>
      </p:sp>
      <p:sp>
        <p:nvSpPr>
          <p:cNvPr id="7" name="Platshållare för innehåll 6">
            <a:extLst>
              <a:ext uri="{FF2B5EF4-FFF2-40B4-BE49-F238E27FC236}">
                <a16:creationId xmlns:a16="http://schemas.microsoft.com/office/drawing/2014/main" id="{DCD2CFB8-7625-0020-FA08-3D4FC56A90A3}"/>
              </a:ext>
            </a:extLst>
          </p:cNvPr>
          <p:cNvSpPr>
            <a:spLocks noGrp="1"/>
          </p:cNvSpPr>
          <p:nvPr>
            <p:ph idx="1"/>
          </p:nvPr>
        </p:nvSpPr>
        <p:spPr>
          <a:xfrm>
            <a:off x="838200" y="1570246"/>
            <a:ext cx="10515600" cy="4735961"/>
          </a:xfrm>
        </p:spPr>
        <p:txBody>
          <a:bodyPr>
            <a:normAutofit/>
          </a:bodyPr>
          <a:lstStyle/>
          <a:p>
            <a:pPr marL="0" indent="0" algn="l">
              <a:buNone/>
            </a:pPr>
            <a:r>
              <a:rPr lang="sv-SE" sz="2400" dirty="0">
                <a:solidFill>
                  <a:srgbClr val="FFD100"/>
                </a:solidFill>
                <a:latin typeface="+mj-lt"/>
              </a:rPr>
              <a:t>Totalt är vi 22 spelare</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-14		3st</a:t>
            </a:r>
          </a:p>
          <a:p>
            <a:pPr marL="0" indent="0" algn="l">
              <a:buNone/>
            </a:pPr>
            <a:r>
              <a:rPr lang="sv-SE" sz="2400" dirty="0">
                <a:solidFill>
                  <a:srgbClr val="FFD100"/>
                </a:solidFill>
                <a:latin typeface="+mj-lt"/>
              </a:rPr>
              <a:t>-15		9st</a:t>
            </a:r>
          </a:p>
          <a:p>
            <a:pPr marL="0" indent="0" algn="l">
              <a:buNone/>
            </a:pPr>
            <a:r>
              <a:rPr lang="sv-SE" sz="2400" dirty="0">
                <a:solidFill>
                  <a:srgbClr val="FFD100"/>
                </a:solidFill>
                <a:latin typeface="+mj-lt"/>
              </a:rPr>
              <a:t>-16		10st</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Stort intresse att vara målvakt, riktigt kul!</a:t>
            </a:r>
          </a:p>
        </p:txBody>
      </p:sp>
    </p:spTree>
    <p:extLst>
      <p:ext uri="{BB962C8B-B14F-4D97-AF65-F5344CB8AC3E}">
        <p14:creationId xmlns:p14="http://schemas.microsoft.com/office/powerpoint/2010/main" val="223257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15BD4E5-5D16-C18D-88E8-D649A7A3278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871FA91-6C95-2470-25B0-AB0F3FAE132D}"/>
              </a:ext>
            </a:extLst>
          </p:cNvPr>
          <p:cNvSpPr>
            <a:spLocks noGrp="1"/>
          </p:cNvSpPr>
          <p:nvPr>
            <p:ph type="title"/>
          </p:nvPr>
        </p:nvSpPr>
        <p:spPr/>
        <p:txBody>
          <a:bodyPr/>
          <a:lstStyle/>
          <a:p>
            <a:r>
              <a:rPr lang="sv-SE" b="1" dirty="0">
                <a:solidFill>
                  <a:srgbClr val="FFD100"/>
                </a:solidFill>
                <a:latin typeface="+mn-lt"/>
              </a:rPr>
              <a:t>Ledarna 25/26	</a:t>
            </a:r>
          </a:p>
        </p:txBody>
      </p:sp>
      <p:sp>
        <p:nvSpPr>
          <p:cNvPr id="7" name="Platshållare för innehåll 6">
            <a:extLst>
              <a:ext uri="{FF2B5EF4-FFF2-40B4-BE49-F238E27FC236}">
                <a16:creationId xmlns:a16="http://schemas.microsoft.com/office/drawing/2014/main" id="{1EFC3967-350A-5011-F35F-9EE761220A30}"/>
              </a:ext>
            </a:extLst>
          </p:cNvPr>
          <p:cNvSpPr>
            <a:spLocks noGrp="1"/>
          </p:cNvSpPr>
          <p:nvPr>
            <p:ph idx="1"/>
          </p:nvPr>
        </p:nvSpPr>
        <p:spPr>
          <a:xfrm>
            <a:off x="838200" y="1570246"/>
            <a:ext cx="10515600" cy="4735961"/>
          </a:xfrm>
        </p:spPr>
        <p:txBody>
          <a:bodyPr>
            <a:normAutofit fontScale="92500" lnSpcReduction="10000"/>
          </a:bodyPr>
          <a:lstStyle/>
          <a:p>
            <a:pPr algn="l"/>
            <a:r>
              <a:rPr lang="sv-SE" sz="2400" dirty="0">
                <a:solidFill>
                  <a:srgbClr val="FFD100"/>
                </a:solidFill>
                <a:latin typeface="+mj-lt"/>
              </a:rPr>
              <a:t>Lagledare		Emelie Nyman</a:t>
            </a:r>
          </a:p>
          <a:p>
            <a:pPr algn="l"/>
            <a:r>
              <a:rPr lang="sv-SE" sz="2400" dirty="0">
                <a:solidFill>
                  <a:srgbClr val="FFD100"/>
                </a:solidFill>
                <a:latin typeface="+mj-lt"/>
              </a:rPr>
              <a:t>Huvudtränare 	Magnus Flodin</a:t>
            </a:r>
          </a:p>
          <a:p>
            <a:r>
              <a:rPr lang="sv-SE" sz="2400" dirty="0" err="1">
                <a:solidFill>
                  <a:srgbClr val="FFD100"/>
                </a:solidFill>
                <a:latin typeface="+mj-lt"/>
              </a:rPr>
              <a:t>Isledare</a:t>
            </a:r>
            <a:r>
              <a:rPr lang="sv-SE" sz="2400" dirty="0">
                <a:solidFill>
                  <a:srgbClr val="FFD100"/>
                </a:solidFill>
              </a:rPr>
              <a:t>		</a:t>
            </a:r>
            <a:r>
              <a:rPr lang="sv-SE" sz="2400" dirty="0">
                <a:solidFill>
                  <a:srgbClr val="FFD100"/>
                </a:solidFill>
                <a:latin typeface="+mj-lt"/>
              </a:rPr>
              <a:t>Christer </a:t>
            </a:r>
            <a:r>
              <a:rPr lang="sv-SE" sz="2400" dirty="0" err="1">
                <a:solidFill>
                  <a:srgbClr val="FFD100"/>
                </a:solidFill>
                <a:latin typeface="+mj-lt"/>
              </a:rPr>
              <a:t>Bjarby</a:t>
            </a:r>
            <a:endParaRPr lang="sv-SE" sz="2400" dirty="0">
              <a:solidFill>
                <a:srgbClr val="FFD100"/>
              </a:solidFill>
              <a:latin typeface="+mj-lt"/>
            </a:endParaRPr>
          </a:p>
          <a:p>
            <a:pPr marL="2743200" lvl="6" indent="0">
              <a:buNone/>
            </a:pPr>
            <a:r>
              <a:rPr lang="sv-SE" sz="2400" dirty="0">
                <a:solidFill>
                  <a:srgbClr val="FFD100"/>
                </a:solidFill>
                <a:latin typeface="+mj-lt"/>
              </a:rPr>
              <a:t>David Santesson		Samt </a:t>
            </a:r>
            <a:r>
              <a:rPr lang="sv-SE" sz="2400" dirty="0" err="1">
                <a:solidFill>
                  <a:srgbClr val="FFD100"/>
                </a:solidFill>
                <a:latin typeface="+mj-lt"/>
              </a:rPr>
              <a:t>fys</a:t>
            </a:r>
            <a:endParaRPr lang="sv-SE" sz="2400" dirty="0">
              <a:solidFill>
                <a:srgbClr val="FFD100"/>
              </a:solidFill>
              <a:latin typeface="+mj-lt"/>
            </a:endParaRPr>
          </a:p>
          <a:p>
            <a:pPr marL="2743200" lvl="6" indent="0">
              <a:buNone/>
            </a:pPr>
            <a:r>
              <a:rPr lang="sv-SE" sz="2400" dirty="0">
                <a:solidFill>
                  <a:srgbClr val="FFD100"/>
                </a:solidFill>
                <a:latin typeface="+mj-lt"/>
              </a:rPr>
              <a:t>Sebastian Sköld</a:t>
            </a:r>
          </a:p>
          <a:p>
            <a:pPr marL="2743200" lvl="6" indent="0">
              <a:buNone/>
            </a:pPr>
            <a:r>
              <a:rPr lang="sv-SE" sz="2400" dirty="0">
                <a:solidFill>
                  <a:srgbClr val="FFD100"/>
                </a:solidFill>
                <a:latin typeface="+mj-lt"/>
              </a:rPr>
              <a:t>Tommy Andersson	Samt materialare</a:t>
            </a:r>
          </a:p>
          <a:p>
            <a:pPr marL="2743200" lvl="6" indent="0">
              <a:buNone/>
            </a:pPr>
            <a:r>
              <a:rPr lang="sv-SE" sz="2400" dirty="0">
                <a:solidFill>
                  <a:srgbClr val="FFD100"/>
                </a:solidFill>
                <a:latin typeface="+mj-lt"/>
              </a:rPr>
              <a:t>Mikael </a:t>
            </a:r>
            <a:r>
              <a:rPr lang="sv-SE" sz="2400" dirty="0" err="1">
                <a:solidFill>
                  <a:srgbClr val="FFD100"/>
                </a:solidFill>
                <a:latin typeface="+mj-lt"/>
              </a:rPr>
              <a:t>Schilström</a:t>
            </a:r>
            <a:endParaRPr lang="sv-SE" sz="2400" dirty="0">
              <a:solidFill>
                <a:srgbClr val="FFD100"/>
              </a:solidFill>
              <a:latin typeface="+mj-lt"/>
            </a:endParaRPr>
          </a:p>
          <a:p>
            <a:r>
              <a:rPr lang="sv-SE" sz="2400" dirty="0">
                <a:solidFill>
                  <a:srgbClr val="FFD100"/>
                </a:solidFill>
                <a:latin typeface="+mj-lt"/>
              </a:rPr>
              <a:t>Ung ledare	</a:t>
            </a:r>
            <a:r>
              <a:rPr lang="sv-SE" sz="2400" dirty="0">
                <a:solidFill>
                  <a:srgbClr val="FFD100"/>
                </a:solidFill>
              </a:rPr>
              <a:t> 	</a:t>
            </a:r>
            <a:r>
              <a:rPr lang="sv-SE" sz="2400" dirty="0">
                <a:solidFill>
                  <a:srgbClr val="FFD100"/>
                </a:solidFill>
                <a:latin typeface="+mj-lt"/>
              </a:rPr>
              <a:t>Alve Flodin		Med i mån av tid, född 2013</a:t>
            </a:r>
          </a:p>
          <a:p>
            <a:r>
              <a:rPr lang="sv-SE" sz="2400" dirty="0">
                <a:solidFill>
                  <a:srgbClr val="FFD100"/>
                </a:solidFill>
                <a:latin typeface="+mj-lt"/>
              </a:rPr>
              <a:t>Målvaktstränare</a:t>
            </a:r>
            <a:r>
              <a:rPr lang="sv-SE" sz="2400" dirty="0">
                <a:solidFill>
                  <a:srgbClr val="FFD100"/>
                </a:solidFill>
              </a:rPr>
              <a:t>	</a:t>
            </a:r>
            <a:r>
              <a:rPr lang="sv-SE" sz="2400" dirty="0">
                <a:solidFill>
                  <a:srgbClr val="FFD100"/>
                </a:solidFill>
                <a:latin typeface="+mj-lt"/>
              </a:rPr>
              <a:t>Laura </a:t>
            </a:r>
            <a:r>
              <a:rPr lang="sv-SE" sz="2400" dirty="0" err="1">
                <a:solidFill>
                  <a:srgbClr val="FFD100"/>
                </a:solidFill>
                <a:latin typeface="+mj-lt"/>
              </a:rPr>
              <a:t>Trespioli</a:t>
            </a:r>
            <a:endParaRPr lang="sv-SE" sz="2400" dirty="0">
              <a:solidFill>
                <a:srgbClr val="FFD100"/>
              </a:solidFill>
              <a:latin typeface="+mj-lt"/>
            </a:endParaRPr>
          </a:p>
          <a:p>
            <a:pPr marL="2743200" lvl="6" indent="0">
              <a:buNone/>
            </a:pPr>
            <a:r>
              <a:rPr lang="sv-SE" sz="2400" dirty="0">
                <a:solidFill>
                  <a:srgbClr val="FFD100"/>
                </a:solidFill>
                <a:latin typeface="+mj-lt"/>
              </a:rPr>
              <a:t>Peter Larsson</a:t>
            </a:r>
          </a:p>
          <a:p>
            <a:r>
              <a:rPr lang="sv-SE" sz="2400" dirty="0">
                <a:solidFill>
                  <a:srgbClr val="FFD100"/>
                </a:solidFill>
                <a:latin typeface="+mj-lt"/>
              </a:rPr>
              <a:t>Materialare</a:t>
            </a:r>
            <a:r>
              <a:rPr lang="sv-SE" sz="2400" dirty="0">
                <a:solidFill>
                  <a:srgbClr val="FFD100"/>
                </a:solidFill>
              </a:rPr>
              <a:t>		</a:t>
            </a:r>
            <a:r>
              <a:rPr lang="sv-SE" sz="2400" dirty="0" err="1">
                <a:solidFill>
                  <a:srgbClr val="FFD100"/>
                </a:solidFill>
                <a:latin typeface="+mj-lt"/>
              </a:rPr>
              <a:t>Abad</a:t>
            </a:r>
            <a:r>
              <a:rPr lang="sv-SE" sz="2400" dirty="0">
                <a:solidFill>
                  <a:srgbClr val="FFD100"/>
                </a:solidFill>
                <a:latin typeface="+mj-lt"/>
              </a:rPr>
              <a:t> </a:t>
            </a:r>
            <a:r>
              <a:rPr lang="sv-SE" sz="2400" dirty="0" err="1">
                <a:solidFill>
                  <a:srgbClr val="FFD100"/>
                </a:solidFill>
                <a:latin typeface="+mj-lt"/>
              </a:rPr>
              <a:t>Abdulahad</a:t>
            </a:r>
            <a:endParaRPr lang="sv-SE" sz="2400" dirty="0">
              <a:solidFill>
                <a:srgbClr val="FFD100"/>
              </a:solidFill>
              <a:latin typeface="+mj-lt"/>
            </a:endParaRPr>
          </a:p>
          <a:p>
            <a:r>
              <a:rPr lang="sv-SE" sz="2400" dirty="0">
                <a:solidFill>
                  <a:srgbClr val="FFD100"/>
                </a:solidFill>
                <a:latin typeface="+mj-lt"/>
              </a:rPr>
              <a:t>Lagförälder		Sara </a:t>
            </a:r>
            <a:r>
              <a:rPr lang="sv-SE" sz="2400" dirty="0" err="1">
                <a:solidFill>
                  <a:srgbClr val="FFD100"/>
                </a:solidFill>
                <a:latin typeface="+mj-lt"/>
              </a:rPr>
              <a:t>Bjarby</a:t>
            </a:r>
            <a:endParaRPr lang="sv-SE" sz="2400" dirty="0">
              <a:solidFill>
                <a:srgbClr val="FFD100"/>
              </a:solidFill>
              <a:latin typeface="+mj-lt"/>
            </a:endParaRPr>
          </a:p>
        </p:txBody>
      </p:sp>
    </p:spTree>
    <p:extLst>
      <p:ext uri="{BB962C8B-B14F-4D97-AF65-F5344CB8AC3E}">
        <p14:creationId xmlns:p14="http://schemas.microsoft.com/office/powerpoint/2010/main" val="136730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690FE-9D2B-25DB-572E-453BB9DE5FC8}"/>
              </a:ext>
            </a:extLst>
          </p:cNvPr>
          <p:cNvSpPr>
            <a:spLocks noGrp="1"/>
          </p:cNvSpPr>
          <p:nvPr>
            <p:ph type="title"/>
          </p:nvPr>
        </p:nvSpPr>
        <p:spPr/>
        <p:txBody>
          <a:bodyPr/>
          <a:lstStyle/>
          <a:p>
            <a:r>
              <a:rPr lang="sv-SE" b="1" dirty="0">
                <a:solidFill>
                  <a:srgbClr val="FFD100"/>
                </a:solidFill>
                <a:latin typeface="+mn-lt"/>
              </a:rPr>
              <a:t>Ekonomi, inköp och </a:t>
            </a:r>
            <a:r>
              <a:rPr lang="sv-SE" b="1" dirty="0" err="1">
                <a:solidFill>
                  <a:srgbClr val="FFD100"/>
                </a:solidFill>
                <a:latin typeface="+mn-lt"/>
              </a:rPr>
              <a:t>försälning</a:t>
            </a:r>
            <a:endParaRPr lang="sv-SE" b="1" dirty="0">
              <a:solidFill>
                <a:srgbClr val="FFD100"/>
              </a:solidFill>
              <a:latin typeface="+mn-lt"/>
            </a:endParaRPr>
          </a:p>
        </p:txBody>
      </p:sp>
      <p:sp>
        <p:nvSpPr>
          <p:cNvPr id="7" name="Platshållare för innehåll 6">
            <a:extLst>
              <a:ext uri="{FF2B5EF4-FFF2-40B4-BE49-F238E27FC236}">
                <a16:creationId xmlns:a16="http://schemas.microsoft.com/office/drawing/2014/main" id="{1154AA05-B419-EE10-4559-256B5D56082F}"/>
              </a:ext>
            </a:extLst>
          </p:cNvPr>
          <p:cNvSpPr>
            <a:spLocks noGrp="1"/>
          </p:cNvSpPr>
          <p:nvPr>
            <p:ph idx="1"/>
          </p:nvPr>
        </p:nvSpPr>
        <p:spPr/>
        <p:txBody>
          <a:bodyPr>
            <a:normAutofit/>
          </a:bodyPr>
          <a:lstStyle/>
          <a:p>
            <a:pPr algn="l"/>
            <a:r>
              <a:rPr lang="sv-SE" sz="2400" dirty="0">
                <a:solidFill>
                  <a:srgbClr val="FFD100"/>
                </a:solidFill>
                <a:latin typeface="+mj-lt"/>
              </a:rPr>
              <a:t>Saldo i lagkassan ca 22 000kr</a:t>
            </a:r>
          </a:p>
          <a:p>
            <a:pPr algn="l"/>
            <a:endParaRPr lang="sv-SE" sz="2400" dirty="0">
              <a:solidFill>
                <a:srgbClr val="FFD100"/>
              </a:solidFill>
              <a:latin typeface="+mj-lt"/>
            </a:endParaRPr>
          </a:p>
          <a:p>
            <a:pPr algn="l"/>
            <a:r>
              <a:rPr lang="sv-SE" sz="2400" dirty="0" err="1">
                <a:solidFill>
                  <a:srgbClr val="FFD100"/>
                </a:solidFill>
                <a:latin typeface="+mj-lt"/>
              </a:rPr>
              <a:t>Lagkläder</a:t>
            </a:r>
            <a:r>
              <a:rPr lang="sv-SE" sz="2400" dirty="0">
                <a:solidFill>
                  <a:srgbClr val="FFD100"/>
                </a:solidFill>
                <a:latin typeface="+mj-lt"/>
              </a:rPr>
              <a:t>, lagkassan tar en del av kostnaden</a:t>
            </a:r>
          </a:p>
          <a:p>
            <a:pPr algn="l"/>
            <a:endParaRPr lang="sv-SE" sz="2400" dirty="0">
              <a:solidFill>
                <a:srgbClr val="FFD100"/>
              </a:solidFill>
              <a:latin typeface="+mj-lt"/>
            </a:endParaRPr>
          </a:p>
          <a:p>
            <a:pPr algn="l"/>
            <a:r>
              <a:rPr lang="sv-SE" sz="2400" dirty="0">
                <a:solidFill>
                  <a:srgbClr val="FFD100"/>
                </a:solidFill>
                <a:latin typeface="+mj-lt"/>
              </a:rPr>
              <a:t>Försäljning, Sara ansvarar för försäljningar, till exempel toapapper, new </a:t>
            </a:r>
            <a:r>
              <a:rPr lang="sv-SE" sz="2400" dirty="0" err="1">
                <a:solidFill>
                  <a:srgbClr val="FFD100"/>
                </a:solidFill>
                <a:latin typeface="+mj-lt"/>
              </a:rPr>
              <a:t>body</a:t>
            </a:r>
            <a:r>
              <a:rPr lang="sv-SE" sz="2400" dirty="0">
                <a:solidFill>
                  <a:srgbClr val="FFD100"/>
                </a:solidFill>
                <a:latin typeface="+mj-lt"/>
              </a:rPr>
              <a:t>.</a:t>
            </a:r>
          </a:p>
          <a:p>
            <a:pPr algn="l"/>
            <a:endParaRPr lang="sv-SE" sz="2400" dirty="0">
              <a:solidFill>
                <a:srgbClr val="FFD100"/>
              </a:solidFill>
              <a:latin typeface="+mj-lt"/>
            </a:endParaRPr>
          </a:p>
          <a:p>
            <a:pPr algn="l"/>
            <a:r>
              <a:rPr lang="sv-SE" sz="2400" dirty="0">
                <a:solidFill>
                  <a:srgbClr val="FFD100"/>
                </a:solidFill>
                <a:latin typeface="+mj-lt"/>
              </a:rPr>
              <a:t>300kr slipavgift införd för i år, kansliet som har bestämt.</a:t>
            </a:r>
          </a:p>
        </p:txBody>
      </p:sp>
    </p:spTree>
    <p:extLst>
      <p:ext uri="{BB962C8B-B14F-4D97-AF65-F5344CB8AC3E}">
        <p14:creationId xmlns:p14="http://schemas.microsoft.com/office/powerpoint/2010/main" val="414008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690FE-9D2B-25DB-572E-453BB9DE5FC8}"/>
              </a:ext>
            </a:extLst>
          </p:cNvPr>
          <p:cNvSpPr>
            <a:spLocks noGrp="1"/>
          </p:cNvSpPr>
          <p:nvPr>
            <p:ph type="title"/>
          </p:nvPr>
        </p:nvSpPr>
        <p:spPr/>
        <p:txBody>
          <a:bodyPr/>
          <a:lstStyle/>
          <a:p>
            <a:r>
              <a:rPr lang="sv-SE" b="1" dirty="0">
                <a:solidFill>
                  <a:srgbClr val="FFD100"/>
                </a:solidFill>
                <a:latin typeface="+mn-lt"/>
              </a:rPr>
              <a:t>Ispass + Teori</a:t>
            </a:r>
          </a:p>
        </p:txBody>
      </p:sp>
      <p:sp>
        <p:nvSpPr>
          <p:cNvPr id="7" name="Platshållare för innehåll 6">
            <a:extLst>
              <a:ext uri="{FF2B5EF4-FFF2-40B4-BE49-F238E27FC236}">
                <a16:creationId xmlns:a16="http://schemas.microsoft.com/office/drawing/2014/main" id="{1154AA05-B419-EE10-4559-256B5D56082F}"/>
              </a:ext>
            </a:extLst>
          </p:cNvPr>
          <p:cNvSpPr>
            <a:spLocks noGrp="1"/>
          </p:cNvSpPr>
          <p:nvPr>
            <p:ph idx="1"/>
          </p:nvPr>
        </p:nvSpPr>
        <p:spPr/>
        <p:txBody>
          <a:bodyPr>
            <a:normAutofit fontScale="92500" lnSpcReduction="10000"/>
          </a:bodyPr>
          <a:lstStyle/>
          <a:p>
            <a:r>
              <a:rPr lang="sv-SE" sz="2400" b="1" dirty="0">
                <a:solidFill>
                  <a:srgbClr val="FFD100"/>
                </a:solidFill>
                <a:latin typeface="+mj-lt"/>
              </a:rPr>
              <a:t>September		Fokus skridskoteknik</a:t>
            </a:r>
          </a:p>
          <a:p>
            <a:r>
              <a:rPr lang="sv-SE" sz="2400" b="1" dirty="0">
                <a:solidFill>
                  <a:srgbClr val="FFD100"/>
                </a:solidFill>
                <a:latin typeface="+mj-lt"/>
              </a:rPr>
              <a:t>Oktober		Klubbteknik, </a:t>
            </a:r>
            <a:r>
              <a:rPr lang="sv-SE" sz="2400" b="1" dirty="0" err="1">
                <a:solidFill>
                  <a:srgbClr val="FFD100"/>
                </a:solidFill>
                <a:latin typeface="+mj-lt"/>
              </a:rPr>
              <a:t>skott+pass</a:t>
            </a:r>
            <a:endParaRPr lang="sv-SE" sz="2400" b="1" dirty="0">
              <a:solidFill>
                <a:srgbClr val="FFD100"/>
              </a:solidFill>
              <a:latin typeface="+mj-lt"/>
            </a:endParaRPr>
          </a:p>
          <a:p>
            <a:r>
              <a:rPr lang="sv-SE" sz="2400" b="1" dirty="0">
                <a:solidFill>
                  <a:srgbClr val="FFD100"/>
                </a:solidFill>
                <a:latin typeface="+mj-lt"/>
              </a:rPr>
              <a:t>November		Spelförståelse</a:t>
            </a:r>
          </a:p>
          <a:p>
            <a:endParaRPr lang="sv-SE" sz="2400" b="1" dirty="0">
              <a:solidFill>
                <a:srgbClr val="FFD100"/>
              </a:solidFill>
              <a:latin typeface="+mj-lt"/>
            </a:endParaRPr>
          </a:p>
          <a:p>
            <a:pPr marL="0" indent="0">
              <a:buNone/>
            </a:pPr>
            <a:r>
              <a:rPr lang="sv-SE" sz="2400" b="1" dirty="0">
                <a:solidFill>
                  <a:srgbClr val="FFD100"/>
                </a:solidFill>
                <a:latin typeface="+mj-lt"/>
              </a:rPr>
              <a:t>2-3 ispass </a:t>
            </a:r>
            <a:r>
              <a:rPr lang="sv-SE" sz="2400" b="1">
                <a:solidFill>
                  <a:srgbClr val="FFD100"/>
                </a:solidFill>
                <a:latin typeface="+mj-lt"/>
              </a:rPr>
              <a:t>i veckan.</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Vi ska införa teoripass med spelarna. För dom kommande tre </a:t>
            </a:r>
            <a:r>
              <a:rPr lang="sv-SE" sz="2400" b="1" dirty="0" err="1">
                <a:solidFill>
                  <a:srgbClr val="FFD100"/>
                </a:solidFill>
                <a:latin typeface="+mj-lt"/>
              </a:rPr>
              <a:t>månadarna</a:t>
            </a:r>
            <a:r>
              <a:rPr lang="sv-SE" sz="2400" b="1" dirty="0">
                <a:solidFill>
                  <a:srgbClr val="FFD100"/>
                </a:solidFill>
                <a:latin typeface="+mj-lt"/>
              </a:rPr>
              <a:t> ska vi fokusera mer på det ovan. Alla segment kommer ingå men vara större fokus månadsvis. Oktober kör vi ett första teoripass, det kommer vara om klubbteknik, teori samt praktisk off-</a:t>
            </a:r>
            <a:r>
              <a:rPr lang="sv-SE" sz="2400" b="1" dirty="0" err="1">
                <a:solidFill>
                  <a:srgbClr val="FFD100"/>
                </a:solidFill>
                <a:latin typeface="+mj-lt"/>
              </a:rPr>
              <a:t>ice</a:t>
            </a:r>
            <a:r>
              <a:rPr lang="sv-SE" sz="2400" b="1" dirty="0">
                <a:solidFill>
                  <a:srgbClr val="FFD100"/>
                </a:solidFill>
                <a:latin typeface="+mj-lt"/>
              </a:rPr>
              <a:t> övningar.</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Vi ska höja nivån denna säsong och hoppas på en fin utveckling för våra spelare.</a:t>
            </a:r>
          </a:p>
        </p:txBody>
      </p:sp>
    </p:spTree>
    <p:extLst>
      <p:ext uri="{BB962C8B-B14F-4D97-AF65-F5344CB8AC3E}">
        <p14:creationId xmlns:p14="http://schemas.microsoft.com/office/powerpoint/2010/main" val="53976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5DA87B5-1BE6-7942-9B7C-11164F70275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4F756C2-5215-7A7F-C35D-C3DBE17991C9}"/>
              </a:ext>
            </a:extLst>
          </p:cNvPr>
          <p:cNvSpPr>
            <a:spLocks noGrp="1"/>
          </p:cNvSpPr>
          <p:nvPr>
            <p:ph type="title"/>
          </p:nvPr>
        </p:nvSpPr>
        <p:spPr/>
        <p:txBody>
          <a:bodyPr/>
          <a:lstStyle/>
          <a:p>
            <a:r>
              <a:rPr lang="sv-SE" b="1" dirty="0" err="1">
                <a:solidFill>
                  <a:srgbClr val="FFD100"/>
                </a:solidFill>
                <a:latin typeface="+mn-lt"/>
              </a:rPr>
              <a:t>Fys</a:t>
            </a:r>
            <a:endParaRPr lang="sv-SE" b="1" dirty="0">
              <a:solidFill>
                <a:srgbClr val="FFD100"/>
              </a:solidFill>
              <a:latin typeface="+mn-lt"/>
            </a:endParaRPr>
          </a:p>
        </p:txBody>
      </p:sp>
      <p:sp>
        <p:nvSpPr>
          <p:cNvPr id="7" name="Platshållare för innehåll 6">
            <a:extLst>
              <a:ext uri="{FF2B5EF4-FFF2-40B4-BE49-F238E27FC236}">
                <a16:creationId xmlns:a16="http://schemas.microsoft.com/office/drawing/2014/main" id="{BDDD8358-C500-4C6F-00FB-DB34214B7B8F}"/>
              </a:ext>
            </a:extLst>
          </p:cNvPr>
          <p:cNvSpPr>
            <a:spLocks noGrp="1"/>
          </p:cNvSpPr>
          <p:nvPr>
            <p:ph idx="1"/>
          </p:nvPr>
        </p:nvSpPr>
        <p:spPr/>
        <p:txBody>
          <a:bodyPr>
            <a:normAutofit/>
          </a:bodyPr>
          <a:lstStyle/>
          <a:p>
            <a:r>
              <a:rPr lang="sv-SE" sz="2400" b="1" dirty="0">
                <a:solidFill>
                  <a:srgbClr val="FFD100"/>
                </a:solidFill>
                <a:latin typeface="+mj-lt"/>
              </a:rPr>
              <a:t>1-2 </a:t>
            </a:r>
            <a:r>
              <a:rPr lang="sv-SE" sz="2400" b="1" dirty="0" err="1">
                <a:solidFill>
                  <a:srgbClr val="FFD100"/>
                </a:solidFill>
                <a:latin typeface="+mj-lt"/>
              </a:rPr>
              <a:t>fyspass</a:t>
            </a:r>
            <a:r>
              <a:rPr lang="sv-SE" sz="2400" b="1" dirty="0">
                <a:solidFill>
                  <a:srgbClr val="FFD100"/>
                </a:solidFill>
                <a:latin typeface="+mj-lt"/>
              </a:rPr>
              <a:t> per vecka i samband av ispass.</a:t>
            </a:r>
          </a:p>
          <a:p>
            <a:r>
              <a:rPr lang="sv-SE" sz="2400" b="1" dirty="0">
                <a:solidFill>
                  <a:srgbClr val="FFD100"/>
                </a:solidFill>
                <a:latin typeface="+mj-lt"/>
              </a:rPr>
              <a:t>Om det blir före eller efter ispass beror när vi går på is.</a:t>
            </a:r>
          </a:p>
          <a:p>
            <a:r>
              <a:rPr lang="sv-SE" sz="2400" b="1" dirty="0">
                <a:solidFill>
                  <a:srgbClr val="FFD100"/>
                </a:solidFill>
                <a:latin typeface="+mj-lt"/>
              </a:rPr>
              <a:t>Tid för </a:t>
            </a:r>
            <a:r>
              <a:rPr lang="sv-SE" sz="2400" b="1" dirty="0" err="1">
                <a:solidFill>
                  <a:srgbClr val="FFD100"/>
                </a:solidFill>
                <a:latin typeface="+mj-lt"/>
              </a:rPr>
              <a:t>fys</a:t>
            </a:r>
            <a:r>
              <a:rPr lang="sv-SE" sz="2400" b="1" dirty="0">
                <a:solidFill>
                  <a:srgbClr val="FFD100"/>
                </a:solidFill>
                <a:latin typeface="+mj-lt"/>
              </a:rPr>
              <a:t> läggs till träningstillfällena.</a:t>
            </a:r>
          </a:p>
          <a:p>
            <a:r>
              <a:rPr lang="sv-SE" sz="2400" b="1" dirty="0">
                <a:solidFill>
                  <a:srgbClr val="FFD100"/>
                </a:solidFill>
                <a:latin typeface="+mj-lt"/>
              </a:rPr>
              <a:t>Kom ihåg att skicka med gympaskor och </a:t>
            </a:r>
            <a:r>
              <a:rPr lang="sv-SE" sz="2400" b="1" dirty="0" err="1">
                <a:solidFill>
                  <a:srgbClr val="FFD100"/>
                </a:solidFill>
                <a:latin typeface="+mj-lt"/>
              </a:rPr>
              <a:t>fyskläder</a:t>
            </a:r>
            <a:r>
              <a:rPr lang="sv-SE" sz="2400" b="1" dirty="0">
                <a:solidFill>
                  <a:srgbClr val="FFD100"/>
                </a:solidFill>
                <a:latin typeface="+mj-lt"/>
              </a:rPr>
              <a:t>.</a:t>
            </a:r>
          </a:p>
          <a:p>
            <a:endParaRPr lang="sv-SE" sz="2400" b="1" dirty="0">
              <a:solidFill>
                <a:srgbClr val="FFD100"/>
              </a:solidFill>
              <a:latin typeface="+mj-lt"/>
            </a:endParaRPr>
          </a:p>
          <a:p>
            <a:pPr marL="0" indent="0">
              <a:buNone/>
            </a:pPr>
            <a:r>
              <a:rPr lang="sv-SE" sz="2400" b="1" dirty="0">
                <a:solidFill>
                  <a:srgbClr val="FFD100"/>
                </a:solidFill>
                <a:latin typeface="+mj-lt"/>
              </a:rPr>
              <a:t>Vid kommande kick-off ska vi genomföra ett fystest. Det är lagets genomsnittliga tid som kommer mätas, ej individuella resultat. Nytt fystest sker efter jul samt innan säsongsavslut.</a:t>
            </a:r>
          </a:p>
        </p:txBody>
      </p:sp>
    </p:spTree>
    <p:extLst>
      <p:ext uri="{BB962C8B-B14F-4D97-AF65-F5344CB8AC3E}">
        <p14:creationId xmlns:p14="http://schemas.microsoft.com/office/powerpoint/2010/main" val="224294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186A7B-315B-9B7D-422F-BE793D61CE4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044F895-91C4-1450-E1CF-48D4847CB0C8}"/>
              </a:ext>
            </a:extLst>
          </p:cNvPr>
          <p:cNvSpPr>
            <a:spLocks noGrp="1"/>
          </p:cNvSpPr>
          <p:nvPr>
            <p:ph type="title"/>
          </p:nvPr>
        </p:nvSpPr>
        <p:spPr/>
        <p:txBody>
          <a:bodyPr/>
          <a:lstStyle/>
          <a:p>
            <a:r>
              <a:rPr lang="sv-SE" b="1" dirty="0" err="1">
                <a:solidFill>
                  <a:srgbClr val="FFD100"/>
                </a:solidFill>
                <a:latin typeface="+mn-lt"/>
              </a:rPr>
              <a:t>Fys</a:t>
            </a:r>
            <a:endParaRPr lang="sv-SE" b="1" dirty="0">
              <a:solidFill>
                <a:srgbClr val="FFD100"/>
              </a:solidFill>
              <a:latin typeface="+mn-lt"/>
            </a:endParaRPr>
          </a:p>
        </p:txBody>
      </p:sp>
      <p:sp>
        <p:nvSpPr>
          <p:cNvPr id="7" name="Platshållare för innehåll 6">
            <a:extLst>
              <a:ext uri="{FF2B5EF4-FFF2-40B4-BE49-F238E27FC236}">
                <a16:creationId xmlns:a16="http://schemas.microsoft.com/office/drawing/2014/main" id="{05B6CFF5-F5FA-A378-EED4-E5DCD1013EDA}"/>
              </a:ext>
            </a:extLst>
          </p:cNvPr>
          <p:cNvSpPr>
            <a:spLocks noGrp="1"/>
          </p:cNvSpPr>
          <p:nvPr>
            <p:ph idx="1"/>
          </p:nvPr>
        </p:nvSpPr>
        <p:spPr/>
        <p:txBody>
          <a:bodyPr>
            <a:normAutofit lnSpcReduction="10000"/>
          </a:bodyPr>
          <a:lstStyle/>
          <a:p>
            <a:pPr marL="0" indent="0">
              <a:buNone/>
            </a:pPr>
            <a:r>
              <a:rPr lang="sv-SE" sz="2400" dirty="0">
                <a:solidFill>
                  <a:srgbClr val="FFD100"/>
                </a:solidFill>
                <a:latin typeface="+mj-lt"/>
              </a:rPr>
              <a:t>Ord från </a:t>
            </a:r>
            <a:r>
              <a:rPr lang="sv-SE" sz="2400" dirty="0" err="1">
                <a:solidFill>
                  <a:srgbClr val="FFD100"/>
                </a:solidFill>
                <a:latin typeface="+mj-lt"/>
              </a:rPr>
              <a:t>fysansvarig</a:t>
            </a:r>
            <a:r>
              <a:rPr lang="sv-SE" sz="2400" dirty="0">
                <a:solidFill>
                  <a:srgbClr val="FFD100"/>
                </a:solidFill>
                <a:latin typeface="+mj-lt"/>
              </a:rPr>
              <a:t> David Santesson.</a:t>
            </a:r>
          </a:p>
          <a:p>
            <a:pPr marL="0" indent="0">
              <a:buNone/>
            </a:pPr>
            <a:r>
              <a:rPr lang="sv-SE" sz="2400" b="1" dirty="0">
                <a:solidFill>
                  <a:srgbClr val="FFD100"/>
                </a:solidFill>
                <a:latin typeface="+mj-lt"/>
              </a:rPr>
              <a:t>”Fysträningen för tjejerna handlar om att bygga en bra fysisk grund inför framtiden. Vi tränar snabbhet, koordination, balans, styrka, explosivitet och reaktionsförmåga genom lekfulla övningar, ofta i par och tillsammans. Tjejerna får också förståelse för olika rörelser och varför vi tränar dem, hur det påverkar hockeyspelandet, samtidigt som de får möjlighet att lära känna varandra bättre utan hjälm.</a:t>
            </a:r>
          </a:p>
          <a:p>
            <a:pPr marL="0" indent="0">
              <a:buNone/>
            </a:pPr>
            <a:endParaRPr lang="sv-SE" sz="2400" b="1" dirty="0">
              <a:solidFill>
                <a:srgbClr val="FFD100"/>
              </a:solidFill>
              <a:latin typeface="+mj-lt"/>
            </a:endParaRPr>
          </a:p>
          <a:p>
            <a:pPr marL="0" indent="0">
              <a:buNone/>
            </a:pPr>
            <a:r>
              <a:rPr lang="sv-SE" sz="2400" b="1" dirty="0" err="1">
                <a:solidFill>
                  <a:srgbClr val="FFD100"/>
                </a:solidFill>
                <a:latin typeface="+mj-lt"/>
              </a:rPr>
              <a:t>Fyspasset</a:t>
            </a:r>
            <a:r>
              <a:rPr lang="sv-SE" sz="2400" b="1" dirty="0">
                <a:solidFill>
                  <a:srgbClr val="FFD100"/>
                </a:solidFill>
                <a:latin typeface="+mj-lt"/>
              </a:rPr>
              <a:t> ska inte göra tjejerna helt slut, utan målet är att de ska gå ut på isen uppvärmda, pigga och med extra energi!</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Positivt att alla är i tid och det blir ett ”gemensamt” ombyte efteråt istället för ”</a:t>
            </a:r>
            <a:r>
              <a:rPr lang="sv-SE" sz="2400" b="1" dirty="0" err="1">
                <a:solidFill>
                  <a:srgbClr val="FFD100"/>
                </a:solidFill>
                <a:latin typeface="+mj-lt"/>
              </a:rPr>
              <a:t>drop</a:t>
            </a:r>
            <a:r>
              <a:rPr lang="sv-SE" sz="2400" b="1" dirty="0">
                <a:solidFill>
                  <a:srgbClr val="FFD100"/>
                </a:solidFill>
                <a:latin typeface="+mj-lt"/>
              </a:rPr>
              <a:t>-in””</a:t>
            </a:r>
          </a:p>
        </p:txBody>
      </p:sp>
    </p:spTree>
    <p:extLst>
      <p:ext uri="{BB962C8B-B14F-4D97-AF65-F5344CB8AC3E}">
        <p14:creationId xmlns:p14="http://schemas.microsoft.com/office/powerpoint/2010/main" val="115155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368CC3-BDCA-5EEE-6AAC-D22DAD44356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59AC6E9-F858-86CD-C3B4-8466A71556F5}"/>
              </a:ext>
            </a:extLst>
          </p:cNvPr>
          <p:cNvSpPr>
            <a:spLocks noGrp="1"/>
          </p:cNvSpPr>
          <p:nvPr>
            <p:ph type="title"/>
          </p:nvPr>
        </p:nvSpPr>
        <p:spPr/>
        <p:txBody>
          <a:bodyPr/>
          <a:lstStyle/>
          <a:p>
            <a:r>
              <a:rPr lang="sv-SE" b="1" dirty="0">
                <a:solidFill>
                  <a:srgbClr val="FFD100"/>
                </a:solidFill>
                <a:latin typeface="+mn-lt"/>
              </a:rPr>
              <a:t>Kick-off xx/10</a:t>
            </a:r>
          </a:p>
        </p:txBody>
      </p:sp>
      <p:sp>
        <p:nvSpPr>
          <p:cNvPr id="7" name="Platshållare för innehåll 6">
            <a:extLst>
              <a:ext uri="{FF2B5EF4-FFF2-40B4-BE49-F238E27FC236}">
                <a16:creationId xmlns:a16="http://schemas.microsoft.com/office/drawing/2014/main" id="{625F5AA4-3854-BBE2-82AD-4F7F3DE65EBD}"/>
              </a:ext>
            </a:extLst>
          </p:cNvPr>
          <p:cNvSpPr>
            <a:spLocks noGrp="1"/>
          </p:cNvSpPr>
          <p:nvPr>
            <p:ph idx="1"/>
          </p:nvPr>
        </p:nvSpPr>
        <p:spPr/>
        <p:txBody>
          <a:bodyPr>
            <a:normAutofit lnSpcReduction="10000"/>
          </a:bodyPr>
          <a:lstStyle/>
          <a:p>
            <a:pPr marL="0" indent="0">
              <a:buNone/>
            </a:pPr>
            <a:r>
              <a:rPr lang="sv-SE" sz="2400" b="1" dirty="0">
                <a:solidFill>
                  <a:srgbClr val="FFD100"/>
                </a:solidFill>
                <a:latin typeface="+mj-lt"/>
              </a:rPr>
              <a:t>En lördag i oktober kommer vi köra kick-off med spelarna.</a:t>
            </a:r>
          </a:p>
          <a:p>
            <a:pPr marL="0" indent="0">
              <a:buNone/>
            </a:pPr>
            <a:r>
              <a:rPr lang="sv-SE" sz="2400" b="1" dirty="0">
                <a:solidFill>
                  <a:srgbClr val="FFD100"/>
                </a:solidFill>
                <a:latin typeface="+mj-lt"/>
              </a:rPr>
              <a:t>Upplägg för dagen är:</a:t>
            </a:r>
          </a:p>
          <a:p>
            <a:pPr marL="0" indent="0">
              <a:buNone/>
            </a:pPr>
            <a:r>
              <a:rPr lang="sv-SE" sz="2400" b="1" dirty="0">
                <a:solidFill>
                  <a:srgbClr val="FFD100"/>
                </a:solidFill>
                <a:latin typeface="+mj-lt"/>
              </a:rPr>
              <a:t>Ispass</a:t>
            </a:r>
          </a:p>
          <a:p>
            <a:pPr marL="0" indent="0">
              <a:buNone/>
            </a:pPr>
            <a:r>
              <a:rPr lang="sv-SE" sz="2400" b="1" dirty="0">
                <a:solidFill>
                  <a:srgbClr val="FFD100"/>
                </a:solidFill>
                <a:latin typeface="+mj-lt"/>
              </a:rPr>
              <a:t>Teori bland annat om spelförståelse, spel med puck och utan.</a:t>
            </a:r>
          </a:p>
          <a:p>
            <a:pPr marL="0" indent="0">
              <a:buNone/>
            </a:pPr>
            <a:r>
              <a:rPr lang="sv-SE" sz="2400" b="1" dirty="0">
                <a:solidFill>
                  <a:srgbClr val="FFD100"/>
                </a:solidFill>
                <a:latin typeface="+mj-lt"/>
              </a:rPr>
              <a:t>Genomgång av Gulsvart-hjärta samt VVL.</a:t>
            </a:r>
          </a:p>
          <a:p>
            <a:pPr marL="0" indent="0">
              <a:buNone/>
            </a:pPr>
            <a:r>
              <a:rPr lang="sv-SE" sz="2400" b="1" dirty="0">
                <a:solidFill>
                  <a:srgbClr val="FFD100"/>
                </a:solidFill>
                <a:latin typeface="+mj-lt"/>
              </a:rPr>
              <a:t>Lagets regler som spelarna sätter.</a:t>
            </a:r>
          </a:p>
          <a:p>
            <a:pPr marL="0" indent="0">
              <a:buNone/>
            </a:pPr>
            <a:r>
              <a:rPr lang="sv-SE" sz="2400" b="1" dirty="0">
                <a:solidFill>
                  <a:srgbClr val="FFD100"/>
                </a:solidFill>
                <a:latin typeface="+mj-lt"/>
              </a:rPr>
              <a:t>Fystest</a:t>
            </a:r>
          </a:p>
          <a:p>
            <a:pPr marL="0" indent="0">
              <a:buNone/>
            </a:pPr>
            <a:r>
              <a:rPr lang="sv-SE" sz="2400" b="1" dirty="0">
                <a:solidFill>
                  <a:srgbClr val="FFD100"/>
                </a:solidFill>
                <a:latin typeface="+mj-lt"/>
              </a:rPr>
              <a:t>Samarbetsövningar</a:t>
            </a:r>
          </a:p>
          <a:p>
            <a:pPr marL="0" indent="0">
              <a:buNone/>
            </a:pPr>
            <a:endParaRPr lang="sv-SE" sz="2400" b="1" dirty="0">
              <a:solidFill>
                <a:srgbClr val="FFD100"/>
              </a:solidFill>
              <a:latin typeface="+mj-lt"/>
            </a:endParaRPr>
          </a:p>
          <a:p>
            <a:pPr marL="0" indent="0">
              <a:buNone/>
            </a:pPr>
            <a:r>
              <a:rPr lang="sv-SE" sz="2400" b="1" dirty="0">
                <a:solidFill>
                  <a:srgbClr val="FFD100"/>
                </a:solidFill>
                <a:latin typeface="+mj-lt"/>
              </a:rPr>
              <a:t>Vi återkommer så fort allt är planerat.</a:t>
            </a:r>
          </a:p>
          <a:p>
            <a:pPr marL="0" indent="0">
              <a:buNone/>
            </a:pPr>
            <a:endParaRPr lang="sv-SE" sz="2400" b="1" dirty="0">
              <a:solidFill>
                <a:srgbClr val="FFD100"/>
              </a:solidFill>
              <a:latin typeface="+mj-lt"/>
            </a:endParaRPr>
          </a:p>
        </p:txBody>
      </p:sp>
    </p:spTree>
    <p:extLst>
      <p:ext uri="{BB962C8B-B14F-4D97-AF65-F5344CB8AC3E}">
        <p14:creationId xmlns:p14="http://schemas.microsoft.com/office/powerpoint/2010/main" val="181177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rategipresentation" id="{9E27A7A5-758E-3B45-918C-27DE376A2166}" vid="{0E152322-52F2-C84D-AE13-5779315B9ACB}"/>
    </a:ext>
  </a:extLst>
</a:theme>
</file>

<file path=ppt/theme/theme2.xml><?xml version="1.0" encoding="utf-8"?>
<a:theme xmlns:a="http://schemas.openxmlformats.org/drawingml/2006/main" name="VI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72267</TotalTime>
  <Words>1302</Words>
  <Application>Microsoft Office PowerPoint</Application>
  <PresentationFormat>Widescreen</PresentationFormat>
  <Paragraphs>196</Paragraphs>
  <Slides>24</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Arial</vt:lpstr>
      <vt:lpstr>Calibri</vt:lpstr>
      <vt:lpstr>Calibri Light</vt:lpstr>
      <vt:lpstr>Office-tema</vt:lpstr>
      <vt:lpstr>VIK</vt:lpstr>
      <vt:lpstr>VÄLKOMMEN! Föräldrarmöte VIK F12 2026-09-09</vt:lpstr>
      <vt:lpstr>AGENDA</vt:lpstr>
      <vt:lpstr>Laget </vt:lpstr>
      <vt:lpstr>Ledarna 25/26 </vt:lpstr>
      <vt:lpstr>Ekonomi, inköp och försälning</vt:lpstr>
      <vt:lpstr>Ispass + Teori</vt:lpstr>
      <vt:lpstr>Fys</vt:lpstr>
      <vt:lpstr>Fys</vt:lpstr>
      <vt:lpstr>Kick-off xx/10</vt:lpstr>
      <vt:lpstr>Utskick</vt:lpstr>
      <vt:lpstr>Serier/match</vt:lpstr>
      <vt:lpstr>Cuper</vt:lpstr>
      <vt:lpstr>Träning</vt:lpstr>
      <vt:lpstr>VVL</vt:lpstr>
      <vt:lpstr>Spelarsamtal</vt:lpstr>
      <vt:lpstr>Målvakter</vt:lpstr>
      <vt:lpstr>Samarbete F10 och F16</vt:lpstr>
      <vt:lpstr>Nya spelare</vt:lpstr>
      <vt:lpstr>Enkäten</vt:lpstr>
      <vt:lpstr>Förväntning på spelare</vt:lpstr>
      <vt:lpstr>Förväntning på ledare</vt:lpstr>
      <vt:lpstr>Förväntning på vårdnadshavare</vt:lpstr>
      <vt:lpstr>Övrigt</vt:lpstr>
      <vt:lpstr>Tack för att ni kom!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 2024</dc:title>
  <dc:creator>Kevin Johansson</dc:creator>
  <cp:lastModifiedBy>Magnus Flodin</cp:lastModifiedBy>
  <cp:revision>119</cp:revision>
  <cp:lastPrinted>2023-06-09T06:31:16Z</cp:lastPrinted>
  <dcterms:created xsi:type="dcterms:W3CDTF">2021-03-22T12:06:56Z</dcterms:created>
  <dcterms:modified xsi:type="dcterms:W3CDTF">2026-09-10T05:13:14Z</dcterms:modified>
</cp:coreProperties>
</file>