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58" r:id="rId5"/>
    <p:sldId id="301" r:id="rId6"/>
    <p:sldId id="299" r:id="rId7"/>
    <p:sldId id="314" r:id="rId8"/>
    <p:sldId id="324" r:id="rId9"/>
    <p:sldId id="303" r:id="rId10"/>
    <p:sldId id="305" r:id="rId11"/>
    <p:sldId id="306" r:id="rId12"/>
    <p:sldId id="322" r:id="rId13"/>
    <p:sldId id="323" r:id="rId14"/>
    <p:sldId id="310" r:id="rId15"/>
    <p:sldId id="320" r:id="rId16"/>
    <p:sldId id="317" r:id="rId17"/>
    <p:sldId id="321" r:id="rId18"/>
    <p:sldId id="298" r:id="rId19"/>
    <p:sldId id="318" r:id="rId20"/>
    <p:sldId id="315" r:id="rId21"/>
    <p:sldId id="274" r:id="rId22"/>
  </p:sldIdLst>
  <p:sldSz cx="24382413" cy="13716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A23A"/>
    <a:srgbClr val="08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D10A93-F15D-4C3F-9CB9-0C358D044D8A}" v="13" dt="2024-09-15T14:10:39.0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62" autoAdjust="0"/>
    <p:restoredTop sz="84450" autoAdjust="0"/>
  </p:normalViewPr>
  <p:slideViewPr>
    <p:cSldViewPr snapToGrid="0" snapToObjects="1">
      <p:cViewPr varScale="1">
        <p:scale>
          <a:sx n="49" d="100"/>
          <a:sy n="49" d="100"/>
        </p:scale>
        <p:origin x="64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310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Stranne" userId="e60ef97c-8dfe-4dc2-a17b-109fc7c448a2" providerId="ADAL" clId="{84D10A93-F15D-4C3F-9CB9-0C358D044D8A}"/>
    <pc:docChg chg="undo custSel addSld delSld modSld">
      <pc:chgData name="David Stranne" userId="e60ef97c-8dfe-4dc2-a17b-109fc7c448a2" providerId="ADAL" clId="{84D10A93-F15D-4C3F-9CB9-0C358D044D8A}" dt="2024-09-15T14:31:33.817" v="4578" actId="20577"/>
      <pc:docMkLst>
        <pc:docMk/>
      </pc:docMkLst>
      <pc:sldChg chg="addSp modSp mod">
        <pc:chgData name="David Stranne" userId="e60ef97c-8dfe-4dc2-a17b-109fc7c448a2" providerId="ADAL" clId="{84D10A93-F15D-4C3F-9CB9-0C358D044D8A}" dt="2024-09-15T13:50:09.130" v="2611" actId="20577"/>
        <pc:sldMkLst>
          <pc:docMk/>
          <pc:sldMk cId="1845987113" sldId="299"/>
        </pc:sldMkLst>
        <pc:spChg chg="add mod">
          <ac:chgData name="David Stranne" userId="e60ef97c-8dfe-4dc2-a17b-109fc7c448a2" providerId="ADAL" clId="{84D10A93-F15D-4C3F-9CB9-0C358D044D8A}" dt="2024-09-15T13:50:09.130" v="2611" actId="20577"/>
          <ac:spMkLst>
            <pc:docMk/>
            <pc:sldMk cId="1845987113" sldId="299"/>
            <ac:spMk id="5" creationId="{BB2B4B8F-BB4B-1607-F224-BDD2A6AB4C76}"/>
          </ac:spMkLst>
        </pc:spChg>
      </pc:sldChg>
      <pc:sldChg chg="addSp modSp mod">
        <pc:chgData name="David Stranne" userId="e60ef97c-8dfe-4dc2-a17b-109fc7c448a2" providerId="ADAL" clId="{84D10A93-F15D-4C3F-9CB9-0C358D044D8A}" dt="2024-09-15T14:31:33.817" v="4578" actId="20577"/>
        <pc:sldMkLst>
          <pc:docMk/>
          <pc:sldMk cId="1933051605" sldId="301"/>
        </pc:sldMkLst>
        <pc:spChg chg="add mod">
          <ac:chgData name="David Stranne" userId="e60ef97c-8dfe-4dc2-a17b-109fc7c448a2" providerId="ADAL" clId="{84D10A93-F15D-4C3F-9CB9-0C358D044D8A}" dt="2024-09-15T14:31:33.817" v="4578" actId="20577"/>
          <ac:spMkLst>
            <pc:docMk/>
            <pc:sldMk cId="1933051605" sldId="301"/>
            <ac:spMk id="3" creationId="{0A6B5AD4-33EE-347D-28FC-25D3A7BEB30E}"/>
          </ac:spMkLst>
        </pc:spChg>
        <pc:spChg chg="mod">
          <ac:chgData name="David Stranne" userId="e60ef97c-8dfe-4dc2-a17b-109fc7c448a2" providerId="ADAL" clId="{84D10A93-F15D-4C3F-9CB9-0C358D044D8A}" dt="2024-09-15T13:53:08.745" v="2651" actId="20577"/>
          <ac:spMkLst>
            <pc:docMk/>
            <pc:sldMk cId="1933051605" sldId="301"/>
            <ac:spMk id="11" creationId="{92A25667-2772-454F-9456-03F546B2F223}"/>
          </ac:spMkLst>
        </pc:spChg>
      </pc:sldChg>
      <pc:sldChg chg="del">
        <pc:chgData name="David Stranne" userId="e60ef97c-8dfe-4dc2-a17b-109fc7c448a2" providerId="ADAL" clId="{84D10A93-F15D-4C3F-9CB9-0C358D044D8A}" dt="2024-09-15T13:15:29.990" v="228" actId="47"/>
        <pc:sldMkLst>
          <pc:docMk/>
          <pc:sldMk cId="461590103" sldId="302"/>
        </pc:sldMkLst>
      </pc:sldChg>
      <pc:sldChg chg="addSp delSp modSp del mod">
        <pc:chgData name="David Stranne" userId="e60ef97c-8dfe-4dc2-a17b-109fc7c448a2" providerId="ADAL" clId="{84D10A93-F15D-4C3F-9CB9-0C358D044D8A}" dt="2024-09-15T13:30:07.771" v="1537" actId="47"/>
        <pc:sldMkLst>
          <pc:docMk/>
          <pc:sldMk cId="3594232233" sldId="302"/>
        </pc:sldMkLst>
        <pc:spChg chg="mod">
          <ac:chgData name="David Stranne" userId="e60ef97c-8dfe-4dc2-a17b-109fc7c448a2" providerId="ADAL" clId="{84D10A93-F15D-4C3F-9CB9-0C358D044D8A}" dt="2024-09-15T13:28:51.192" v="1534" actId="20577"/>
          <ac:spMkLst>
            <pc:docMk/>
            <pc:sldMk cId="3594232233" sldId="302"/>
            <ac:spMk id="3" creationId="{87B8134D-15F0-EF84-4850-63920D278D7F}"/>
          </ac:spMkLst>
        </pc:spChg>
        <pc:spChg chg="del">
          <ac:chgData name="David Stranne" userId="e60ef97c-8dfe-4dc2-a17b-109fc7c448a2" providerId="ADAL" clId="{84D10A93-F15D-4C3F-9CB9-0C358D044D8A}" dt="2024-09-15T13:28:21.292" v="1187" actId="478"/>
          <ac:spMkLst>
            <pc:docMk/>
            <pc:sldMk cId="3594232233" sldId="302"/>
            <ac:spMk id="4" creationId="{959492EB-1E03-451F-80AF-F3A46107408A}"/>
          </ac:spMkLst>
        </pc:spChg>
        <pc:spChg chg="add del mod">
          <ac:chgData name="David Stranne" userId="e60ef97c-8dfe-4dc2-a17b-109fc7c448a2" providerId="ADAL" clId="{84D10A93-F15D-4C3F-9CB9-0C358D044D8A}" dt="2024-09-15T13:28:33.700" v="1188" actId="478"/>
          <ac:spMkLst>
            <pc:docMk/>
            <pc:sldMk cId="3594232233" sldId="302"/>
            <ac:spMk id="7" creationId="{8BF25F2E-A2AB-7603-000E-57CDD5502AAA}"/>
          </ac:spMkLst>
        </pc:spChg>
        <pc:spChg chg="add del mod">
          <ac:chgData name="David Stranne" userId="e60ef97c-8dfe-4dc2-a17b-109fc7c448a2" providerId="ADAL" clId="{84D10A93-F15D-4C3F-9CB9-0C358D044D8A}" dt="2024-09-15T13:29:20.244" v="1536" actId="478"/>
          <ac:spMkLst>
            <pc:docMk/>
            <pc:sldMk cId="3594232233" sldId="302"/>
            <ac:spMk id="8" creationId="{26070CEB-CA59-5E4B-3342-0DA64896982C}"/>
          </ac:spMkLst>
        </pc:spChg>
      </pc:sldChg>
      <pc:sldChg chg="modSp mod">
        <pc:chgData name="David Stranne" userId="e60ef97c-8dfe-4dc2-a17b-109fc7c448a2" providerId="ADAL" clId="{84D10A93-F15D-4C3F-9CB9-0C358D044D8A}" dt="2024-09-15T14:25:06.184" v="4463" actId="20577"/>
        <pc:sldMkLst>
          <pc:docMk/>
          <pc:sldMk cId="818910831" sldId="303"/>
        </pc:sldMkLst>
        <pc:spChg chg="mod">
          <ac:chgData name="David Stranne" userId="e60ef97c-8dfe-4dc2-a17b-109fc7c448a2" providerId="ADAL" clId="{84D10A93-F15D-4C3F-9CB9-0C358D044D8A}" dt="2024-09-15T13:30:34.678" v="1546" actId="20577"/>
          <ac:spMkLst>
            <pc:docMk/>
            <pc:sldMk cId="818910831" sldId="303"/>
            <ac:spMk id="4" creationId="{959492EB-1E03-451F-80AF-F3A46107408A}"/>
          </ac:spMkLst>
        </pc:spChg>
        <pc:spChg chg="mod">
          <ac:chgData name="David Stranne" userId="e60ef97c-8dfe-4dc2-a17b-109fc7c448a2" providerId="ADAL" clId="{84D10A93-F15D-4C3F-9CB9-0C358D044D8A}" dt="2024-09-15T14:25:06.184" v="4463" actId="20577"/>
          <ac:spMkLst>
            <pc:docMk/>
            <pc:sldMk cId="818910831" sldId="303"/>
            <ac:spMk id="15" creationId="{DCC85DDF-458F-410A-864C-CE623A33277B}"/>
          </ac:spMkLst>
        </pc:spChg>
      </pc:sldChg>
      <pc:sldChg chg="del">
        <pc:chgData name="David Stranne" userId="e60ef97c-8dfe-4dc2-a17b-109fc7c448a2" providerId="ADAL" clId="{84D10A93-F15D-4C3F-9CB9-0C358D044D8A}" dt="2024-09-15T13:15:03.423" v="224" actId="47"/>
        <pc:sldMkLst>
          <pc:docMk/>
          <pc:sldMk cId="1488368008" sldId="304"/>
        </pc:sldMkLst>
      </pc:sldChg>
      <pc:sldChg chg="modSp mod">
        <pc:chgData name="David Stranne" userId="e60ef97c-8dfe-4dc2-a17b-109fc7c448a2" providerId="ADAL" clId="{84D10A93-F15D-4C3F-9CB9-0C358D044D8A}" dt="2024-09-15T14:09:06.540" v="3814" actId="6549"/>
        <pc:sldMkLst>
          <pc:docMk/>
          <pc:sldMk cId="1664870428" sldId="305"/>
        </pc:sldMkLst>
        <pc:spChg chg="mod">
          <ac:chgData name="David Stranne" userId="e60ef97c-8dfe-4dc2-a17b-109fc7c448a2" providerId="ADAL" clId="{84D10A93-F15D-4C3F-9CB9-0C358D044D8A}" dt="2024-09-15T13:35:24.861" v="2010" actId="20577"/>
          <ac:spMkLst>
            <pc:docMk/>
            <pc:sldMk cId="1664870428" sldId="305"/>
            <ac:spMk id="4" creationId="{959492EB-1E03-451F-80AF-F3A46107408A}"/>
          </ac:spMkLst>
        </pc:spChg>
        <pc:spChg chg="mod">
          <ac:chgData name="David Stranne" userId="e60ef97c-8dfe-4dc2-a17b-109fc7c448a2" providerId="ADAL" clId="{84D10A93-F15D-4C3F-9CB9-0C358D044D8A}" dt="2024-09-15T14:09:06.540" v="3814" actId="6549"/>
          <ac:spMkLst>
            <pc:docMk/>
            <pc:sldMk cId="1664870428" sldId="305"/>
            <ac:spMk id="12" creationId="{E64A64AD-8E64-457C-85CC-3ECCA9D1CF66}"/>
          </ac:spMkLst>
        </pc:spChg>
      </pc:sldChg>
      <pc:sldChg chg="addSp delSp modSp mod">
        <pc:chgData name="David Stranne" userId="e60ef97c-8dfe-4dc2-a17b-109fc7c448a2" providerId="ADAL" clId="{84D10A93-F15D-4C3F-9CB9-0C358D044D8A}" dt="2024-09-15T14:25:37.373" v="4475" actId="20577"/>
        <pc:sldMkLst>
          <pc:docMk/>
          <pc:sldMk cId="3180460295" sldId="306"/>
        </pc:sldMkLst>
        <pc:spChg chg="mod">
          <ac:chgData name="David Stranne" userId="e60ef97c-8dfe-4dc2-a17b-109fc7c448a2" providerId="ADAL" clId="{84D10A93-F15D-4C3F-9CB9-0C358D044D8A}" dt="2024-09-15T13:35:31.526" v="2014" actId="20577"/>
          <ac:spMkLst>
            <pc:docMk/>
            <pc:sldMk cId="3180460295" sldId="306"/>
            <ac:spMk id="4" creationId="{959492EB-1E03-451F-80AF-F3A46107408A}"/>
          </ac:spMkLst>
        </pc:spChg>
        <pc:spChg chg="mod">
          <ac:chgData name="David Stranne" userId="e60ef97c-8dfe-4dc2-a17b-109fc7c448a2" providerId="ADAL" clId="{84D10A93-F15D-4C3F-9CB9-0C358D044D8A}" dt="2024-09-15T14:25:37.373" v="4475" actId="20577"/>
          <ac:spMkLst>
            <pc:docMk/>
            <pc:sldMk cId="3180460295" sldId="306"/>
            <ac:spMk id="12" creationId="{E64A64AD-8E64-457C-85CC-3ECCA9D1CF66}"/>
          </ac:spMkLst>
        </pc:spChg>
        <pc:picChg chg="add mod">
          <ac:chgData name="David Stranne" userId="e60ef97c-8dfe-4dc2-a17b-109fc7c448a2" providerId="ADAL" clId="{84D10A93-F15D-4C3F-9CB9-0C358D044D8A}" dt="2024-09-15T13:37:39.990" v="2049" actId="1076"/>
          <ac:picMkLst>
            <pc:docMk/>
            <pc:sldMk cId="3180460295" sldId="306"/>
            <ac:picMk id="5" creationId="{3273E376-64C7-86EE-9895-FBF9AA491C66}"/>
          </ac:picMkLst>
        </pc:picChg>
        <pc:picChg chg="del">
          <ac:chgData name="David Stranne" userId="e60ef97c-8dfe-4dc2-a17b-109fc7c448a2" providerId="ADAL" clId="{84D10A93-F15D-4C3F-9CB9-0C358D044D8A}" dt="2024-09-15T13:37:32.412" v="2046" actId="478"/>
          <ac:picMkLst>
            <pc:docMk/>
            <pc:sldMk cId="3180460295" sldId="306"/>
            <ac:picMk id="7" creationId="{B26C566A-B6F8-4EEE-B674-E7EBC32E8AE9}"/>
          </ac:picMkLst>
        </pc:picChg>
      </pc:sldChg>
      <pc:sldChg chg="del">
        <pc:chgData name="David Stranne" userId="e60ef97c-8dfe-4dc2-a17b-109fc7c448a2" providerId="ADAL" clId="{84D10A93-F15D-4C3F-9CB9-0C358D044D8A}" dt="2024-09-15T13:34:53.917" v="1978" actId="47"/>
        <pc:sldMkLst>
          <pc:docMk/>
          <pc:sldMk cId="1934941393" sldId="308"/>
        </pc:sldMkLst>
      </pc:sldChg>
      <pc:sldChg chg="del">
        <pc:chgData name="David Stranne" userId="e60ef97c-8dfe-4dc2-a17b-109fc7c448a2" providerId="ADAL" clId="{84D10A93-F15D-4C3F-9CB9-0C358D044D8A}" dt="2024-09-15T13:41:19.091" v="2128" actId="47"/>
        <pc:sldMkLst>
          <pc:docMk/>
          <pc:sldMk cId="3961267213" sldId="309"/>
        </pc:sldMkLst>
      </pc:sldChg>
      <pc:sldChg chg="modSp mod">
        <pc:chgData name="David Stranne" userId="e60ef97c-8dfe-4dc2-a17b-109fc7c448a2" providerId="ADAL" clId="{84D10A93-F15D-4C3F-9CB9-0C358D044D8A}" dt="2024-09-15T13:51:04.119" v="2612" actId="20577"/>
        <pc:sldMkLst>
          <pc:docMk/>
          <pc:sldMk cId="176410405" sldId="310"/>
        </pc:sldMkLst>
        <pc:spChg chg="mod">
          <ac:chgData name="David Stranne" userId="e60ef97c-8dfe-4dc2-a17b-109fc7c448a2" providerId="ADAL" clId="{84D10A93-F15D-4C3F-9CB9-0C358D044D8A}" dt="2024-09-15T13:51:04.119" v="2612" actId="20577"/>
          <ac:spMkLst>
            <pc:docMk/>
            <pc:sldMk cId="176410405" sldId="310"/>
            <ac:spMk id="12" creationId="{E64A64AD-8E64-457C-85CC-3ECCA9D1CF66}"/>
          </ac:spMkLst>
        </pc:spChg>
      </pc:sldChg>
      <pc:sldChg chg="del">
        <pc:chgData name="David Stranne" userId="e60ef97c-8dfe-4dc2-a17b-109fc7c448a2" providerId="ADAL" clId="{84D10A93-F15D-4C3F-9CB9-0C358D044D8A}" dt="2024-09-15T13:48:13.769" v="2531" actId="47"/>
        <pc:sldMkLst>
          <pc:docMk/>
          <pc:sldMk cId="3381248914" sldId="313"/>
        </pc:sldMkLst>
      </pc:sldChg>
      <pc:sldChg chg="addSp delSp modSp mod">
        <pc:chgData name="David Stranne" userId="e60ef97c-8dfe-4dc2-a17b-109fc7c448a2" providerId="ADAL" clId="{84D10A93-F15D-4C3F-9CB9-0C358D044D8A}" dt="2024-09-15T14:05:30.197" v="3598" actId="20577"/>
        <pc:sldMkLst>
          <pc:docMk/>
          <pc:sldMk cId="963286931" sldId="314"/>
        </pc:sldMkLst>
        <pc:spChg chg="mod">
          <ac:chgData name="David Stranne" userId="e60ef97c-8dfe-4dc2-a17b-109fc7c448a2" providerId="ADAL" clId="{84D10A93-F15D-4C3F-9CB9-0C358D044D8A}" dt="2024-09-15T14:05:30.197" v="3598" actId="20577"/>
          <ac:spMkLst>
            <pc:docMk/>
            <pc:sldMk cId="963286931" sldId="314"/>
            <ac:spMk id="15" creationId="{DCC85DDF-458F-410A-864C-CE623A33277B}"/>
          </ac:spMkLst>
        </pc:spChg>
        <pc:graphicFrameChg chg="add del mod">
          <ac:chgData name="David Stranne" userId="e60ef97c-8dfe-4dc2-a17b-109fc7c448a2" providerId="ADAL" clId="{84D10A93-F15D-4C3F-9CB9-0C358D044D8A}" dt="2024-09-15T13:27:34.865" v="1184"/>
          <ac:graphicFrameMkLst>
            <pc:docMk/>
            <pc:sldMk cId="963286931" sldId="314"/>
            <ac:graphicFrameMk id="3" creationId="{E3700EC5-11FC-9D7E-5342-FADF22FAFFE2}"/>
          </ac:graphicFrameMkLst>
        </pc:graphicFrameChg>
        <pc:graphicFrameChg chg="add del mod">
          <ac:chgData name="David Stranne" userId="e60ef97c-8dfe-4dc2-a17b-109fc7c448a2" providerId="ADAL" clId="{84D10A93-F15D-4C3F-9CB9-0C358D044D8A}" dt="2024-09-15T13:27:42.431" v="1186"/>
          <ac:graphicFrameMkLst>
            <pc:docMk/>
            <pc:sldMk cId="963286931" sldId="314"/>
            <ac:graphicFrameMk id="5" creationId="{6E886576-B74C-AB95-A4EE-6FBAAA4B34A3}"/>
          </ac:graphicFrameMkLst>
        </pc:graphicFrameChg>
      </pc:sldChg>
      <pc:sldChg chg="modSp mod">
        <pc:chgData name="David Stranne" userId="e60ef97c-8dfe-4dc2-a17b-109fc7c448a2" providerId="ADAL" clId="{84D10A93-F15D-4C3F-9CB9-0C358D044D8A}" dt="2024-09-15T14:29:45.876" v="4526" actId="20577"/>
        <pc:sldMkLst>
          <pc:docMk/>
          <pc:sldMk cId="2726101215" sldId="317"/>
        </pc:sldMkLst>
        <pc:spChg chg="mod">
          <ac:chgData name="David Stranne" userId="e60ef97c-8dfe-4dc2-a17b-109fc7c448a2" providerId="ADAL" clId="{84D10A93-F15D-4C3F-9CB9-0C358D044D8A}" dt="2024-09-15T14:29:45.876" v="4526" actId="20577"/>
          <ac:spMkLst>
            <pc:docMk/>
            <pc:sldMk cId="2726101215" sldId="317"/>
            <ac:spMk id="12" creationId="{E64A64AD-8E64-457C-85CC-3ECCA9D1CF66}"/>
          </ac:spMkLst>
        </pc:spChg>
      </pc:sldChg>
      <pc:sldChg chg="del">
        <pc:chgData name="David Stranne" userId="e60ef97c-8dfe-4dc2-a17b-109fc7c448a2" providerId="ADAL" clId="{84D10A93-F15D-4C3F-9CB9-0C358D044D8A}" dt="2024-09-15T13:30:23.950" v="1538" actId="47"/>
        <pc:sldMkLst>
          <pc:docMk/>
          <pc:sldMk cId="1604245921" sldId="319"/>
        </pc:sldMkLst>
      </pc:sldChg>
      <pc:sldChg chg="modSp mod">
        <pc:chgData name="David Stranne" userId="e60ef97c-8dfe-4dc2-a17b-109fc7c448a2" providerId="ADAL" clId="{84D10A93-F15D-4C3F-9CB9-0C358D044D8A}" dt="2024-09-15T13:52:35.142" v="2633" actId="1076"/>
        <pc:sldMkLst>
          <pc:docMk/>
          <pc:sldMk cId="1824798286" sldId="320"/>
        </pc:sldMkLst>
        <pc:spChg chg="mod">
          <ac:chgData name="David Stranne" userId="e60ef97c-8dfe-4dc2-a17b-109fc7c448a2" providerId="ADAL" clId="{84D10A93-F15D-4C3F-9CB9-0C358D044D8A}" dt="2024-09-15T13:52:35.142" v="2633" actId="1076"/>
          <ac:spMkLst>
            <pc:docMk/>
            <pc:sldMk cId="1824798286" sldId="320"/>
            <ac:spMk id="12" creationId="{E64A64AD-8E64-457C-85CC-3ECCA9D1CF66}"/>
          </ac:spMkLst>
        </pc:spChg>
      </pc:sldChg>
      <pc:sldChg chg="modSp add del mod">
        <pc:chgData name="David Stranne" userId="e60ef97c-8dfe-4dc2-a17b-109fc7c448a2" providerId="ADAL" clId="{84D10A93-F15D-4C3F-9CB9-0C358D044D8A}" dt="2024-09-15T13:47:56.051" v="2530" actId="5793"/>
        <pc:sldMkLst>
          <pc:docMk/>
          <pc:sldMk cId="143045214" sldId="321"/>
        </pc:sldMkLst>
        <pc:spChg chg="mod">
          <ac:chgData name="David Stranne" userId="e60ef97c-8dfe-4dc2-a17b-109fc7c448a2" providerId="ADAL" clId="{84D10A93-F15D-4C3F-9CB9-0C358D044D8A}" dt="2024-09-15T13:47:56.051" v="2530" actId="5793"/>
          <ac:spMkLst>
            <pc:docMk/>
            <pc:sldMk cId="143045214" sldId="321"/>
            <ac:spMk id="12" creationId="{E64A64AD-8E64-457C-85CC-3ECCA9D1CF66}"/>
          </ac:spMkLst>
        </pc:spChg>
      </pc:sldChg>
      <pc:sldChg chg="delSp modSp add mod">
        <pc:chgData name="David Stranne" userId="e60ef97c-8dfe-4dc2-a17b-109fc7c448a2" providerId="ADAL" clId="{84D10A93-F15D-4C3F-9CB9-0C358D044D8A}" dt="2024-09-15T13:58:17.670" v="2930" actId="1076"/>
        <pc:sldMkLst>
          <pc:docMk/>
          <pc:sldMk cId="1748210638" sldId="322"/>
        </pc:sldMkLst>
        <pc:spChg chg="mod">
          <ac:chgData name="David Stranne" userId="e60ef97c-8dfe-4dc2-a17b-109fc7c448a2" providerId="ADAL" clId="{84D10A93-F15D-4C3F-9CB9-0C358D044D8A}" dt="2024-09-15T13:55:28.325" v="2777" actId="20577"/>
          <ac:spMkLst>
            <pc:docMk/>
            <pc:sldMk cId="1748210638" sldId="322"/>
            <ac:spMk id="4" creationId="{959492EB-1E03-451F-80AF-F3A46107408A}"/>
          </ac:spMkLst>
        </pc:spChg>
        <pc:spChg chg="mod">
          <ac:chgData name="David Stranne" userId="e60ef97c-8dfe-4dc2-a17b-109fc7c448a2" providerId="ADAL" clId="{84D10A93-F15D-4C3F-9CB9-0C358D044D8A}" dt="2024-09-15T13:58:17.670" v="2930" actId="1076"/>
          <ac:spMkLst>
            <pc:docMk/>
            <pc:sldMk cId="1748210638" sldId="322"/>
            <ac:spMk id="12" creationId="{E64A64AD-8E64-457C-85CC-3ECCA9D1CF66}"/>
          </ac:spMkLst>
        </pc:spChg>
        <pc:graphicFrameChg chg="mod">
          <ac:chgData name="David Stranne" userId="e60ef97c-8dfe-4dc2-a17b-109fc7c448a2" providerId="ADAL" clId="{84D10A93-F15D-4C3F-9CB9-0C358D044D8A}" dt="2024-09-15T13:58:10.749" v="2929" actId="1076"/>
          <ac:graphicFrameMkLst>
            <pc:docMk/>
            <pc:sldMk cId="1748210638" sldId="322"/>
            <ac:graphicFrameMk id="2" creationId="{1BB016EF-0213-47B0-BF15-079F93B50073}"/>
          </ac:graphicFrameMkLst>
        </pc:graphicFrameChg>
        <pc:picChg chg="del">
          <ac:chgData name="David Stranne" userId="e60ef97c-8dfe-4dc2-a17b-109fc7c448a2" providerId="ADAL" clId="{84D10A93-F15D-4C3F-9CB9-0C358D044D8A}" dt="2024-09-15T13:55:31.098" v="2778" actId="478"/>
          <ac:picMkLst>
            <pc:docMk/>
            <pc:sldMk cId="1748210638" sldId="322"/>
            <ac:picMk id="5" creationId="{3273E376-64C7-86EE-9895-FBF9AA491C66}"/>
          </ac:picMkLst>
        </pc:picChg>
      </pc:sldChg>
      <pc:sldChg chg="modSp add mod">
        <pc:chgData name="David Stranne" userId="e60ef97c-8dfe-4dc2-a17b-109fc7c448a2" providerId="ADAL" clId="{84D10A93-F15D-4C3F-9CB9-0C358D044D8A}" dt="2024-09-15T14:03:02.453" v="3531" actId="20577"/>
        <pc:sldMkLst>
          <pc:docMk/>
          <pc:sldMk cId="1455046099" sldId="323"/>
        </pc:sldMkLst>
        <pc:spChg chg="mod">
          <ac:chgData name="David Stranne" userId="e60ef97c-8dfe-4dc2-a17b-109fc7c448a2" providerId="ADAL" clId="{84D10A93-F15D-4C3F-9CB9-0C358D044D8A}" dt="2024-09-15T13:58:30.551" v="2940" actId="20577"/>
          <ac:spMkLst>
            <pc:docMk/>
            <pc:sldMk cId="1455046099" sldId="323"/>
            <ac:spMk id="4" creationId="{959492EB-1E03-451F-80AF-F3A46107408A}"/>
          </ac:spMkLst>
        </pc:spChg>
        <pc:spChg chg="mod">
          <ac:chgData name="David Stranne" userId="e60ef97c-8dfe-4dc2-a17b-109fc7c448a2" providerId="ADAL" clId="{84D10A93-F15D-4C3F-9CB9-0C358D044D8A}" dt="2024-09-15T14:03:02.453" v="3531" actId="20577"/>
          <ac:spMkLst>
            <pc:docMk/>
            <pc:sldMk cId="1455046099" sldId="323"/>
            <ac:spMk id="12" creationId="{E64A64AD-8E64-457C-85CC-3ECCA9D1CF66}"/>
          </ac:spMkLst>
        </pc:spChg>
      </pc:sldChg>
      <pc:sldChg chg="add del">
        <pc:chgData name="David Stranne" userId="e60ef97c-8dfe-4dc2-a17b-109fc7c448a2" providerId="ADAL" clId="{84D10A93-F15D-4C3F-9CB9-0C358D044D8A}" dt="2024-09-15T13:57:12.902" v="2918"/>
        <pc:sldMkLst>
          <pc:docMk/>
          <pc:sldMk cId="3622949762" sldId="323"/>
        </pc:sldMkLst>
      </pc:sldChg>
      <pc:sldChg chg="modSp add mod">
        <pc:chgData name="David Stranne" userId="e60ef97c-8dfe-4dc2-a17b-109fc7c448a2" providerId="ADAL" clId="{84D10A93-F15D-4C3F-9CB9-0C358D044D8A}" dt="2024-09-15T14:16:37.996" v="4446" actId="255"/>
        <pc:sldMkLst>
          <pc:docMk/>
          <pc:sldMk cId="642381307" sldId="324"/>
        </pc:sldMkLst>
        <pc:spChg chg="mod">
          <ac:chgData name="David Stranne" userId="e60ef97c-8dfe-4dc2-a17b-109fc7c448a2" providerId="ADAL" clId="{84D10A93-F15D-4C3F-9CB9-0C358D044D8A}" dt="2024-09-15T14:10:56.784" v="3851" actId="20577"/>
          <ac:spMkLst>
            <pc:docMk/>
            <pc:sldMk cId="642381307" sldId="324"/>
            <ac:spMk id="4" creationId="{959492EB-1E03-451F-80AF-F3A46107408A}"/>
          </ac:spMkLst>
        </pc:spChg>
        <pc:spChg chg="mod">
          <ac:chgData name="David Stranne" userId="e60ef97c-8dfe-4dc2-a17b-109fc7c448a2" providerId="ADAL" clId="{84D10A93-F15D-4C3F-9CB9-0C358D044D8A}" dt="2024-09-15T14:16:37.996" v="4446" actId="255"/>
          <ac:spMkLst>
            <pc:docMk/>
            <pc:sldMk cId="642381307" sldId="324"/>
            <ac:spMk id="15" creationId="{DCC85DDF-458F-410A-864C-CE623A33277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0DFD8405-CCB8-4DD9-ACF8-FC8364D37A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308D98A-1B12-4D1F-AF6F-4F06374E36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A728E-FFF0-4C6A-8531-DB83BBFD7F73}" type="datetimeFigureOut">
              <a:rPr lang="sv-SE" smtClean="0"/>
              <a:t>2024-09-15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65591EE-82D8-4C95-9C42-B95EEAEB63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EA09968-35C0-4CE7-B3FF-85FBCF28A6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3D669-AA6C-45B6-A507-42E5720FE6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9072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990F4-28AC-7240-9FEC-C506B9361531}" type="datetimeFigureOut">
              <a:rPr lang="sv-SE" smtClean="0"/>
              <a:t>2024-09-15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0CA10-F212-664E-8BE8-876F5D88CA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0514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0CA10-F212-664E-8BE8-876F5D88CAC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6009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0CA10-F212-664E-8BE8-876F5D88CAC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9290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0CA10-F212-664E-8BE8-876F5D88CAC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8853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0CA10-F212-664E-8BE8-876F5D88CACB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695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0CA10-F212-664E-8BE8-876F5D88CACB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1975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0CA10-F212-664E-8BE8-876F5D88CACB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75513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0CA10-F212-664E-8BE8-876F5D88CACB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1816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0CA10-F212-664E-8BE8-876F5D88CACB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8923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Kaffe mm. Till mötet</a:t>
            </a:r>
          </a:p>
          <a:p>
            <a:r>
              <a:rPr lang="sv-SE" dirty="0"/>
              <a:t>Glögg</a:t>
            </a:r>
            <a:r>
              <a:rPr lang="sv-SE"/>
              <a:t>/pepparkaka på träning?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0CA10-F212-664E-8BE8-876F5D88CACB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71666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0CA10-F212-664E-8BE8-876F5D88CACB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3542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0CA10-F212-664E-8BE8-876F5D88CAC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1337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Uppdatera för Team-15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0CA10-F212-664E-8BE8-876F5D88CAC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5159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0CA10-F212-664E-8BE8-876F5D88CAC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2249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0CA10-F212-664E-8BE8-876F5D88CAC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5680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0CA10-F212-664E-8BE8-876F5D88CAC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7029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0CA10-F212-664E-8BE8-876F5D88CAC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1726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0CA10-F212-664E-8BE8-876F5D88CAC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2798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0CA10-F212-664E-8BE8-876F5D88CAC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8973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7882" y="4654549"/>
            <a:ext cx="21126648" cy="4775200"/>
          </a:xfrm>
        </p:spPr>
        <p:txBody>
          <a:bodyPr anchor="b">
            <a:normAutofit/>
          </a:bodyPr>
          <a:lstStyle>
            <a:lvl1pPr algn="l">
              <a:defRPr sz="12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7882" y="9061451"/>
            <a:ext cx="21126648" cy="3311524"/>
          </a:xfrm>
        </p:spPr>
        <p:txBody>
          <a:bodyPr>
            <a:noAutofit/>
          </a:bodyPr>
          <a:lstStyle>
            <a:lvl1pPr marL="0" indent="0" algn="l">
              <a:buNone/>
              <a:defRPr sz="18000" b="1" i="1">
                <a:solidFill>
                  <a:schemeClr val="tx1"/>
                </a:solidFill>
                <a:latin typeface="Acumin Pro ExtraCondensed Black" panose="020B060802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57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B2A7-0F8E-E644-AD26-EC947B98FAA3}" type="datetimeFigureOut">
              <a:rPr lang="sv-SE" smtClean="0"/>
              <a:t>2024-09-15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5795-C60F-D744-8C04-373F5B9442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36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38293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908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34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7882" y="4654549"/>
            <a:ext cx="21126648" cy="4775200"/>
          </a:xfrm>
        </p:spPr>
        <p:txBody>
          <a:bodyPr anchor="b">
            <a:normAutofit/>
          </a:bodyPr>
          <a:lstStyle>
            <a:lvl1pPr algn="l">
              <a:defRPr sz="12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7882" y="9061451"/>
            <a:ext cx="21126648" cy="3311524"/>
          </a:xfrm>
        </p:spPr>
        <p:txBody>
          <a:bodyPr>
            <a:noAutofit/>
          </a:bodyPr>
          <a:lstStyle>
            <a:lvl1pPr marL="0" indent="0" algn="l">
              <a:buNone/>
              <a:defRPr sz="18000" b="1" i="1">
                <a:solidFill>
                  <a:schemeClr val="tx1"/>
                </a:solidFill>
                <a:latin typeface="Acumin Pro ExtraCondensed Black" panose="020B060802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0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7882" y="4615935"/>
            <a:ext cx="21126648" cy="4775200"/>
          </a:xfrm>
        </p:spPr>
        <p:txBody>
          <a:bodyPr anchor="b">
            <a:normAutofit/>
          </a:bodyPr>
          <a:lstStyle>
            <a:lvl1pPr algn="l">
              <a:defRPr sz="12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7882" y="9061451"/>
            <a:ext cx="21126648" cy="3311524"/>
          </a:xfrm>
        </p:spPr>
        <p:txBody>
          <a:bodyPr>
            <a:noAutofit/>
          </a:bodyPr>
          <a:lstStyle>
            <a:lvl1pPr marL="0" indent="0" algn="l">
              <a:buNone/>
              <a:defRPr sz="18000" b="1" i="1">
                <a:solidFill>
                  <a:schemeClr val="accent1"/>
                </a:solidFill>
                <a:latin typeface="Acumin Pro ExtraCondensed Black" panose="020B060802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0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7882" y="4640649"/>
            <a:ext cx="21126648" cy="4775200"/>
          </a:xfrm>
        </p:spPr>
        <p:txBody>
          <a:bodyPr anchor="b">
            <a:normAutofit/>
          </a:bodyPr>
          <a:lstStyle>
            <a:lvl1pPr algn="l">
              <a:defRPr sz="12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7882" y="8900813"/>
            <a:ext cx="21126648" cy="3311524"/>
          </a:xfrm>
        </p:spPr>
        <p:txBody>
          <a:bodyPr>
            <a:noAutofit/>
          </a:bodyPr>
          <a:lstStyle>
            <a:lvl1pPr marL="0" indent="0" algn="l">
              <a:buNone/>
              <a:defRPr sz="20000" b="1" i="1">
                <a:solidFill>
                  <a:schemeClr val="accent1"/>
                </a:solidFill>
                <a:latin typeface="Acumin Pro ExtraCondensed Black" panose="020B060802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52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52929F4-6F05-B84D-AE6A-24E07D737F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882" y="4654549"/>
            <a:ext cx="21126648" cy="4775200"/>
          </a:xfrm>
        </p:spPr>
        <p:txBody>
          <a:bodyPr anchor="b">
            <a:normAutofit/>
          </a:bodyPr>
          <a:lstStyle>
            <a:lvl1pPr algn="l">
              <a:defRPr sz="12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E1A4379-3ADA-454D-87A0-058A786824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7882" y="9061451"/>
            <a:ext cx="21126648" cy="3311524"/>
          </a:xfrm>
        </p:spPr>
        <p:txBody>
          <a:bodyPr>
            <a:noAutofit/>
          </a:bodyPr>
          <a:lstStyle>
            <a:lvl1pPr marL="0" indent="0" algn="l">
              <a:buNone/>
              <a:defRPr sz="18000" b="1" i="1">
                <a:solidFill>
                  <a:schemeClr val="accent2"/>
                </a:solidFill>
                <a:latin typeface="Acumin Pro ExtraCondensed Black" panose="020B060802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3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E7ACD-C9EC-9947-91F5-D3C4DF093D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882" y="4654549"/>
            <a:ext cx="21126648" cy="4775200"/>
          </a:xfrm>
        </p:spPr>
        <p:txBody>
          <a:bodyPr anchor="b">
            <a:normAutofit/>
          </a:bodyPr>
          <a:lstStyle>
            <a:lvl1pPr algn="l">
              <a:defRPr sz="12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045725-1539-7443-86F9-4AF6A2FCF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7882" y="9061451"/>
            <a:ext cx="21126648" cy="3311524"/>
          </a:xfrm>
        </p:spPr>
        <p:txBody>
          <a:bodyPr>
            <a:noAutofit/>
          </a:bodyPr>
          <a:lstStyle>
            <a:lvl1pPr marL="0" indent="0" algn="l">
              <a:buNone/>
              <a:defRPr sz="18000" b="1" i="1">
                <a:solidFill>
                  <a:schemeClr val="accent1"/>
                </a:solidFill>
                <a:latin typeface="Acumin Pro ExtraCondensed Black" panose="020B060802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69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28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27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B1F6B-6C79-3B48-A8B6-F8A96CC9A7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882" y="4654549"/>
            <a:ext cx="21126648" cy="4775200"/>
          </a:xfrm>
        </p:spPr>
        <p:txBody>
          <a:bodyPr anchor="b">
            <a:normAutofit/>
          </a:bodyPr>
          <a:lstStyle>
            <a:lvl1pPr algn="l">
              <a:defRPr sz="120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667F39-B781-FD44-BDE5-5E1C4D5944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7882" y="9061451"/>
            <a:ext cx="21126648" cy="3311524"/>
          </a:xfrm>
        </p:spPr>
        <p:txBody>
          <a:bodyPr>
            <a:noAutofit/>
          </a:bodyPr>
          <a:lstStyle>
            <a:lvl1pPr marL="0" indent="0" algn="l">
              <a:buNone/>
              <a:defRPr sz="18000" b="1" i="1">
                <a:solidFill>
                  <a:schemeClr val="tx1"/>
                </a:solidFill>
                <a:latin typeface="Acumin Pro ExtraCondensed Black" panose="020B060802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1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6B2A7-0F8E-E644-AD26-EC947B98FAA3}" type="datetimeFigureOut">
              <a:rPr lang="sv-SE" smtClean="0"/>
              <a:t>2024-09-15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5795-C60F-D744-8C04-373F5B94420A}" type="slidenum">
              <a:rPr lang="sv-SE" smtClean="0"/>
              <a:t>‹#›</a:t>
            </a:fld>
            <a:endParaRPr lang="sv-SE"/>
          </a:p>
        </p:txBody>
      </p:sp>
      <p:sp>
        <p:nvSpPr>
          <p:cNvPr id="7" name="MSIPCMContentMarking" descr="{&quot;HashCode&quot;:1559463383,&quot;Placement&quot;:&quot;Footer&quot;,&quot;Top&quot;:1062.86255,&quot;Left&quot;:937.2639,&quot;SlideWidth&quot;:1919,&quot;SlideHeight&quot;:1080}">
            <a:extLst>
              <a:ext uri="{FF2B5EF4-FFF2-40B4-BE49-F238E27FC236}">
                <a16:creationId xmlns:a16="http://schemas.microsoft.com/office/drawing/2014/main" id="{DABA1BE9-31EB-44F3-A872-ABBD193FADD1}"/>
              </a:ext>
            </a:extLst>
          </p:cNvPr>
          <p:cNvSpPr txBox="1"/>
          <p:nvPr userDrawn="1"/>
        </p:nvSpPr>
        <p:spPr>
          <a:xfrm>
            <a:off x="11903252" y="13498354"/>
            <a:ext cx="575909" cy="21764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sv-SE" sz="800">
                <a:solidFill>
                  <a:srgbClr val="001753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53764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8" r:id="rId3"/>
    <p:sldLayoutId id="2147483669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62" r:id="rId10"/>
    <p:sldLayoutId id="2147483663" r:id="rId11"/>
    <p:sldLayoutId id="2147483666" r:id="rId12"/>
    <p:sldLayoutId id="2147483667" r:id="rId13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11000" b="1" i="1" kern="1200">
          <a:solidFill>
            <a:schemeClr val="tx1"/>
          </a:solidFill>
          <a:latin typeface="Acumin Pro ExtraCondensed Black" panose="020B0608020202020204" pitchFamily="34" charset="77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66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60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4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4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3" descr="gul logga 1.png">
            <a:extLst>
              <a:ext uri="{FF2B5EF4-FFF2-40B4-BE49-F238E27FC236}">
                <a16:creationId xmlns:a16="http://schemas.microsoft.com/office/drawing/2014/main" id="{EEB31920-0449-4234-B47D-E423AEA0CD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</a:blip>
          <a:srcRect/>
          <a:stretch>
            <a:fillRect/>
          </a:stretch>
        </p:blipFill>
        <p:spPr bwMode="auto">
          <a:xfrm>
            <a:off x="5766593" y="1362952"/>
            <a:ext cx="12849225" cy="960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99DA2AA8-47B7-144A-B191-523AF6901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882" y="4640649"/>
            <a:ext cx="21126648" cy="4775200"/>
          </a:xfrm>
        </p:spPr>
        <p:txBody>
          <a:bodyPr>
            <a:normAutofit/>
          </a:bodyPr>
          <a:lstStyle/>
          <a:p>
            <a:r>
              <a:rPr lang="sv-SE" sz="15000" dirty="0">
                <a:latin typeface="Acumin Pro ExtraCondensed" panose="020B0608020202020204" pitchFamily="34" charset="0"/>
              </a:rPr>
              <a:t>2024-09-15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D0B2380-BAAF-BB43-8109-33BAB487A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7882" y="8900813"/>
            <a:ext cx="21126648" cy="3311524"/>
          </a:xfrm>
        </p:spPr>
        <p:txBody>
          <a:bodyPr/>
          <a:lstStyle/>
          <a:p>
            <a:r>
              <a:rPr lang="sv-SE" sz="23000" dirty="0">
                <a:latin typeface="Acumin Pro ExtraCondensed" panose="020B0608020202020204" pitchFamily="34" charset="0"/>
              </a:rPr>
              <a:t>Föräldramöte</a:t>
            </a:r>
          </a:p>
        </p:txBody>
      </p:sp>
    </p:spTree>
    <p:extLst>
      <p:ext uri="{BB962C8B-B14F-4D97-AF65-F5344CB8AC3E}">
        <p14:creationId xmlns:p14="http://schemas.microsoft.com/office/powerpoint/2010/main" val="423674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BB016EF-0213-47B0-BF15-079F93B50073}"/>
              </a:ext>
            </a:extLst>
          </p:cNvPr>
          <p:cNvGraphicFramePr>
            <a:graphicFrameLocks noGrp="1"/>
          </p:cNvGraphicFramePr>
          <p:nvPr/>
        </p:nvGraphicFramePr>
        <p:xfrm>
          <a:off x="-444842" y="-321275"/>
          <a:ext cx="25405492" cy="14284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5492">
                  <a:extLst>
                    <a:ext uri="{9D8B030D-6E8A-4147-A177-3AD203B41FA5}">
                      <a16:colId xmlns:a16="http://schemas.microsoft.com/office/drawing/2014/main" val="2200829390"/>
                    </a:ext>
                  </a:extLst>
                </a:gridCol>
              </a:tblGrid>
              <a:tr h="1428441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tx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736518"/>
                  </a:ext>
                </a:extLst>
              </a:tr>
            </a:tbl>
          </a:graphicData>
        </a:graphic>
      </p:graphicFrame>
      <p:sp>
        <p:nvSpPr>
          <p:cNvPr id="4" name="Underrubrik 4">
            <a:extLst>
              <a:ext uri="{FF2B5EF4-FFF2-40B4-BE49-F238E27FC236}">
                <a16:creationId xmlns:a16="http://schemas.microsoft.com/office/drawing/2014/main" id="{959492EB-1E03-451F-80AF-F3A461074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981" y="428730"/>
            <a:ext cx="23268448" cy="2116764"/>
          </a:xfrm>
        </p:spPr>
        <p:txBody>
          <a:bodyPr/>
          <a:lstStyle/>
          <a:p>
            <a:r>
              <a:rPr lang="sv-SE" sz="13300" dirty="0">
                <a:latin typeface="Acumin Pro ExtraCondensed" panose="020B0608020202020204" pitchFamily="34" charset="0"/>
              </a:rPr>
              <a:t>Seriespel U11</a:t>
            </a:r>
          </a:p>
        </p:txBody>
      </p:sp>
      <p:sp>
        <p:nvSpPr>
          <p:cNvPr id="12" name="Platshållare för innehåll 7">
            <a:extLst>
              <a:ext uri="{FF2B5EF4-FFF2-40B4-BE49-F238E27FC236}">
                <a16:creationId xmlns:a16="http://schemas.microsoft.com/office/drawing/2014/main" id="{E64A64AD-8E64-457C-85CC-3ECCA9D1CF66}"/>
              </a:ext>
            </a:extLst>
          </p:cNvPr>
          <p:cNvSpPr txBox="1">
            <a:spLocks/>
          </p:cNvSpPr>
          <p:nvPr/>
        </p:nvSpPr>
        <p:spPr bwMode="auto">
          <a:xfrm>
            <a:off x="556981" y="2886932"/>
            <a:ext cx="23268448" cy="959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CC6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98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FBFBF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6000" dirty="0">
                <a:solidFill>
                  <a:schemeClr val="bg1"/>
                </a:solidFill>
              </a:rPr>
              <a:t>Intresseanmälan för spel i U11 serien kommer efter föräldramötet att skickas ut till alla barn. Här vill vi att ni som föräldrar gör en ordentlig bedömning om ert barn är moget/lämplig att spela mot ett år äldre barn. Det går snabbare, det är hårdare och de äldre barnen väger några kilon mer.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6000" dirty="0">
                <a:solidFill>
                  <a:schemeClr val="bg1"/>
                </a:solidFill>
              </a:rPr>
              <a:t>Ledarna kommer att ta ut laget inför varje match, blir man kallad och får förhinder så är det väldigt viktigt att man meddelar i god tid till ansvarig ledare. 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6000" dirty="0">
                <a:solidFill>
                  <a:schemeClr val="bg1"/>
                </a:solidFill>
              </a:rPr>
              <a:t>Hög träningsnärvaro premieras.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6000" dirty="0">
                <a:solidFill>
                  <a:schemeClr val="bg1"/>
                </a:solidFill>
              </a:rPr>
              <a:t>Ledarna bedömer om spelaren är lämplig att spela emot barn födda -14.</a:t>
            </a:r>
          </a:p>
          <a:p>
            <a:pPr lvl="1" defTabSz="914400">
              <a:spcBef>
                <a:spcPct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sv-SE" sz="5600" dirty="0">
              <a:solidFill>
                <a:sysClr val="window" lastClr="FFFFFF"/>
              </a:solidFill>
              <a:latin typeface="Acumin Pro ExtraCondensed Black"/>
            </a:endParaRPr>
          </a:p>
          <a:p>
            <a:pPr lvl="1" defTabSz="914400">
              <a:spcBef>
                <a:spcPct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sv-SE" sz="5600" dirty="0">
              <a:solidFill>
                <a:sysClr val="window" lastClr="FFFFFF"/>
              </a:solidFill>
              <a:latin typeface="Acumin Pro ExtraCondensed Black"/>
            </a:endParaRPr>
          </a:p>
        </p:txBody>
      </p:sp>
    </p:spTree>
    <p:extLst>
      <p:ext uri="{BB962C8B-B14F-4D97-AF65-F5344CB8AC3E}">
        <p14:creationId xmlns:p14="http://schemas.microsoft.com/office/powerpoint/2010/main" val="1455046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BB016EF-0213-47B0-BF15-079F93B50073}"/>
              </a:ext>
            </a:extLst>
          </p:cNvPr>
          <p:cNvGraphicFramePr>
            <a:graphicFrameLocks noGrp="1"/>
          </p:cNvGraphicFramePr>
          <p:nvPr/>
        </p:nvGraphicFramePr>
        <p:xfrm>
          <a:off x="-444842" y="-321275"/>
          <a:ext cx="25405492" cy="14284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5492">
                  <a:extLst>
                    <a:ext uri="{9D8B030D-6E8A-4147-A177-3AD203B41FA5}">
                      <a16:colId xmlns:a16="http://schemas.microsoft.com/office/drawing/2014/main" val="2200829390"/>
                    </a:ext>
                  </a:extLst>
                </a:gridCol>
              </a:tblGrid>
              <a:tr h="1428441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tx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736518"/>
                  </a:ext>
                </a:extLst>
              </a:tr>
            </a:tbl>
          </a:graphicData>
        </a:graphic>
      </p:graphicFrame>
      <p:sp>
        <p:nvSpPr>
          <p:cNvPr id="4" name="Underrubrik 4">
            <a:extLst>
              <a:ext uri="{FF2B5EF4-FFF2-40B4-BE49-F238E27FC236}">
                <a16:creationId xmlns:a16="http://schemas.microsoft.com/office/drawing/2014/main" id="{959492EB-1E03-451F-80AF-F3A461074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981" y="428730"/>
            <a:ext cx="23268448" cy="2116764"/>
          </a:xfrm>
        </p:spPr>
        <p:txBody>
          <a:bodyPr/>
          <a:lstStyle/>
          <a:p>
            <a:r>
              <a:rPr lang="sv-SE" sz="13300" dirty="0">
                <a:latin typeface="Acumin Pro ExtraCondensed" panose="020B0608020202020204" pitchFamily="34" charset="0"/>
              </a:rPr>
              <a:t>Lagkassan</a:t>
            </a:r>
          </a:p>
        </p:txBody>
      </p:sp>
      <p:sp>
        <p:nvSpPr>
          <p:cNvPr id="12" name="Platshållare för innehåll 7">
            <a:extLst>
              <a:ext uri="{FF2B5EF4-FFF2-40B4-BE49-F238E27FC236}">
                <a16:creationId xmlns:a16="http://schemas.microsoft.com/office/drawing/2014/main" id="{E64A64AD-8E64-457C-85CC-3ECCA9D1CF66}"/>
              </a:ext>
            </a:extLst>
          </p:cNvPr>
          <p:cNvSpPr txBox="1">
            <a:spLocks/>
          </p:cNvSpPr>
          <p:nvPr/>
        </p:nvSpPr>
        <p:spPr bwMode="auto">
          <a:xfrm>
            <a:off x="810430" y="2270706"/>
            <a:ext cx="23571983" cy="959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CC6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98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FBFBF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Arial" panose="020B0604020202020204" pitchFamily="34" charset="0"/>
              <a:buChar char="•"/>
            </a:pPr>
            <a:r>
              <a:rPr lang="sv-SE" sz="6000" dirty="0">
                <a:solidFill>
                  <a:sysClr val="window" lastClr="FFFFFF"/>
                </a:solidFill>
                <a:latin typeface="Acumin Pro ExtraCondensed Black"/>
              </a:rPr>
              <a:t>Team-15 har sin egen lagkassa. Kontot kontrolleras av VIK.</a:t>
            </a:r>
            <a:endParaRPr lang="sv-SE" sz="4400" dirty="0">
              <a:solidFill>
                <a:sysClr val="window" lastClr="FFFFFF"/>
              </a:solidFill>
              <a:latin typeface="Acumin Pro ExtraCondensed Black"/>
            </a:endParaRP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5600" dirty="0">
                <a:solidFill>
                  <a:sysClr val="window" lastClr="FFFFFF"/>
                </a:solidFill>
                <a:latin typeface="Acumin Pro ExtraCondensed Black"/>
              </a:rPr>
              <a:t>Allt på kontot tillhör barnen och Team-15.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5600" dirty="0">
                <a:solidFill>
                  <a:sysClr val="window" lastClr="FFFFFF"/>
                </a:solidFill>
                <a:latin typeface="Acumin Pro ExtraCondensed Black"/>
              </a:rPr>
              <a:t>VIK gör alla utbetalningar från kontot.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5600" dirty="0">
                <a:solidFill>
                  <a:sysClr val="window" lastClr="FFFFFF"/>
                </a:solidFill>
                <a:latin typeface="Acumin Pro ExtraCondensed Black"/>
              </a:rPr>
              <a:t>För tillfället finns 68715:-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6000" dirty="0">
                <a:solidFill>
                  <a:sysClr val="window" lastClr="FFFFFF"/>
                </a:solidFill>
                <a:latin typeface="Acumin Pro ExtraCondensed Black"/>
              </a:rPr>
              <a:t>Försäljning 2-3 gånger per säsong för att stärka lagkassan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6000" dirty="0">
                <a:solidFill>
                  <a:schemeClr val="bg1"/>
                </a:solidFill>
                <a:latin typeface="Acumin Pro ExtraCondensed Black"/>
              </a:rPr>
              <a:t>Bingolotter – uppesittarkvällen.</a:t>
            </a:r>
            <a:endParaRPr lang="sv-SE" sz="6000" dirty="0">
              <a:solidFill>
                <a:sysClr val="window" lastClr="FFFFFF"/>
              </a:solidFill>
              <a:latin typeface="Acumin Pro ExtraCondensed Black"/>
            </a:endParaRPr>
          </a:p>
          <a:p>
            <a:pPr lvl="0" defTabSz="914400">
              <a:buFont typeface="Arial" panose="020B0604020202020204" pitchFamily="34" charset="0"/>
              <a:buChar char="•"/>
              <a:defRPr/>
            </a:pPr>
            <a:r>
              <a:rPr lang="sv-SE" sz="6000" dirty="0">
                <a:solidFill>
                  <a:schemeClr val="bg1"/>
                </a:solidFill>
                <a:latin typeface="Acumin Pro ExtraCondensed Black"/>
              </a:rPr>
              <a:t>Carlströms korvpåse under våren.</a:t>
            </a:r>
          </a:p>
          <a:p>
            <a:pPr lvl="0" defTabSz="914400">
              <a:buFont typeface="Arial" panose="020B0604020202020204" pitchFamily="34" charset="0"/>
              <a:buChar char="•"/>
              <a:defRPr/>
            </a:pPr>
            <a:r>
              <a:rPr lang="sv-SE" sz="6000" dirty="0">
                <a:solidFill>
                  <a:sysClr val="window" lastClr="FFFFFF"/>
                </a:solidFill>
                <a:latin typeface="Acumin Pro ExtraCondensed Black"/>
              </a:rPr>
              <a:t>Försäljning vid poolspel.</a:t>
            </a:r>
          </a:p>
          <a:p>
            <a:pPr marL="119062" lvl="0" indent="0" defTabSz="914400">
              <a:buNone/>
              <a:defRPr/>
            </a:pPr>
            <a:endParaRPr lang="sv-SE" sz="6000" dirty="0">
              <a:solidFill>
                <a:sysClr val="window" lastClr="FFFFFF"/>
              </a:solidFill>
              <a:latin typeface="Acumin Pro ExtraCondensed Black"/>
            </a:endParaRPr>
          </a:p>
        </p:txBody>
      </p:sp>
    </p:spTree>
    <p:extLst>
      <p:ext uri="{BB962C8B-B14F-4D97-AF65-F5344CB8AC3E}">
        <p14:creationId xmlns:p14="http://schemas.microsoft.com/office/powerpoint/2010/main" val="176410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BB016EF-0213-47B0-BF15-079F93B50073}"/>
              </a:ext>
            </a:extLst>
          </p:cNvPr>
          <p:cNvGraphicFramePr>
            <a:graphicFrameLocks noGrp="1"/>
          </p:cNvGraphicFramePr>
          <p:nvPr/>
        </p:nvGraphicFramePr>
        <p:xfrm>
          <a:off x="-444842" y="-321275"/>
          <a:ext cx="25405492" cy="14284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5492">
                  <a:extLst>
                    <a:ext uri="{9D8B030D-6E8A-4147-A177-3AD203B41FA5}">
                      <a16:colId xmlns:a16="http://schemas.microsoft.com/office/drawing/2014/main" val="2200829390"/>
                    </a:ext>
                  </a:extLst>
                </a:gridCol>
              </a:tblGrid>
              <a:tr h="1428441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tx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736518"/>
                  </a:ext>
                </a:extLst>
              </a:tr>
            </a:tbl>
          </a:graphicData>
        </a:graphic>
      </p:graphicFrame>
      <p:sp>
        <p:nvSpPr>
          <p:cNvPr id="4" name="Underrubrik 4">
            <a:extLst>
              <a:ext uri="{FF2B5EF4-FFF2-40B4-BE49-F238E27FC236}">
                <a16:creationId xmlns:a16="http://schemas.microsoft.com/office/drawing/2014/main" id="{959492EB-1E03-451F-80AF-F3A461074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981" y="428730"/>
            <a:ext cx="23268448" cy="2116764"/>
          </a:xfrm>
        </p:spPr>
        <p:txBody>
          <a:bodyPr/>
          <a:lstStyle/>
          <a:p>
            <a:r>
              <a:rPr lang="sv-SE" sz="13300" dirty="0">
                <a:latin typeface="Acumin Pro ExtraCondensed" panose="020B0608020202020204" pitchFamily="34" charset="0"/>
              </a:rPr>
              <a:t>Lagkassan</a:t>
            </a:r>
          </a:p>
        </p:txBody>
      </p:sp>
      <p:sp>
        <p:nvSpPr>
          <p:cNvPr id="12" name="Platshållare för innehåll 7">
            <a:extLst>
              <a:ext uri="{FF2B5EF4-FFF2-40B4-BE49-F238E27FC236}">
                <a16:creationId xmlns:a16="http://schemas.microsoft.com/office/drawing/2014/main" id="{E64A64AD-8E64-457C-85CC-3ECCA9D1CF66}"/>
              </a:ext>
            </a:extLst>
          </p:cNvPr>
          <p:cNvSpPr txBox="1">
            <a:spLocks/>
          </p:cNvSpPr>
          <p:nvPr/>
        </p:nvSpPr>
        <p:spPr bwMode="auto">
          <a:xfrm>
            <a:off x="556981" y="5119749"/>
            <a:ext cx="23571983" cy="959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CC6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98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FBFBF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6000" dirty="0">
                <a:solidFill>
                  <a:sysClr val="window" lastClr="FFFFFF"/>
                </a:solidFill>
                <a:latin typeface="Acumin Pro ExtraCondensed Black"/>
              </a:rPr>
              <a:t>Fikainköp, material som laget själva får stå för, julklapp, avslutning mm.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6000" dirty="0">
                <a:solidFill>
                  <a:sysClr val="window" lastClr="FFFFFF"/>
                </a:solidFill>
                <a:latin typeface="Acumin Pro ExtraCondensed Black"/>
              </a:rPr>
              <a:t>Inköp av lagkläder, delvis subventionerat.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6000" dirty="0">
                <a:solidFill>
                  <a:sysClr val="window" lastClr="FFFFFF"/>
                </a:solidFill>
                <a:latin typeface="Acumin Pro ExtraCondensed Black"/>
              </a:rPr>
              <a:t>Kommande cuper</a:t>
            </a:r>
          </a:p>
          <a:p>
            <a:pPr lvl="1">
              <a:buClr>
                <a:schemeClr val="accent1"/>
              </a:buClr>
              <a:buFontTx/>
              <a:buChar char="-"/>
            </a:pPr>
            <a:endParaRPr lang="sv-SE" sz="6000" dirty="0">
              <a:solidFill>
                <a:sysClr val="window" lastClr="FFFFFF"/>
              </a:solidFill>
              <a:latin typeface="Acumin Pro ExtraCondensed Black"/>
            </a:endParaRPr>
          </a:p>
        </p:txBody>
      </p:sp>
    </p:spTree>
    <p:extLst>
      <p:ext uri="{BB962C8B-B14F-4D97-AF65-F5344CB8AC3E}">
        <p14:creationId xmlns:p14="http://schemas.microsoft.com/office/powerpoint/2010/main" val="1824798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BB016EF-0213-47B0-BF15-079F93B50073}"/>
              </a:ext>
            </a:extLst>
          </p:cNvPr>
          <p:cNvGraphicFramePr>
            <a:graphicFrameLocks noGrp="1"/>
          </p:cNvGraphicFramePr>
          <p:nvPr/>
        </p:nvGraphicFramePr>
        <p:xfrm>
          <a:off x="-444842" y="-321275"/>
          <a:ext cx="25405492" cy="14284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5492">
                  <a:extLst>
                    <a:ext uri="{9D8B030D-6E8A-4147-A177-3AD203B41FA5}">
                      <a16:colId xmlns:a16="http://schemas.microsoft.com/office/drawing/2014/main" val="2200829390"/>
                    </a:ext>
                  </a:extLst>
                </a:gridCol>
              </a:tblGrid>
              <a:tr h="1428441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tx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736518"/>
                  </a:ext>
                </a:extLst>
              </a:tr>
            </a:tbl>
          </a:graphicData>
        </a:graphic>
      </p:graphicFrame>
      <p:sp>
        <p:nvSpPr>
          <p:cNvPr id="4" name="Underrubrik 4">
            <a:extLst>
              <a:ext uri="{FF2B5EF4-FFF2-40B4-BE49-F238E27FC236}">
                <a16:creationId xmlns:a16="http://schemas.microsoft.com/office/drawing/2014/main" id="{959492EB-1E03-451F-80AF-F3A461074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981" y="428730"/>
            <a:ext cx="23268448" cy="2116764"/>
          </a:xfrm>
        </p:spPr>
        <p:txBody>
          <a:bodyPr/>
          <a:lstStyle/>
          <a:p>
            <a:r>
              <a:rPr lang="sv-SE" sz="13300" dirty="0">
                <a:latin typeface="Acumin Pro ExtraCondensed" panose="020B0608020202020204" pitchFamily="34" charset="0"/>
              </a:rPr>
              <a:t>Annat som behövs</a:t>
            </a:r>
          </a:p>
        </p:txBody>
      </p:sp>
      <p:sp>
        <p:nvSpPr>
          <p:cNvPr id="12" name="Platshållare för innehåll 7">
            <a:extLst>
              <a:ext uri="{FF2B5EF4-FFF2-40B4-BE49-F238E27FC236}">
                <a16:creationId xmlns:a16="http://schemas.microsoft.com/office/drawing/2014/main" id="{E64A64AD-8E64-457C-85CC-3ECCA9D1CF66}"/>
              </a:ext>
            </a:extLst>
          </p:cNvPr>
          <p:cNvSpPr txBox="1">
            <a:spLocks/>
          </p:cNvSpPr>
          <p:nvPr/>
        </p:nvSpPr>
        <p:spPr bwMode="auto">
          <a:xfrm>
            <a:off x="556981" y="3303066"/>
            <a:ext cx="23268448" cy="959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CC6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98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FBFBF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Arial" panose="020B0604020202020204" pitchFamily="34" charset="0"/>
              <a:buChar char="•"/>
            </a:pPr>
            <a:r>
              <a:rPr lang="sv-SE" sz="6000" dirty="0">
                <a:solidFill>
                  <a:schemeClr val="bg1"/>
                </a:solidFill>
                <a:latin typeface="Acumin Pro ExtraCondensed Black"/>
              </a:rPr>
              <a:t>Fikaansvarig till varje hemmapoolspel, kommer ut samtidigt med kallelsen för spel.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6000" dirty="0">
                <a:solidFill>
                  <a:schemeClr val="bg1"/>
                </a:solidFill>
                <a:latin typeface="Acumin Pro ExtraCondensed Black"/>
              </a:rPr>
              <a:t>Sponsorer – alla bidrag är viktiga för barnen i Team-15.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6000" dirty="0">
                <a:solidFill>
                  <a:schemeClr val="bg1"/>
                </a:solidFill>
                <a:latin typeface="Acumin Pro ExtraCondensed Black"/>
              </a:rPr>
              <a:t>Sponsring över 5000:- =Tryck på overall.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6000" dirty="0">
                <a:solidFill>
                  <a:schemeClr val="bg1"/>
                </a:solidFill>
                <a:latin typeface="Acumin Pro ExtraCondensed Black"/>
              </a:rPr>
              <a:t>Frukt till poolspel.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6000" dirty="0">
                <a:solidFill>
                  <a:schemeClr val="bg1"/>
                </a:solidFill>
                <a:latin typeface="Acumin Pro ExtraCondensed Black"/>
              </a:rPr>
              <a:t>Pappmuggar, företagstryck.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6000" dirty="0">
              <a:solidFill>
                <a:schemeClr val="bg1"/>
              </a:solidFill>
              <a:latin typeface="Acumin Pro ExtraCondensed Black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sz="6000" dirty="0">
              <a:solidFill>
                <a:sysClr val="window" lastClr="FFFFFF"/>
              </a:solidFill>
              <a:latin typeface="Acumin Pro ExtraCondensed Black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sz="6000" dirty="0">
              <a:solidFill>
                <a:sysClr val="window" lastClr="FFFFFF"/>
              </a:solidFill>
              <a:latin typeface="Acumin Pro ExtraCondensed Black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sz="6000" dirty="0">
              <a:solidFill>
                <a:sysClr val="window" lastClr="FFFFFF"/>
              </a:solidFill>
              <a:latin typeface="Acumin Pro ExtraCondensed Black"/>
            </a:endParaRPr>
          </a:p>
        </p:txBody>
      </p:sp>
    </p:spTree>
    <p:extLst>
      <p:ext uri="{BB962C8B-B14F-4D97-AF65-F5344CB8AC3E}">
        <p14:creationId xmlns:p14="http://schemas.microsoft.com/office/powerpoint/2010/main" val="2726101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BB016EF-0213-47B0-BF15-079F93B50073}"/>
              </a:ext>
            </a:extLst>
          </p:cNvPr>
          <p:cNvGraphicFramePr>
            <a:graphicFrameLocks noGrp="1"/>
          </p:cNvGraphicFramePr>
          <p:nvPr/>
        </p:nvGraphicFramePr>
        <p:xfrm>
          <a:off x="-444842" y="-321275"/>
          <a:ext cx="25405492" cy="14284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5492">
                  <a:extLst>
                    <a:ext uri="{9D8B030D-6E8A-4147-A177-3AD203B41FA5}">
                      <a16:colId xmlns:a16="http://schemas.microsoft.com/office/drawing/2014/main" val="2200829390"/>
                    </a:ext>
                  </a:extLst>
                </a:gridCol>
              </a:tblGrid>
              <a:tr h="1428441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tx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736518"/>
                  </a:ext>
                </a:extLst>
              </a:tr>
            </a:tbl>
          </a:graphicData>
        </a:graphic>
      </p:graphicFrame>
      <p:sp>
        <p:nvSpPr>
          <p:cNvPr id="4" name="Underrubrik 4">
            <a:extLst>
              <a:ext uri="{FF2B5EF4-FFF2-40B4-BE49-F238E27FC236}">
                <a16:creationId xmlns:a16="http://schemas.microsoft.com/office/drawing/2014/main" id="{959492EB-1E03-451F-80AF-F3A461074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981" y="428730"/>
            <a:ext cx="23268448" cy="2116764"/>
          </a:xfrm>
        </p:spPr>
        <p:txBody>
          <a:bodyPr/>
          <a:lstStyle/>
          <a:p>
            <a:r>
              <a:rPr lang="sv-SE" sz="13300" dirty="0">
                <a:latin typeface="Acumin Pro ExtraCondensed" panose="020B0608020202020204" pitchFamily="34" charset="0"/>
              </a:rPr>
              <a:t>Fotografering</a:t>
            </a:r>
          </a:p>
        </p:txBody>
      </p:sp>
      <p:sp>
        <p:nvSpPr>
          <p:cNvPr id="12" name="Platshållare för innehåll 7">
            <a:extLst>
              <a:ext uri="{FF2B5EF4-FFF2-40B4-BE49-F238E27FC236}">
                <a16:creationId xmlns:a16="http://schemas.microsoft.com/office/drawing/2014/main" id="{E64A64AD-8E64-457C-85CC-3ECCA9D1CF66}"/>
              </a:ext>
            </a:extLst>
          </p:cNvPr>
          <p:cNvSpPr txBox="1">
            <a:spLocks/>
          </p:cNvSpPr>
          <p:nvPr/>
        </p:nvSpPr>
        <p:spPr bwMode="auto">
          <a:xfrm>
            <a:off x="556981" y="3303066"/>
            <a:ext cx="23268448" cy="959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CC6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98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FBFBF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Arial" panose="020B0604020202020204" pitchFamily="34" charset="0"/>
              <a:buChar char="•"/>
            </a:pPr>
            <a:r>
              <a:rPr lang="sv-SE" sz="6000" dirty="0">
                <a:solidFill>
                  <a:sysClr val="window" lastClr="FFFFFF"/>
                </a:solidFill>
                <a:latin typeface="Acumin Pro ExtraCondensed Black"/>
              </a:rPr>
              <a:t>Inget satt datum än.</a:t>
            </a:r>
          </a:p>
          <a:p>
            <a:pPr marL="119062" indent="0">
              <a:buNone/>
            </a:pPr>
            <a:endParaRPr lang="sv-SE" sz="6000" dirty="0">
              <a:solidFill>
                <a:sysClr val="window" lastClr="FFFFFF"/>
              </a:solidFill>
              <a:latin typeface="Acumin Pro ExtraCondensed Black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sz="6000" dirty="0">
              <a:solidFill>
                <a:sysClr val="window" lastClr="FFFFFF"/>
              </a:solidFill>
              <a:latin typeface="Acumin Pro ExtraCondensed Black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sz="6000" dirty="0">
              <a:solidFill>
                <a:sysClr val="window" lastClr="FFFFFF"/>
              </a:solidFill>
              <a:latin typeface="Acumin Pro ExtraCondensed Black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sz="6000" dirty="0">
              <a:solidFill>
                <a:sysClr val="window" lastClr="FFFFFF"/>
              </a:solidFill>
              <a:latin typeface="Acumin Pro ExtraCondensed Black"/>
            </a:endParaRPr>
          </a:p>
        </p:txBody>
      </p:sp>
    </p:spTree>
    <p:extLst>
      <p:ext uri="{BB962C8B-B14F-4D97-AF65-F5344CB8AC3E}">
        <p14:creationId xmlns:p14="http://schemas.microsoft.com/office/powerpoint/2010/main" val="143045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BB016EF-0213-47B0-BF15-079F93B50073}"/>
              </a:ext>
            </a:extLst>
          </p:cNvPr>
          <p:cNvGraphicFramePr>
            <a:graphicFrameLocks noGrp="1"/>
          </p:cNvGraphicFramePr>
          <p:nvPr/>
        </p:nvGraphicFramePr>
        <p:xfrm>
          <a:off x="-444842" y="-321275"/>
          <a:ext cx="25405492" cy="14284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5492">
                  <a:extLst>
                    <a:ext uri="{9D8B030D-6E8A-4147-A177-3AD203B41FA5}">
                      <a16:colId xmlns:a16="http://schemas.microsoft.com/office/drawing/2014/main" val="2200829390"/>
                    </a:ext>
                  </a:extLst>
                </a:gridCol>
              </a:tblGrid>
              <a:tr h="1428441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tx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736518"/>
                  </a:ext>
                </a:extLst>
              </a:tr>
            </a:tbl>
          </a:graphicData>
        </a:graphic>
      </p:graphicFrame>
      <p:sp>
        <p:nvSpPr>
          <p:cNvPr id="4" name="Underrubrik 4">
            <a:extLst>
              <a:ext uri="{FF2B5EF4-FFF2-40B4-BE49-F238E27FC236}">
                <a16:creationId xmlns:a16="http://schemas.microsoft.com/office/drawing/2014/main" id="{959492EB-1E03-451F-80AF-F3A461074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981" y="428730"/>
            <a:ext cx="23268448" cy="2116764"/>
          </a:xfrm>
        </p:spPr>
        <p:txBody>
          <a:bodyPr/>
          <a:lstStyle/>
          <a:p>
            <a:r>
              <a:rPr lang="sv-SE" sz="13300" dirty="0"/>
              <a:t>Tio budord för oss föräldrar</a:t>
            </a:r>
            <a:endParaRPr lang="sv-SE" sz="13300" dirty="0">
              <a:latin typeface="Acumin Pro ExtraCondensed" panose="020B0608020202020204" pitchFamily="34" charset="0"/>
            </a:endParaRPr>
          </a:p>
        </p:txBody>
      </p:sp>
      <p:sp>
        <p:nvSpPr>
          <p:cNvPr id="8" name="Underrubrik 4">
            <a:extLst>
              <a:ext uri="{FF2B5EF4-FFF2-40B4-BE49-F238E27FC236}">
                <a16:creationId xmlns:a16="http://schemas.microsoft.com/office/drawing/2014/main" id="{9BC01C39-90FA-4B15-9424-8413225E4AFD}"/>
              </a:ext>
            </a:extLst>
          </p:cNvPr>
          <p:cNvSpPr txBox="1">
            <a:spLocks/>
          </p:cNvSpPr>
          <p:nvPr/>
        </p:nvSpPr>
        <p:spPr>
          <a:xfrm>
            <a:off x="5086912" y="2967138"/>
            <a:ext cx="16149354" cy="10626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0" b="1" i="1" kern="1200">
                <a:solidFill>
                  <a:schemeClr val="accent1"/>
                </a:solidFill>
                <a:latin typeface="Acumin Pro ExtraCondensed Black" panose="020B0608020202020204" pitchFamily="34" charset="77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0" indent="-914400">
              <a:buClr>
                <a:schemeClr val="accent1"/>
              </a:buClr>
              <a:buFont typeface="+mj-lt"/>
              <a:buAutoNum type="arabicPeriod"/>
            </a:pPr>
            <a:r>
              <a:rPr lang="sv-SE" sz="4800" i="0" dirty="0">
                <a:solidFill>
                  <a:schemeClr val="bg1"/>
                </a:solidFill>
              </a:rPr>
              <a:t>Följ med på träning och match.</a:t>
            </a:r>
          </a:p>
          <a:p>
            <a:pPr marL="914400" lvl="0" indent="-914400">
              <a:buClr>
                <a:schemeClr val="accent1"/>
              </a:buClr>
              <a:buFont typeface="+mj-lt"/>
              <a:buAutoNum type="arabicPeriod"/>
            </a:pPr>
            <a:r>
              <a:rPr lang="sv-SE" sz="4800" i="0" dirty="0">
                <a:solidFill>
                  <a:schemeClr val="bg1"/>
                </a:solidFill>
              </a:rPr>
              <a:t>Skapa god stämning.</a:t>
            </a:r>
          </a:p>
          <a:p>
            <a:pPr marL="914400" lvl="0" indent="-914400">
              <a:buClr>
                <a:schemeClr val="accent1"/>
              </a:buClr>
              <a:buFont typeface="+mj-lt"/>
              <a:buAutoNum type="arabicPeriod"/>
            </a:pPr>
            <a:r>
              <a:rPr lang="sv-SE" sz="4800" i="0" dirty="0">
                <a:solidFill>
                  <a:schemeClr val="bg1"/>
                </a:solidFill>
              </a:rPr>
              <a:t>Håll dig lugn.</a:t>
            </a:r>
          </a:p>
          <a:p>
            <a:pPr marL="914400" lvl="0" indent="-914400">
              <a:buClr>
                <a:schemeClr val="accent1"/>
              </a:buClr>
              <a:buFont typeface="+mj-lt"/>
              <a:buAutoNum type="arabicPeriod"/>
            </a:pPr>
            <a:r>
              <a:rPr lang="sv-SE" sz="4800" i="0" dirty="0">
                <a:solidFill>
                  <a:schemeClr val="bg1"/>
                </a:solidFill>
              </a:rPr>
              <a:t>Uppmuntra alla spelare, inte bara ditt barn.</a:t>
            </a:r>
          </a:p>
          <a:p>
            <a:pPr marL="914400" lvl="0" indent="-914400">
              <a:buClr>
                <a:schemeClr val="accent1"/>
              </a:buClr>
              <a:buFont typeface="+mj-lt"/>
              <a:buAutoNum type="arabicPeriod"/>
            </a:pPr>
            <a:r>
              <a:rPr lang="sv-SE" sz="4800" i="0" dirty="0">
                <a:solidFill>
                  <a:schemeClr val="bg1"/>
                </a:solidFill>
              </a:rPr>
              <a:t>Respektera ledarna.</a:t>
            </a:r>
          </a:p>
          <a:p>
            <a:pPr marL="914400" lvl="0" indent="-914400">
              <a:buClr>
                <a:schemeClr val="accent1"/>
              </a:buClr>
              <a:buFont typeface="+mj-lt"/>
              <a:buAutoNum type="arabicPeriod"/>
            </a:pPr>
            <a:r>
              <a:rPr lang="sv-SE" sz="4800" i="0" dirty="0">
                <a:solidFill>
                  <a:schemeClr val="bg1"/>
                </a:solidFill>
              </a:rPr>
              <a:t>Respektera domarens beslut.</a:t>
            </a:r>
          </a:p>
          <a:p>
            <a:pPr marL="914400" lvl="0" indent="-914400">
              <a:buClr>
                <a:schemeClr val="accent1"/>
              </a:buClr>
              <a:buFont typeface="+mj-lt"/>
              <a:buAutoNum type="arabicPeriod"/>
            </a:pPr>
            <a:r>
              <a:rPr lang="sv-SE" sz="4800" i="0" dirty="0">
                <a:solidFill>
                  <a:schemeClr val="bg1"/>
                </a:solidFill>
              </a:rPr>
              <a:t>Pressa inte ditt barn, uppmuntra istället.</a:t>
            </a:r>
          </a:p>
          <a:p>
            <a:pPr marL="914400" lvl="0" indent="-914400">
              <a:buClr>
                <a:schemeClr val="accent1"/>
              </a:buClr>
              <a:buFont typeface="+mj-lt"/>
              <a:buAutoNum type="arabicPeriod"/>
            </a:pPr>
            <a:r>
              <a:rPr lang="sv-SE" sz="4800" i="0" dirty="0">
                <a:solidFill>
                  <a:schemeClr val="bg1"/>
                </a:solidFill>
              </a:rPr>
              <a:t>Fokusera inte på resultatet utan på om matchen var rolig och bra.</a:t>
            </a:r>
          </a:p>
          <a:p>
            <a:pPr marL="914400" lvl="0" indent="-914400">
              <a:buClr>
                <a:schemeClr val="accent1"/>
              </a:buClr>
              <a:buFont typeface="+mj-lt"/>
              <a:buAutoNum type="arabicPeriod"/>
            </a:pPr>
            <a:r>
              <a:rPr lang="sv-SE" sz="4800" i="0" dirty="0">
                <a:solidFill>
                  <a:schemeClr val="bg1"/>
                </a:solidFill>
              </a:rPr>
              <a:t>Stöd föreningen i dess arbete.</a:t>
            </a:r>
          </a:p>
          <a:p>
            <a:pPr marL="914400" lvl="0" indent="-914400">
              <a:buClr>
                <a:schemeClr val="accent1"/>
              </a:buClr>
              <a:buFont typeface="+mj-lt"/>
              <a:buAutoNum type="arabicPeriod"/>
            </a:pPr>
            <a:r>
              <a:rPr lang="sv-SE" sz="4800" i="0" dirty="0">
                <a:solidFill>
                  <a:schemeClr val="bg1"/>
                </a:solidFill>
              </a:rPr>
              <a:t>Kom ihåg att det är ditt barn som spelar – inte du.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sv-SE" sz="6000" dirty="0">
              <a:solidFill>
                <a:schemeClr val="bg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29836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BB016EF-0213-47B0-BF15-079F93B50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695129"/>
              </p:ext>
            </p:extLst>
          </p:nvPr>
        </p:nvGraphicFramePr>
        <p:xfrm>
          <a:off x="-444842" y="-321275"/>
          <a:ext cx="25405492" cy="14284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5492">
                  <a:extLst>
                    <a:ext uri="{9D8B030D-6E8A-4147-A177-3AD203B41FA5}">
                      <a16:colId xmlns:a16="http://schemas.microsoft.com/office/drawing/2014/main" val="2200829390"/>
                    </a:ext>
                  </a:extLst>
                </a:gridCol>
              </a:tblGrid>
              <a:tr h="1428441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tx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736518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F27193E-E5CF-494C-8901-DC0C18110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5389" y="3803300"/>
            <a:ext cx="6605029" cy="6729998"/>
          </a:xfrm>
          <a:prstGeom prst="rect">
            <a:avLst/>
          </a:prstGeom>
        </p:spPr>
      </p:pic>
      <p:pic>
        <p:nvPicPr>
          <p:cNvPr id="1026" name="Picture 2" descr="http://resources.mynewsdesk.com/image/upload/c_limit,dpr_2.625,f_auto,h_700,q_auto,w_360/hfpmbonzhduixawqxeqw.jpg">
            <a:extLst>
              <a:ext uri="{FF2B5EF4-FFF2-40B4-BE49-F238E27FC236}">
                <a16:creationId xmlns:a16="http://schemas.microsoft.com/office/drawing/2014/main" id="{3B3AE5AA-55BE-4434-B376-01BAF5B0D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334" y="3803300"/>
            <a:ext cx="59150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Underrubrik 4">
            <a:extLst>
              <a:ext uri="{FF2B5EF4-FFF2-40B4-BE49-F238E27FC236}">
                <a16:creationId xmlns:a16="http://schemas.microsoft.com/office/drawing/2014/main" id="{1BFB4CC3-C7B6-4847-9209-4A386086B4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35181" y="4353030"/>
            <a:ext cx="6720119" cy="1679120"/>
          </a:xfrm>
        </p:spPr>
        <p:txBody>
          <a:bodyPr/>
          <a:lstStyle/>
          <a:p>
            <a:pPr algn="ctr"/>
            <a:r>
              <a:rPr lang="sv-SE" sz="13300" dirty="0" err="1">
                <a:latin typeface="Acumin Pro ExtraCondensed" panose="020B0608020202020204" pitchFamily="34" charset="0"/>
              </a:rPr>
              <a:t>High</a:t>
            </a:r>
            <a:r>
              <a:rPr lang="sv-SE" sz="13300" dirty="0">
                <a:latin typeface="Acumin Pro ExtraCondensed" panose="020B0608020202020204" pitchFamily="34" charset="0"/>
              </a:rPr>
              <a:t> </a:t>
            </a:r>
            <a:r>
              <a:rPr lang="sv-SE" sz="13300" dirty="0" err="1">
                <a:latin typeface="Acumin Pro ExtraCondensed" panose="020B0608020202020204" pitchFamily="34" charset="0"/>
              </a:rPr>
              <a:t>Five</a:t>
            </a:r>
            <a:endParaRPr lang="sv-SE" sz="13300" dirty="0">
              <a:latin typeface="Acumin Pro ExtraCondensed" panose="020B0608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77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BB016EF-0213-47B0-BF15-079F93B50073}"/>
              </a:ext>
            </a:extLst>
          </p:cNvPr>
          <p:cNvGraphicFramePr>
            <a:graphicFrameLocks noGrp="1"/>
          </p:cNvGraphicFramePr>
          <p:nvPr/>
        </p:nvGraphicFramePr>
        <p:xfrm>
          <a:off x="-444842" y="-321275"/>
          <a:ext cx="25405492" cy="14284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5492">
                  <a:extLst>
                    <a:ext uri="{9D8B030D-6E8A-4147-A177-3AD203B41FA5}">
                      <a16:colId xmlns:a16="http://schemas.microsoft.com/office/drawing/2014/main" val="2200829390"/>
                    </a:ext>
                  </a:extLst>
                </a:gridCol>
              </a:tblGrid>
              <a:tr h="1428441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tx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736518"/>
                  </a:ext>
                </a:extLst>
              </a:tr>
            </a:tbl>
          </a:graphicData>
        </a:graphic>
      </p:graphicFrame>
      <p:sp>
        <p:nvSpPr>
          <p:cNvPr id="4" name="Underrubrik 4">
            <a:extLst>
              <a:ext uri="{FF2B5EF4-FFF2-40B4-BE49-F238E27FC236}">
                <a16:creationId xmlns:a16="http://schemas.microsoft.com/office/drawing/2014/main" id="{959492EB-1E03-451F-80AF-F3A461074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981" y="5762548"/>
            <a:ext cx="23268448" cy="2116764"/>
          </a:xfrm>
        </p:spPr>
        <p:txBody>
          <a:bodyPr/>
          <a:lstStyle/>
          <a:p>
            <a:pPr algn="ctr"/>
            <a:r>
              <a:rPr lang="sv-SE" sz="13300" dirty="0">
                <a:latin typeface="Acumin Pro ExtraCondensed" panose="020B0608020202020204" pitchFamily="34" charset="0"/>
              </a:rPr>
              <a:t>Övriga frågor?</a:t>
            </a:r>
          </a:p>
        </p:txBody>
      </p:sp>
    </p:spTree>
    <p:extLst>
      <p:ext uri="{BB962C8B-B14F-4D97-AF65-F5344CB8AC3E}">
        <p14:creationId xmlns:p14="http://schemas.microsoft.com/office/powerpoint/2010/main" val="531200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foto, person, stående, personer&#10;&#10;Automatiskt genererad beskrivning">
            <a:extLst>
              <a:ext uri="{FF2B5EF4-FFF2-40B4-BE49-F238E27FC236}">
                <a16:creationId xmlns:a16="http://schemas.microsoft.com/office/drawing/2014/main" id="{B07D4DCF-BFB3-4D13-B2AB-356116A5C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45695"/>
            <a:ext cx="24456305" cy="16300223"/>
          </a:xfrm>
          <a:prstGeom prst="rect">
            <a:avLst/>
          </a:prstGeom>
        </p:spPr>
      </p:pic>
      <p:sp>
        <p:nvSpPr>
          <p:cNvPr id="3" name="Underrubrik 4">
            <a:extLst>
              <a:ext uri="{FF2B5EF4-FFF2-40B4-BE49-F238E27FC236}">
                <a16:creationId xmlns:a16="http://schemas.microsoft.com/office/drawing/2014/main" id="{459C2F91-6B1E-4AAB-A81D-D6360C031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68" y="8900813"/>
            <a:ext cx="23897968" cy="3311524"/>
          </a:xfrm>
        </p:spPr>
        <p:txBody>
          <a:bodyPr/>
          <a:lstStyle/>
          <a:p>
            <a:pPr algn="ctr"/>
            <a:r>
              <a:rPr lang="sv-SE" sz="23000" dirty="0">
                <a:latin typeface="Acumin Pro ExtraCondensed" panose="020B0608020202020204" pitchFamily="34" charset="0"/>
              </a:rPr>
              <a:t>Tack för att ni kom!</a:t>
            </a:r>
          </a:p>
        </p:txBody>
      </p:sp>
    </p:spTree>
    <p:extLst>
      <p:ext uri="{BB962C8B-B14F-4D97-AF65-F5344CB8AC3E}">
        <p14:creationId xmlns:p14="http://schemas.microsoft.com/office/powerpoint/2010/main" val="4057295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BB016EF-0213-47B0-BF15-079F93B50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102534"/>
              </p:ext>
            </p:extLst>
          </p:nvPr>
        </p:nvGraphicFramePr>
        <p:xfrm>
          <a:off x="-451215" y="-255729"/>
          <a:ext cx="25405492" cy="14284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5492">
                  <a:extLst>
                    <a:ext uri="{9D8B030D-6E8A-4147-A177-3AD203B41FA5}">
                      <a16:colId xmlns:a16="http://schemas.microsoft.com/office/drawing/2014/main" val="2200829390"/>
                    </a:ext>
                  </a:extLst>
                </a:gridCol>
              </a:tblGrid>
              <a:tr h="1428441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tx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736518"/>
                  </a:ext>
                </a:extLst>
              </a:tr>
            </a:tbl>
          </a:graphicData>
        </a:graphic>
      </p:graphicFrame>
      <p:sp>
        <p:nvSpPr>
          <p:cNvPr id="4" name="Underrubrik 4">
            <a:extLst>
              <a:ext uri="{FF2B5EF4-FFF2-40B4-BE49-F238E27FC236}">
                <a16:creationId xmlns:a16="http://schemas.microsoft.com/office/drawing/2014/main" id="{959492EB-1E03-451F-80AF-F3A461074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981" y="428730"/>
            <a:ext cx="23268448" cy="2116764"/>
          </a:xfrm>
        </p:spPr>
        <p:txBody>
          <a:bodyPr/>
          <a:lstStyle/>
          <a:p>
            <a:r>
              <a:rPr lang="sv-SE" sz="13300" dirty="0">
                <a:latin typeface="Acumin Pro ExtraCondensed" panose="020B0608020202020204" pitchFamily="34" charset="0"/>
              </a:rPr>
              <a:t>Ledare Team 15</a:t>
            </a:r>
          </a:p>
        </p:txBody>
      </p:sp>
      <p:sp>
        <p:nvSpPr>
          <p:cNvPr id="6" name="Underrubrik 4">
            <a:extLst>
              <a:ext uri="{FF2B5EF4-FFF2-40B4-BE49-F238E27FC236}">
                <a16:creationId xmlns:a16="http://schemas.microsoft.com/office/drawing/2014/main" id="{3C0C765D-2AE4-4E82-878E-5CB25962DFA9}"/>
              </a:ext>
            </a:extLst>
          </p:cNvPr>
          <p:cNvSpPr txBox="1">
            <a:spLocks/>
          </p:cNvSpPr>
          <p:nvPr/>
        </p:nvSpPr>
        <p:spPr>
          <a:xfrm>
            <a:off x="6404256" y="4111790"/>
            <a:ext cx="5847275" cy="8715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0" b="1" i="1" kern="1200">
                <a:solidFill>
                  <a:schemeClr val="accent1"/>
                </a:solidFill>
                <a:latin typeface="Acumin Pro ExtraCondensed Black" panose="020B0608020202020204" pitchFamily="34" charset="77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4000" i="0" dirty="0">
                <a:latin typeface="Acumin Pro ExtraCondensed Black" panose="020B0608020202020204"/>
              </a:rPr>
              <a:t> </a:t>
            </a:r>
            <a:endParaRPr lang="sv-SE" sz="4000" b="0" i="0" dirty="0">
              <a:solidFill>
                <a:schemeClr val="bg1"/>
              </a:solidFill>
              <a:latin typeface="Acumin Pro ExtraCondensed Black" panose="020B0608020202020204"/>
            </a:endParaRPr>
          </a:p>
          <a:p>
            <a:r>
              <a:rPr lang="sv-SE" sz="4000" i="0" dirty="0">
                <a:latin typeface="Acumin Pro ExtraCondensed Black" panose="020B0608020202020204"/>
              </a:rPr>
              <a:t>Assisterande tränare: </a:t>
            </a:r>
            <a:br>
              <a:rPr lang="sv-SE" sz="4000" i="0" dirty="0">
                <a:latin typeface="Acumin Pro ExtraCondensed Black" panose="020B0608020202020204"/>
              </a:rPr>
            </a:br>
            <a:r>
              <a:rPr lang="sv-SE" sz="4000" b="0" i="0" dirty="0">
                <a:solidFill>
                  <a:schemeClr val="bg1"/>
                </a:solidFill>
                <a:latin typeface="Acumin Pro ExtraCondensed Black" panose="020B0608020202020204"/>
              </a:rPr>
              <a:t>Robert Backlund</a:t>
            </a:r>
            <a:br>
              <a:rPr lang="sv-SE" sz="4000" b="0" i="0" dirty="0">
                <a:solidFill>
                  <a:schemeClr val="bg1"/>
                </a:solidFill>
                <a:latin typeface="Acumin Pro ExtraCondensed Black" panose="020B0608020202020204"/>
              </a:rPr>
            </a:br>
            <a:r>
              <a:rPr lang="sv-SE" sz="4000" b="0" i="0" dirty="0">
                <a:solidFill>
                  <a:schemeClr val="bg1"/>
                </a:solidFill>
                <a:latin typeface="Acumin Pro ExtraCondensed Black" panose="020B0608020202020204"/>
              </a:rPr>
              <a:t>Robin Lindberg</a:t>
            </a:r>
          </a:p>
          <a:p>
            <a:r>
              <a:rPr lang="sv-SE" sz="4000" b="0" i="0" dirty="0">
                <a:solidFill>
                  <a:schemeClr val="bg1"/>
                </a:solidFill>
                <a:latin typeface="Acumin Pro ExtraCondensed Black" panose="020B0608020202020204"/>
              </a:rPr>
              <a:t>Gustav Flink</a:t>
            </a:r>
          </a:p>
          <a:p>
            <a:r>
              <a:rPr lang="sv-SE" sz="4000" b="0" i="0" dirty="0">
                <a:solidFill>
                  <a:schemeClr val="bg1"/>
                </a:solidFill>
                <a:latin typeface="Acumin Pro ExtraCondensed Black" panose="020B0608020202020204"/>
              </a:rPr>
              <a:t>Robert </a:t>
            </a:r>
            <a:r>
              <a:rPr lang="sv-SE" sz="4000" b="0" i="0" dirty="0" err="1">
                <a:solidFill>
                  <a:schemeClr val="bg1"/>
                </a:solidFill>
                <a:latin typeface="Acumin Pro ExtraCondensed Black" panose="020B0608020202020204"/>
              </a:rPr>
              <a:t>With</a:t>
            </a:r>
            <a:endParaRPr lang="sv-SE" sz="4000" b="0" i="0" dirty="0">
              <a:solidFill>
                <a:schemeClr val="bg1"/>
              </a:solidFill>
              <a:latin typeface="Acumin Pro ExtraCondensed Black" panose="020B0608020202020204"/>
            </a:endParaRPr>
          </a:p>
          <a:p>
            <a:r>
              <a:rPr lang="sv-SE" sz="4000" b="0" i="0" dirty="0" err="1">
                <a:solidFill>
                  <a:schemeClr val="bg1"/>
                </a:solidFill>
                <a:latin typeface="Acumin Pro ExtraCondensed Black" panose="020B0608020202020204"/>
              </a:rPr>
              <a:t>Iah</a:t>
            </a:r>
            <a:r>
              <a:rPr lang="sv-SE" sz="4000" b="0" i="0" dirty="0">
                <a:solidFill>
                  <a:schemeClr val="bg1"/>
                </a:solidFill>
                <a:latin typeface="Acumin Pro ExtraCondensed Black" panose="020B0608020202020204"/>
              </a:rPr>
              <a:t> Fredriksson</a:t>
            </a:r>
            <a:br>
              <a:rPr lang="sv-SE" sz="4000" b="0" i="0" dirty="0">
                <a:solidFill>
                  <a:schemeClr val="bg1"/>
                </a:solidFill>
                <a:latin typeface="Acumin Pro ExtraCondensed Black" panose="020B0608020202020204"/>
              </a:rPr>
            </a:br>
            <a:br>
              <a:rPr lang="sv-SE" sz="4000" b="0" i="0" dirty="0">
                <a:solidFill>
                  <a:schemeClr val="bg1"/>
                </a:solidFill>
                <a:latin typeface="Acumin Pro ExtraCondensed Black" panose="020B0608020202020204"/>
              </a:rPr>
            </a:br>
            <a:endParaRPr lang="sv-SE" sz="4000" b="0" i="0" dirty="0">
              <a:solidFill>
                <a:schemeClr val="bg1"/>
              </a:solidFill>
              <a:latin typeface="Acumin Pro ExtraCondensed Black" panose="020B0608020202020204"/>
            </a:endParaRPr>
          </a:p>
        </p:txBody>
      </p:sp>
      <p:sp>
        <p:nvSpPr>
          <p:cNvPr id="10" name="Underrubrik 4">
            <a:extLst>
              <a:ext uri="{FF2B5EF4-FFF2-40B4-BE49-F238E27FC236}">
                <a16:creationId xmlns:a16="http://schemas.microsoft.com/office/drawing/2014/main" id="{0B8779A3-0ABE-472B-8B11-0BED63ECE680}"/>
              </a:ext>
            </a:extLst>
          </p:cNvPr>
          <p:cNvSpPr txBox="1">
            <a:spLocks/>
          </p:cNvSpPr>
          <p:nvPr/>
        </p:nvSpPr>
        <p:spPr>
          <a:xfrm>
            <a:off x="556981" y="4103193"/>
            <a:ext cx="5847275" cy="9030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0" b="1" i="1" kern="1200">
                <a:solidFill>
                  <a:schemeClr val="accent1"/>
                </a:solidFill>
                <a:latin typeface="Acumin Pro ExtraCondensed Black" panose="020B0608020202020204" pitchFamily="34" charset="77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sv-SE" sz="6000" i="0" dirty="0">
                <a:solidFill>
                  <a:schemeClr val="bg1"/>
                </a:solidFill>
                <a:sym typeface="Wingdings" pitchFamily="2" charset="2"/>
              </a:rPr>
            </a:br>
            <a:r>
              <a:rPr lang="sv-SE" sz="4000" i="0" dirty="0">
                <a:latin typeface="Acumin Pro ExtraCondensed Black" panose="020B0608020202020204"/>
              </a:rPr>
              <a:t>Huvudtränare: </a:t>
            </a:r>
            <a:br>
              <a:rPr lang="sv-SE" sz="4000" i="0" dirty="0">
                <a:latin typeface="Acumin Pro ExtraCondensed Black" panose="020B0608020202020204"/>
              </a:rPr>
            </a:br>
            <a:r>
              <a:rPr lang="sv-SE" sz="4000" b="0" i="0" dirty="0">
                <a:solidFill>
                  <a:schemeClr val="bg1"/>
                </a:solidFill>
                <a:latin typeface="Acumin Pro ExtraCondensed Black" panose="020B0608020202020204"/>
              </a:rPr>
              <a:t>David Stranne</a:t>
            </a:r>
            <a:br>
              <a:rPr lang="sv-SE" sz="4000" b="0" i="0" dirty="0">
                <a:solidFill>
                  <a:schemeClr val="bg1"/>
                </a:solidFill>
                <a:latin typeface="Acumin Pro ExtraCondensed Black" panose="020B0608020202020204"/>
              </a:rPr>
            </a:br>
            <a:r>
              <a:rPr lang="sv-SE" sz="4000" b="0" i="0" dirty="0">
                <a:solidFill>
                  <a:schemeClr val="bg1"/>
                </a:solidFill>
                <a:latin typeface="Acumin Pro ExtraCondensed Black" panose="020B0608020202020204"/>
              </a:rPr>
              <a:t>Johan Abrahamsson</a:t>
            </a:r>
          </a:p>
          <a:p>
            <a:r>
              <a:rPr lang="sv-SE" sz="4000" b="0" i="0" dirty="0">
                <a:solidFill>
                  <a:schemeClr val="bg1"/>
                </a:solidFill>
                <a:latin typeface="Acumin Pro ExtraCondensed Black" panose="020B0608020202020204"/>
              </a:rPr>
              <a:t>Johan Thor</a:t>
            </a:r>
            <a:br>
              <a:rPr lang="sv-SE" sz="4000" b="0" i="0" dirty="0">
                <a:solidFill>
                  <a:schemeClr val="bg1"/>
                </a:solidFill>
                <a:latin typeface="Acumin Pro ExtraCondensed Black" panose="020B0608020202020204"/>
              </a:rPr>
            </a:br>
            <a:r>
              <a:rPr lang="sv-SE" sz="4000" b="0" i="0" dirty="0">
                <a:solidFill>
                  <a:schemeClr val="bg1"/>
                </a:solidFill>
                <a:latin typeface="Acumin Pro ExtraCondensed Black" panose="020B0608020202020204"/>
              </a:rPr>
              <a:t>Martin Linder</a:t>
            </a:r>
          </a:p>
          <a:p>
            <a:r>
              <a:rPr lang="sv-SE" sz="4000" b="0" i="0" dirty="0">
                <a:solidFill>
                  <a:schemeClr val="bg1"/>
                </a:solidFill>
                <a:latin typeface="Acumin Pro ExtraCondensed Black" panose="020B0608020202020204"/>
              </a:rPr>
              <a:t>Jonas Thuresson</a:t>
            </a:r>
            <a:br>
              <a:rPr lang="sv-SE" sz="4000" b="0" i="0" dirty="0">
                <a:solidFill>
                  <a:schemeClr val="bg1"/>
                </a:solidFill>
                <a:latin typeface="Acumin Pro ExtraCondensed Black" panose="020B0608020202020204"/>
              </a:rPr>
            </a:br>
            <a:r>
              <a:rPr lang="sv-SE" sz="4000" b="0" i="0" dirty="0">
                <a:solidFill>
                  <a:schemeClr val="bg1"/>
                </a:solidFill>
                <a:latin typeface="Acumin Pro ExtraCondensed Black" panose="020B0608020202020204"/>
              </a:rPr>
              <a:t>Philip Svanström</a:t>
            </a:r>
          </a:p>
          <a:p>
            <a:r>
              <a:rPr lang="sv-SE" sz="4000" b="0" i="0" dirty="0">
                <a:solidFill>
                  <a:schemeClr val="bg1"/>
                </a:solidFill>
                <a:latin typeface="Acumin Pro ExtraCondensed Black" panose="020B0608020202020204"/>
              </a:rPr>
              <a:t>Stefan </a:t>
            </a:r>
            <a:r>
              <a:rPr lang="sv-SE" sz="4000" b="0" i="0" dirty="0" err="1">
                <a:solidFill>
                  <a:schemeClr val="bg1"/>
                </a:solidFill>
                <a:latin typeface="Acumin Pro ExtraCondensed Black" panose="020B0608020202020204"/>
              </a:rPr>
              <a:t>Östervall</a:t>
            </a:r>
            <a:endParaRPr lang="sv-SE" sz="4000" b="0" i="0" dirty="0">
              <a:solidFill>
                <a:schemeClr val="bg1"/>
              </a:solidFill>
              <a:latin typeface="Acumin Pro ExtraCondensed Black" panose="020B0608020202020204"/>
            </a:endParaRPr>
          </a:p>
          <a:p>
            <a:r>
              <a:rPr lang="sv-SE" sz="4000" b="0" i="0" dirty="0">
                <a:solidFill>
                  <a:schemeClr val="bg1"/>
                </a:solidFill>
                <a:latin typeface="Acumin Pro ExtraCondensed Black" panose="020B0608020202020204"/>
              </a:rPr>
              <a:t>Filip </a:t>
            </a:r>
            <a:r>
              <a:rPr lang="sv-SE" sz="4000" b="0" i="0" dirty="0" err="1">
                <a:solidFill>
                  <a:schemeClr val="bg1"/>
                </a:solidFill>
                <a:latin typeface="Acumin Pro ExtraCondensed Black" panose="020B0608020202020204"/>
              </a:rPr>
              <a:t>Alricsson</a:t>
            </a:r>
            <a:r>
              <a:rPr lang="sv-SE" sz="4000" i="0" dirty="0">
                <a:latin typeface="Acumin Pro ExtraCondensed Black" panose="020B0608020202020204"/>
              </a:rPr>
              <a:t> </a:t>
            </a:r>
            <a:br>
              <a:rPr lang="sv-SE" sz="4000" i="0" dirty="0">
                <a:latin typeface="Acumin Pro ExtraCondensed Black" panose="020B0608020202020204"/>
              </a:rPr>
            </a:br>
            <a:endParaRPr lang="sv-SE" sz="4000" b="0" i="0" dirty="0">
              <a:solidFill>
                <a:srgbClr val="FF0000"/>
              </a:solidFill>
              <a:latin typeface="Acumin Pro ExtraCondensed Black" panose="020B0608020202020204"/>
            </a:endParaRPr>
          </a:p>
          <a:p>
            <a:br>
              <a:rPr lang="sv-SE" sz="4000" i="0" dirty="0">
                <a:latin typeface="Acumin Pro ExtraCondensed Black" panose="020B0608020202020204"/>
              </a:rPr>
            </a:br>
            <a:br>
              <a:rPr lang="sv-SE" sz="4000" i="0" dirty="0">
                <a:latin typeface="Acumin Pro ExtraCondensed Black" panose="020B0608020202020204"/>
              </a:rPr>
            </a:br>
            <a:br>
              <a:rPr lang="sv-SE" sz="4000" i="0" dirty="0">
                <a:latin typeface="Acumin Pro ExtraCondensed Black" panose="020B0608020202020204"/>
              </a:rPr>
            </a:br>
            <a:endParaRPr lang="sv-SE" sz="4000" i="0" dirty="0">
              <a:latin typeface="Acumin Pro ExtraCondensed Black" panose="020B0608020202020204"/>
            </a:endParaRPr>
          </a:p>
          <a:p>
            <a:r>
              <a:rPr lang="sv-SE" sz="4000" i="0" dirty="0" err="1">
                <a:latin typeface="Acumin Pro ExtraCondensed Black" panose="020B0608020202020204"/>
              </a:rPr>
              <a:t>Materialare</a:t>
            </a:r>
            <a:r>
              <a:rPr lang="sv-SE" sz="4000" i="0" dirty="0">
                <a:latin typeface="Acumin Pro ExtraCondensed Black" panose="020B0608020202020204"/>
              </a:rPr>
              <a:t>:</a:t>
            </a:r>
            <a:endParaRPr lang="sv-SE" sz="4000" b="0" i="0" dirty="0">
              <a:solidFill>
                <a:schemeClr val="bg1"/>
              </a:solidFill>
              <a:latin typeface="Acumin Pro ExtraCondensed Black" panose="020B0608020202020204"/>
              <a:sym typeface="Wingdings" pitchFamily="2" charset="2"/>
            </a:endParaRPr>
          </a:p>
        </p:txBody>
      </p:sp>
      <p:sp>
        <p:nvSpPr>
          <p:cNvPr id="11" name="Underrubrik 4">
            <a:extLst>
              <a:ext uri="{FF2B5EF4-FFF2-40B4-BE49-F238E27FC236}">
                <a16:creationId xmlns:a16="http://schemas.microsoft.com/office/drawing/2014/main" id="{92A25667-2772-454F-9456-03F546B2F223}"/>
              </a:ext>
            </a:extLst>
          </p:cNvPr>
          <p:cNvSpPr txBox="1">
            <a:spLocks/>
          </p:cNvSpPr>
          <p:nvPr/>
        </p:nvSpPr>
        <p:spPr>
          <a:xfrm>
            <a:off x="12251531" y="4103193"/>
            <a:ext cx="5847275" cy="8723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0" b="1" i="1" kern="1200">
                <a:solidFill>
                  <a:schemeClr val="accent1"/>
                </a:solidFill>
                <a:latin typeface="Acumin Pro ExtraCondensed Black" panose="020B0608020202020204" pitchFamily="34" charset="77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sv-SE" sz="6000" i="0" dirty="0">
                <a:solidFill>
                  <a:schemeClr val="bg1"/>
                </a:solidFill>
                <a:sym typeface="Wingdings" pitchFamily="2" charset="2"/>
              </a:rPr>
            </a:br>
            <a:r>
              <a:rPr lang="sv-SE" sz="4000" i="0" dirty="0" err="1">
                <a:latin typeface="Acumin Pro ExtraCondensed Black" panose="020B0608020202020204"/>
              </a:rPr>
              <a:t>Materialare</a:t>
            </a:r>
            <a:r>
              <a:rPr lang="sv-SE" sz="4000" i="0" dirty="0">
                <a:latin typeface="Acumin Pro ExtraCondensed Black" panose="020B0608020202020204"/>
              </a:rPr>
              <a:t>:</a:t>
            </a:r>
          </a:p>
          <a:p>
            <a:r>
              <a:rPr lang="sv-SE" sz="4000" b="0" i="0" dirty="0">
                <a:solidFill>
                  <a:schemeClr val="bg1"/>
                </a:solidFill>
                <a:latin typeface="Acumin Pro ExtraCondensed Black" panose="020B0608020202020204"/>
              </a:rPr>
              <a:t>Nick </a:t>
            </a:r>
            <a:r>
              <a:rPr lang="sv-SE" sz="4000" b="0" i="0" dirty="0" err="1">
                <a:solidFill>
                  <a:schemeClr val="bg1"/>
                </a:solidFill>
                <a:latin typeface="Acumin Pro ExtraCondensed Black" panose="020B0608020202020204"/>
              </a:rPr>
              <a:t>Moell</a:t>
            </a:r>
            <a:r>
              <a:rPr lang="sv-SE" sz="4000" b="0" i="0" dirty="0">
                <a:solidFill>
                  <a:schemeClr val="bg1"/>
                </a:solidFill>
                <a:latin typeface="Acumin Pro ExtraCondensed Black" panose="020B0608020202020204"/>
              </a:rPr>
              <a:t> </a:t>
            </a:r>
            <a:r>
              <a:rPr lang="sv-SE" sz="4000" b="0" i="0" dirty="0" err="1">
                <a:solidFill>
                  <a:schemeClr val="bg1"/>
                </a:solidFill>
                <a:latin typeface="Acumin Pro ExtraCondensed Black" panose="020B0608020202020204"/>
              </a:rPr>
              <a:t>Beringer</a:t>
            </a:r>
            <a:endParaRPr lang="sv-SE" sz="4000" b="0" i="0" dirty="0">
              <a:solidFill>
                <a:schemeClr val="bg1"/>
              </a:solidFill>
              <a:latin typeface="Acumin Pro ExtraCondensed Black" panose="020B0608020202020204"/>
            </a:endParaRPr>
          </a:p>
          <a:p>
            <a:r>
              <a:rPr lang="sv-SE" sz="4000" b="0" i="0" dirty="0">
                <a:solidFill>
                  <a:schemeClr val="bg1"/>
                </a:solidFill>
                <a:latin typeface="Acumin Pro ExtraCondensed Black" panose="020B0608020202020204"/>
              </a:rPr>
              <a:t>Kim </a:t>
            </a:r>
            <a:r>
              <a:rPr lang="sv-SE" sz="4000" b="0" i="0" dirty="0" err="1">
                <a:solidFill>
                  <a:schemeClr val="bg1"/>
                </a:solidFill>
                <a:latin typeface="Acumin Pro ExtraCondensed Black" panose="020B0608020202020204"/>
              </a:rPr>
              <a:t>Hettula</a:t>
            </a:r>
            <a:endParaRPr lang="sv-SE" sz="4000" b="0" i="0" dirty="0">
              <a:solidFill>
                <a:schemeClr val="bg1"/>
              </a:solidFill>
              <a:latin typeface="Acumin Pro ExtraCondensed Black" panose="020B0608020202020204"/>
            </a:endParaRPr>
          </a:p>
          <a:p>
            <a:r>
              <a:rPr lang="sv-SE" sz="4000" b="0" i="0" dirty="0">
                <a:solidFill>
                  <a:schemeClr val="bg1"/>
                </a:solidFill>
                <a:latin typeface="Acumin Pro ExtraCondensed Black" panose="020B0608020202020204"/>
              </a:rPr>
              <a:t>Vakant</a:t>
            </a:r>
          </a:p>
          <a:p>
            <a:r>
              <a:rPr lang="sv-SE" sz="4000" b="0" i="0" dirty="0">
                <a:solidFill>
                  <a:schemeClr val="bg1"/>
                </a:solidFill>
                <a:latin typeface="Acumin Pro ExtraCondensed Black" panose="020B0608020202020204"/>
              </a:rPr>
              <a:t>Vakant</a:t>
            </a:r>
          </a:p>
          <a:p>
            <a:endParaRPr lang="sv-SE" sz="4000" b="0" i="0" dirty="0">
              <a:solidFill>
                <a:schemeClr val="bg1"/>
              </a:solidFill>
              <a:latin typeface="Acumin Pro ExtraCondensed Black" panose="020B0608020202020204"/>
            </a:endParaRPr>
          </a:p>
          <a:p>
            <a:endParaRPr lang="sv-SE" sz="4000" b="0" i="0" dirty="0">
              <a:solidFill>
                <a:schemeClr val="bg1"/>
              </a:solidFill>
              <a:latin typeface="Acumin Pro ExtraCondensed Black" panose="020B0608020202020204"/>
            </a:endParaRPr>
          </a:p>
          <a:p>
            <a:endParaRPr lang="sv-SE" sz="4000" b="0" i="0" dirty="0">
              <a:solidFill>
                <a:schemeClr val="bg1"/>
              </a:solidFill>
              <a:latin typeface="Acumin Pro ExtraCondensed Black" panose="020B0608020202020204"/>
            </a:endParaRPr>
          </a:p>
          <a:p>
            <a:r>
              <a:rPr lang="sv-SE" sz="4000" b="0" i="0" dirty="0">
                <a:solidFill>
                  <a:schemeClr val="bg1"/>
                </a:solidFill>
                <a:latin typeface="Acumin Pro ExtraCondensed Black" panose="020B0608020202020204"/>
              </a:rPr>
              <a:t>		</a:t>
            </a:r>
            <a:br>
              <a:rPr lang="sv-SE" sz="4000" i="0" dirty="0">
                <a:latin typeface="Acumin Pro ExtraCondensed Black" panose="020B0608020202020204"/>
              </a:rPr>
            </a:br>
            <a:br>
              <a:rPr lang="sv-SE" sz="4000" b="0" i="0" dirty="0">
                <a:solidFill>
                  <a:schemeClr val="bg1"/>
                </a:solidFill>
                <a:latin typeface="Acumin Pro ExtraCondensed Black" panose="020B0608020202020204"/>
              </a:rPr>
            </a:br>
            <a:endParaRPr lang="sv-SE" sz="3600" b="0" i="0" dirty="0">
              <a:solidFill>
                <a:schemeClr val="bg1"/>
              </a:solidFill>
              <a:latin typeface="Acumin Pro ExtraCondensed Black" panose="020B0608020202020204"/>
              <a:sym typeface="Wingdings" pitchFamily="2" charset="2"/>
            </a:endParaRPr>
          </a:p>
        </p:txBody>
      </p:sp>
      <p:sp>
        <p:nvSpPr>
          <p:cNvPr id="12" name="Underrubrik 4">
            <a:extLst>
              <a:ext uri="{FF2B5EF4-FFF2-40B4-BE49-F238E27FC236}">
                <a16:creationId xmlns:a16="http://schemas.microsoft.com/office/drawing/2014/main" id="{5CD712FB-85E1-4F74-8240-F93A9C115CA4}"/>
              </a:ext>
            </a:extLst>
          </p:cNvPr>
          <p:cNvSpPr txBox="1">
            <a:spLocks/>
          </p:cNvSpPr>
          <p:nvPr/>
        </p:nvSpPr>
        <p:spPr>
          <a:xfrm>
            <a:off x="18098806" y="4152618"/>
            <a:ext cx="5847275" cy="8723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0" b="1" i="1" kern="1200">
                <a:solidFill>
                  <a:schemeClr val="accent1"/>
                </a:solidFill>
                <a:latin typeface="Acumin Pro ExtraCondensed Black" panose="020B0608020202020204" pitchFamily="34" charset="77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sv-SE" sz="6000" i="0" dirty="0">
                <a:solidFill>
                  <a:schemeClr val="bg1"/>
                </a:solidFill>
                <a:sym typeface="Wingdings" pitchFamily="2" charset="2"/>
              </a:rPr>
            </a:br>
            <a:endParaRPr lang="sv-SE" sz="4000" b="0" i="0" dirty="0">
              <a:solidFill>
                <a:schemeClr val="bg1"/>
              </a:solidFill>
              <a:latin typeface="Acumin Pro ExtraCondensed Black" panose="020B0608020202020204"/>
              <a:sym typeface="Wingdings" pitchFamily="2" charset="2"/>
            </a:endParaRPr>
          </a:p>
        </p:txBody>
      </p:sp>
      <p:sp>
        <p:nvSpPr>
          <p:cNvPr id="13" name="Underrubrik 4">
            <a:extLst>
              <a:ext uri="{FF2B5EF4-FFF2-40B4-BE49-F238E27FC236}">
                <a16:creationId xmlns:a16="http://schemas.microsoft.com/office/drawing/2014/main" id="{A1043EDA-910A-4F63-A766-2911E21AAD04}"/>
              </a:ext>
            </a:extLst>
          </p:cNvPr>
          <p:cNvSpPr txBox="1">
            <a:spLocks/>
          </p:cNvSpPr>
          <p:nvPr/>
        </p:nvSpPr>
        <p:spPr>
          <a:xfrm>
            <a:off x="18249609" y="428730"/>
            <a:ext cx="5859098" cy="3507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0" b="1" i="1" kern="1200">
                <a:solidFill>
                  <a:schemeClr val="accent1"/>
                </a:solidFill>
                <a:latin typeface="Acumin Pro ExtraCondensed Black" panose="020B0608020202020204" pitchFamily="34" charset="77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4800" i="0" dirty="0">
                <a:sym typeface="Wingdings" pitchFamily="2" charset="2"/>
              </a:rPr>
              <a:t>Lagföräldrar: </a:t>
            </a:r>
          </a:p>
          <a:p>
            <a:r>
              <a:rPr lang="sv-SE" sz="4800" b="0" i="0" dirty="0">
                <a:solidFill>
                  <a:schemeClr val="bg1"/>
                </a:solidFill>
                <a:sym typeface="Wingdings" pitchFamily="2" charset="2"/>
              </a:rPr>
              <a:t>Jessica Abrahamsson</a:t>
            </a:r>
            <a:br>
              <a:rPr lang="sv-SE" sz="4800" b="0" i="0" dirty="0">
                <a:solidFill>
                  <a:schemeClr val="bg1"/>
                </a:solidFill>
                <a:sym typeface="Wingdings" pitchFamily="2" charset="2"/>
              </a:rPr>
            </a:br>
            <a:r>
              <a:rPr lang="sv-SE" sz="4800" b="0" i="0" dirty="0">
                <a:solidFill>
                  <a:schemeClr val="bg1"/>
                </a:solidFill>
                <a:sym typeface="Wingdings" pitchFamily="2" charset="2"/>
              </a:rPr>
              <a:t>Johanna Bäckström</a:t>
            </a:r>
          </a:p>
          <a:p>
            <a:r>
              <a:rPr lang="sv-SE" sz="4800" b="0" i="0" dirty="0">
                <a:solidFill>
                  <a:schemeClr val="bg1"/>
                </a:solidFill>
                <a:sym typeface="Wingdings" pitchFamily="2" charset="2"/>
              </a:rPr>
              <a:t>Isabell </a:t>
            </a:r>
            <a:r>
              <a:rPr lang="sv-SE" sz="4800" b="0" i="0" dirty="0" err="1">
                <a:solidFill>
                  <a:schemeClr val="bg1"/>
                </a:solidFill>
                <a:sym typeface="Wingdings" pitchFamily="2" charset="2"/>
              </a:rPr>
              <a:t>Delerud</a:t>
            </a:r>
            <a:endParaRPr lang="sv-SE" sz="4800" b="0" i="0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9" name="Underrubrik 4">
            <a:extLst>
              <a:ext uri="{FF2B5EF4-FFF2-40B4-BE49-F238E27FC236}">
                <a16:creationId xmlns:a16="http://schemas.microsoft.com/office/drawing/2014/main" id="{C9BF5F9C-6977-4589-BF4E-145A8F2FA2AB}"/>
              </a:ext>
            </a:extLst>
          </p:cNvPr>
          <p:cNvSpPr txBox="1">
            <a:spLocks/>
          </p:cNvSpPr>
          <p:nvPr/>
        </p:nvSpPr>
        <p:spPr>
          <a:xfrm>
            <a:off x="12700572" y="297917"/>
            <a:ext cx="5256688" cy="3507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0" b="1" i="1" kern="1200">
                <a:solidFill>
                  <a:schemeClr val="accent1"/>
                </a:solidFill>
                <a:latin typeface="Acumin Pro ExtraCondensed Black" panose="020B0608020202020204" pitchFamily="34" charset="77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4800" i="0" dirty="0">
                <a:sym typeface="Wingdings" pitchFamily="2" charset="2"/>
              </a:rPr>
              <a:t>Lagledare/</a:t>
            </a:r>
            <a:r>
              <a:rPr lang="sv-SE" sz="4800" i="0" dirty="0" err="1">
                <a:sym typeface="Wingdings" pitchFamily="2" charset="2"/>
              </a:rPr>
              <a:t>admin</a:t>
            </a:r>
            <a:r>
              <a:rPr lang="sv-SE" sz="4800" i="0" dirty="0">
                <a:sym typeface="Wingdings" pitchFamily="2" charset="2"/>
              </a:rPr>
              <a:t>:</a:t>
            </a:r>
          </a:p>
          <a:p>
            <a:r>
              <a:rPr lang="sv-SE" sz="4800" b="0" i="0" dirty="0">
                <a:solidFill>
                  <a:schemeClr val="bg1"/>
                </a:solidFill>
                <a:sym typeface="Wingdings" pitchFamily="2" charset="2"/>
              </a:rPr>
              <a:t>Johan Abrahamsson</a:t>
            </a:r>
          </a:p>
          <a:p>
            <a:r>
              <a:rPr lang="sv-SE" sz="4800" b="0" i="0" dirty="0">
                <a:solidFill>
                  <a:schemeClr val="bg1"/>
                </a:solidFill>
                <a:sym typeface="Wingdings" pitchFamily="2" charset="2"/>
              </a:rPr>
              <a:t>David Stranne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0A6B5AD4-33EE-347D-28FC-25D3A7BEB30E}"/>
              </a:ext>
            </a:extLst>
          </p:cNvPr>
          <p:cNvSpPr txBox="1"/>
          <p:nvPr/>
        </p:nvSpPr>
        <p:spPr>
          <a:xfrm>
            <a:off x="436332" y="11412914"/>
            <a:ext cx="85797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accent1"/>
                </a:solidFill>
              </a:rPr>
              <a:t>Antal barn säsongen 24/25 = 61st</a:t>
            </a:r>
          </a:p>
          <a:p>
            <a:r>
              <a:rPr lang="sv-SE" sz="4000" dirty="0">
                <a:solidFill>
                  <a:schemeClr val="accent1"/>
                </a:solidFill>
              </a:rPr>
              <a:t>Nya träningsgrupper/</a:t>
            </a:r>
            <a:r>
              <a:rPr lang="sv-SE" sz="4000" dirty="0" err="1">
                <a:solidFill>
                  <a:schemeClr val="accent1"/>
                </a:solidFill>
              </a:rPr>
              <a:t>matchlag</a:t>
            </a:r>
            <a:r>
              <a:rPr lang="sv-SE" sz="4000" dirty="0">
                <a:solidFill>
                  <a:schemeClr val="accent1"/>
                </a:solidFill>
              </a:rPr>
              <a:t> kommer ut inom kort. Anpassat så gott det går.</a:t>
            </a:r>
          </a:p>
        </p:txBody>
      </p:sp>
    </p:spTree>
    <p:extLst>
      <p:ext uri="{BB962C8B-B14F-4D97-AF65-F5344CB8AC3E}">
        <p14:creationId xmlns:p14="http://schemas.microsoft.com/office/powerpoint/2010/main" val="1933051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BB016EF-0213-47B0-BF15-079F93B50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09761"/>
              </p:ext>
            </p:extLst>
          </p:nvPr>
        </p:nvGraphicFramePr>
        <p:xfrm>
          <a:off x="-444842" y="-321275"/>
          <a:ext cx="25405492" cy="14284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5492">
                  <a:extLst>
                    <a:ext uri="{9D8B030D-6E8A-4147-A177-3AD203B41FA5}">
                      <a16:colId xmlns:a16="http://schemas.microsoft.com/office/drawing/2014/main" val="2200829390"/>
                    </a:ext>
                  </a:extLst>
                </a:gridCol>
              </a:tblGrid>
              <a:tr h="1428441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tx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736518"/>
                  </a:ext>
                </a:extLst>
              </a:tr>
            </a:tbl>
          </a:graphicData>
        </a:graphic>
      </p:graphicFrame>
      <p:sp>
        <p:nvSpPr>
          <p:cNvPr id="4" name="Underrubrik 4">
            <a:extLst>
              <a:ext uri="{FF2B5EF4-FFF2-40B4-BE49-F238E27FC236}">
                <a16:creationId xmlns:a16="http://schemas.microsoft.com/office/drawing/2014/main" id="{959492EB-1E03-451F-80AF-F3A461074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981" y="428730"/>
            <a:ext cx="23268448" cy="2116764"/>
          </a:xfrm>
        </p:spPr>
        <p:txBody>
          <a:bodyPr/>
          <a:lstStyle/>
          <a:p>
            <a:r>
              <a:rPr lang="sv-SE" sz="13300" dirty="0">
                <a:latin typeface="Acumin Pro ExtraCondensed Black" panose="020B0608020202020204"/>
              </a:rPr>
              <a:t>Träningstider:</a:t>
            </a:r>
          </a:p>
        </p:txBody>
      </p:sp>
      <p:sp>
        <p:nvSpPr>
          <p:cNvPr id="14" name="Platshållare för innehåll 4">
            <a:extLst>
              <a:ext uri="{FF2B5EF4-FFF2-40B4-BE49-F238E27FC236}">
                <a16:creationId xmlns:a16="http://schemas.microsoft.com/office/drawing/2014/main" id="{B8B22E16-E6C2-497C-94E3-7890C48A9599}"/>
              </a:ext>
            </a:extLst>
          </p:cNvPr>
          <p:cNvSpPr txBox="1">
            <a:spLocks/>
          </p:cNvSpPr>
          <p:nvPr/>
        </p:nvSpPr>
        <p:spPr bwMode="auto">
          <a:xfrm>
            <a:off x="556981" y="11032435"/>
            <a:ext cx="23614984" cy="195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CC6"/>
              </a:buClr>
              <a:buFont typeface="Arial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98D"/>
              </a:buClr>
              <a:buFont typeface="Arial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FBFBF"/>
              </a:buClr>
              <a:buFont typeface="Wingdings 3" pitchFamily="18" charset="2"/>
              <a:buChar char="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9062" indent="0" algn="ctr" defTabSz="914400">
              <a:buNone/>
            </a:pPr>
            <a:r>
              <a:rPr kumimoji="0" lang="sv-SE" sz="6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 ExtraCondensed Black"/>
              </a:rPr>
              <a:t>Kallelse kommer att skickas ut inför varje träning.</a:t>
            </a:r>
          </a:p>
          <a:p>
            <a:pPr marL="119062" indent="0" algn="ctr" defTabSz="914400">
              <a:buNone/>
            </a:pPr>
            <a:r>
              <a:rPr lang="sv-SE" sz="6600" b="1" dirty="0">
                <a:solidFill>
                  <a:schemeClr val="accent1"/>
                </a:solidFill>
                <a:latin typeface="Acumin Pro ExtraCondensed Black"/>
              </a:rPr>
              <a:t>Svara på kallelsen så att vi kan se hur många som kommer!</a:t>
            </a:r>
            <a:endParaRPr kumimoji="0" lang="sv-SE" sz="6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cumin Pro ExtraCondensed Black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B2B4B8F-BB4B-1607-F224-BDD2A6AB4C76}"/>
              </a:ext>
            </a:extLst>
          </p:cNvPr>
          <p:cNvSpPr txBox="1"/>
          <p:nvPr/>
        </p:nvSpPr>
        <p:spPr>
          <a:xfrm>
            <a:off x="556981" y="2523170"/>
            <a:ext cx="22451439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solidFill>
                  <a:schemeClr val="bg1"/>
                </a:solidFill>
              </a:rPr>
              <a:t>Måndag 		17:20 – 18:20, varannan vecka.</a:t>
            </a:r>
          </a:p>
          <a:p>
            <a:r>
              <a:rPr lang="sv-SE" sz="4800" dirty="0">
                <a:solidFill>
                  <a:schemeClr val="bg1"/>
                </a:solidFill>
              </a:rPr>
              <a:t>Onsdagar 	17:20 – 18:20		18:30 – 19:30</a:t>
            </a:r>
          </a:p>
          <a:p>
            <a:r>
              <a:rPr lang="sv-SE" sz="4800" dirty="0">
                <a:solidFill>
                  <a:schemeClr val="bg1"/>
                </a:solidFill>
              </a:rPr>
              <a:t>Fredagar		17:10 – 18:10		18:20 – 19:20</a:t>
            </a:r>
          </a:p>
          <a:p>
            <a:endParaRPr lang="sv-SE" sz="4800" dirty="0">
              <a:solidFill>
                <a:schemeClr val="bg1"/>
              </a:solidFill>
            </a:endParaRPr>
          </a:p>
          <a:p>
            <a:r>
              <a:rPr lang="sv-SE" sz="4800" b="1" dirty="0">
                <a:solidFill>
                  <a:schemeClr val="accent1"/>
                </a:solidFill>
                <a:latin typeface="Acumin Pro ExtraCondensed Black"/>
              </a:rPr>
              <a:t>30</a:t>
            </a:r>
            <a: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 ExtraCondensed Black"/>
              </a:rPr>
              <a:t> minuter innan </a:t>
            </a:r>
            <a:r>
              <a:rPr lang="sv-SE" sz="4800" b="1" dirty="0">
                <a:solidFill>
                  <a:schemeClr val="accent1"/>
                </a:solidFill>
                <a:latin typeface="Acumin Pro ExtraCondensed Black"/>
              </a:rPr>
              <a:t>är det samling för gemensamt ombyte</a:t>
            </a:r>
            <a: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 ExtraCondensed Black"/>
              </a:rPr>
              <a:t>.</a:t>
            </a:r>
          </a:p>
          <a:p>
            <a:endParaRPr lang="sv-SE" sz="4800" b="1" dirty="0">
              <a:solidFill>
                <a:schemeClr val="accent1"/>
              </a:solidFill>
              <a:latin typeface="Acumin Pro ExtraCondensed Black"/>
            </a:endParaRPr>
          </a:p>
          <a:p>
            <a: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 ExtraCondensed Black"/>
              </a:rPr>
              <a:t>PLATS: Västeråsvägen 29 i </a:t>
            </a:r>
            <a:r>
              <a:rPr kumimoji="0" lang="sv-SE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 ExtraCondensed Black"/>
              </a:rPr>
              <a:t>Skultuna</a:t>
            </a:r>
            <a: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 ExtraCondensed Black"/>
              </a:rPr>
              <a:t>, Kvarnbackahallen</a:t>
            </a:r>
            <a:r>
              <a:rPr lang="sv-SE" sz="4800" b="1" dirty="0">
                <a:solidFill>
                  <a:schemeClr val="accent1"/>
                </a:solidFill>
                <a:latin typeface="Acumin Pro ExtraCondensed Black"/>
              </a:rPr>
              <a:t> är vår nya tränings/matchanläggning de kommande 2 åren.</a:t>
            </a:r>
          </a:p>
          <a:p>
            <a:endParaRPr kumimoji="0" lang="sv-SE" sz="4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cumin Pro ExtraCondensed Black"/>
            </a:endParaRPr>
          </a:p>
          <a:p>
            <a:r>
              <a:rPr lang="sv-SE" sz="4800" b="1" dirty="0">
                <a:solidFill>
                  <a:schemeClr val="accent1"/>
                </a:solidFill>
                <a:latin typeface="Acumin Pro ExtraCondensed Black"/>
              </a:rPr>
              <a:t>Runt lov är det frivillig träning.</a:t>
            </a:r>
            <a:endParaRPr kumimoji="0" lang="sv-SE" sz="4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cumin Pro ExtraCondensed Black"/>
            </a:endParaRPr>
          </a:p>
          <a:p>
            <a:endParaRPr lang="sv-SE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987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BB016EF-0213-47B0-BF15-079F93B50073}"/>
              </a:ext>
            </a:extLst>
          </p:cNvPr>
          <p:cNvGraphicFramePr>
            <a:graphicFrameLocks noGrp="1"/>
          </p:cNvGraphicFramePr>
          <p:nvPr/>
        </p:nvGraphicFramePr>
        <p:xfrm>
          <a:off x="-444842" y="-321275"/>
          <a:ext cx="25405492" cy="14284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5492">
                  <a:extLst>
                    <a:ext uri="{9D8B030D-6E8A-4147-A177-3AD203B41FA5}">
                      <a16:colId xmlns:a16="http://schemas.microsoft.com/office/drawing/2014/main" val="2200829390"/>
                    </a:ext>
                  </a:extLst>
                </a:gridCol>
              </a:tblGrid>
              <a:tr h="1428441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tx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736518"/>
                  </a:ext>
                </a:extLst>
              </a:tr>
            </a:tbl>
          </a:graphicData>
        </a:graphic>
      </p:graphicFrame>
      <p:sp>
        <p:nvSpPr>
          <p:cNvPr id="4" name="Underrubrik 4">
            <a:extLst>
              <a:ext uri="{FF2B5EF4-FFF2-40B4-BE49-F238E27FC236}">
                <a16:creationId xmlns:a16="http://schemas.microsoft.com/office/drawing/2014/main" id="{959492EB-1E03-451F-80AF-F3A461074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981" y="428730"/>
            <a:ext cx="23268448" cy="2116764"/>
          </a:xfrm>
        </p:spPr>
        <p:txBody>
          <a:bodyPr/>
          <a:lstStyle/>
          <a:p>
            <a:r>
              <a:rPr lang="sv-SE" sz="13300" dirty="0">
                <a:latin typeface="Acumin Pro ExtraCondensed Black" panose="020B0608020202020204"/>
              </a:rPr>
              <a:t>Viktigt</a:t>
            </a:r>
            <a:r>
              <a:rPr lang="sv-SE" sz="13300" dirty="0">
                <a:latin typeface="Acumin Pro ExtraCondensed" panose="020B0608020202020204" pitchFamily="34" charset="0"/>
              </a:rPr>
              <a:t> vid träning och match</a:t>
            </a:r>
          </a:p>
        </p:txBody>
      </p:sp>
      <p:sp>
        <p:nvSpPr>
          <p:cNvPr id="15" name="Platshållare för innehåll 7">
            <a:extLst>
              <a:ext uri="{FF2B5EF4-FFF2-40B4-BE49-F238E27FC236}">
                <a16:creationId xmlns:a16="http://schemas.microsoft.com/office/drawing/2014/main" id="{DCC85DDF-458F-410A-864C-CE623A33277B}"/>
              </a:ext>
            </a:extLst>
          </p:cNvPr>
          <p:cNvSpPr txBox="1">
            <a:spLocks/>
          </p:cNvSpPr>
          <p:nvPr/>
        </p:nvSpPr>
        <p:spPr bwMode="auto">
          <a:xfrm>
            <a:off x="815545" y="2184468"/>
            <a:ext cx="22588151" cy="904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CC6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98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FBFBF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lvl="1" indent="0" defTabSz="914400">
              <a:buClr>
                <a:schemeClr val="accent1"/>
              </a:buClr>
              <a:buNone/>
              <a:defRPr/>
            </a:pPr>
            <a:endParaRPr lang="sv-SE" sz="5600" dirty="0">
              <a:solidFill>
                <a:sysClr val="window" lastClr="FFFFFF"/>
              </a:solidFill>
              <a:latin typeface="Acumin Pro ExtraCondensed Black"/>
            </a:endParaRPr>
          </a:p>
          <a:p>
            <a:pPr lvl="1" defTabSz="9144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sv-SE" sz="6000" dirty="0">
                <a:solidFill>
                  <a:sysClr val="window" lastClr="FFFFFF"/>
                </a:solidFill>
                <a:latin typeface="Acumin Pro ExtraCondensed Black"/>
              </a:rPr>
              <a:t>Mobilförbud under träningar och matcher.</a:t>
            </a:r>
          </a:p>
          <a:p>
            <a:pPr lvl="1" defTabSz="9144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sv-SE" sz="6000" dirty="0">
                <a:solidFill>
                  <a:sysClr val="window" lastClr="FFFFFF"/>
                </a:solidFill>
                <a:latin typeface="Acumin Pro ExtraCondensed Black"/>
              </a:rPr>
              <a:t>Ingen godis under matcherna, det får vänta tills efter man spelat klart.</a:t>
            </a:r>
          </a:p>
          <a:p>
            <a:pPr lvl="1" defTabSz="9144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sv-SE" sz="6000" dirty="0">
                <a:solidFill>
                  <a:sysClr val="window" lastClr="FFFFFF"/>
                </a:solidFill>
                <a:latin typeface="Acumin Pro ExtraCondensed Black"/>
              </a:rPr>
              <a:t>Inga bars innehållande nötter då det finns allergi i laget.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6000" dirty="0">
                <a:solidFill>
                  <a:schemeClr val="bg1"/>
                </a:solidFill>
              </a:rPr>
              <a:t>Svara på kallelser, ingen svar – inget spel, Kom i tid och var förberedd. 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6000" dirty="0">
                <a:solidFill>
                  <a:schemeClr val="bg1"/>
                </a:solidFill>
              </a:rPr>
              <a:t>Allt kommunikation från oss sker via laget.se, ladda ner </a:t>
            </a:r>
            <a:r>
              <a:rPr lang="sv-SE" sz="6000" dirty="0" err="1">
                <a:solidFill>
                  <a:schemeClr val="bg1"/>
                </a:solidFill>
              </a:rPr>
              <a:t>appen</a:t>
            </a:r>
            <a:r>
              <a:rPr lang="sv-SE" sz="6000" dirty="0">
                <a:solidFill>
                  <a:schemeClr val="bg1"/>
                </a:solidFill>
              </a:rPr>
              <a:t> och slå på notiser i mobilen.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6000" dirty="0">
                <a:solidFill>
                  <a:schemeClr val="bg1"/>
                </a:solidFill>
              </a:rPr>
              <a:t>Vid förhinder, meddela ansvarig ledare via telefon/sms, inte i gästboken på laget.se 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6000" dirty="0">
                <a:solidFill>
                  <a:schemeClr val="bg1"/>
                </a:solidFill>
              </a:rPr>
              <a:t>Inga föräldrar eller syskon i omklädningsrummet eller båset. </a:t>
            </a:r>
          </a:p>
          <a:p>
            <a:pPr marL="457200" lvl="1" indent="0">
              <a:buClr>
                <a:schemeClr val="accent1"/>
              </a:buClr>
              <a:buNone/>
            </a:pPr>
            <a:endParaRPr lang="sv-SE" sz="6000" dirty="0">
              <a:solidFill>
                <a:schemeClr val="bg1"/>
              </a:solidFill>
            </a:endParaRPr>
          </a:p>
          <a:p>
            <a:pPr marL="457200" lvl="1" indent="0">
              <a:buClr>
                <a:schemeClr val="accent1"/>
              </a:buClr>
              <a:buNone/>
            </a:pPr>
            <a:endParaRPr lang="sv-SE" sz="3600" dirty="0">
              <a:solidFill>
                <a:schemeClr val="bg1"/>
              </a:solidFill>
            </a:endParaRPr>
          </a:p>
          <a:p>
            <a:pPr lvl="0" defTabSz="914400">
              <a:buFont typeface="Arial" panose="020B0604020202020204" pitchFamily="34" charset="0"/>
              <a:buChar char="•"/>
              <a:defRPr/>
            </a:pPr>
            <a:endParaRPr lang="sv-SE" sz="6000" dirty="0">
              <a:solidFill>
                <a:sysClr val="window" lastClr="FFFFFF"/>
              </a:solidFill>
              <a:latin typeface="Acumin Pro ExtraCondensed Black"/>
            </a:endParaRPr>
          </a:p>
        </p:txBody>
      </p:sp>
    </p:spTree>
    <p:extLst>
      <p:ext uri="{BB962C8B-B14F-4D97-AF65-F5344CB8AC3E}">
        <p14:creationId xmlns:p14="http://schemas.microsoft.com/office/powerpoint/2010/main" val="963286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BB016EF-0213-47B0-BF15-079F93B50073}"/>
              </a:ext>
            </a:extLst>
          </p:cNvPr>
          <p:cNvGraphicFramePr>
            <a:graphicFrameLocks noGrp="1"/>
          </p:cNvGraphicFramePr>
          <p:nvPr/>
        </p:nvGraphicFramePr>
        <p:xfrm>
          <a:off x="-444842" y="-321275"/>
          <a:ext cx="25405492" cy="14284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5492">
                  <a:extLst>
                    <a:ext uri="{9D8B030D-6E8A-4147-A177-3AD203B41FA5}">
                      <a16:colId xmlns:a16="http://schemas.microsoft.com/office/drawing/2014/main" val="2200829390"/>
                    </a:ext>
                  </a:extLst>
                </a:gridCol>
              </a:tblGrid>
              <a:tr h="1428441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tx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736518"/>
                  </a:ext>
                </a:extLst>
              </a:tr>
            </a:tbl>
          </a:graphicData>
        </a:graphic>
      </p:graphicFrame>
      <p:sp>
        <p:nvSpPr>
          <p:cNvPr id="4" name="Underrubrik 4">
            <a:extLst>
              <a:ext uri="{FF2B5EF4-FFF2-40B4-BE49-F238E27FC236}">
                <a16:creationId xmlns:a16="http://schemas.microsoft.com/office/drawing/2014/main" id="{959492EB-1E03-451F-80AF-F3A461074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981" y="428730"/>
            <a:ext cx="23268448" cy="2116764"/>
          </a:xfrm>
        </p:spPr>
        <p:txBody>
          <a:bodyPr/>
          <a:lstStyle/>
          <a:p>
            <a:r>
              <a:rPr lang="sv-SE" sz="13300" dirty="0">
                <a:latin typeface="Acumin Pro ExtraCondensed Black" panose="020B0608020202020204"/>
              </a:rPr>
              <a:t>Förväntningar/målsättning på barnen:</a:t>
            </a:r>
            <a:endParaRPr lang="sv-SE" sz="13300" dirty="0">
              <a:latin typeface="Acumin Pro ExtraCondensed" panose="020B0608020202020204" pitchFamily="34" charset="0"/>
            </a:endParaRPr>
          </a:p>
        </p:txBody>
      </p:sp>
      <p:sp>
        <p:nvSpPr>
          <p:cNvPr id="15" name="Platshållare för innehåll 7">
            <a:extLst>
              <a:ext uri="{FF2B5EF4-FFF2-40B4-BE49-F238E27FC236}">
                <a16:creationId xmlns:a16="http://schemas.microsoft.com/office/drawing/2014/main" id="{DCC85DDF-458F-410A-864C-CE623A33277B}"/>
              </a:ext>
            </a:extLst>
          </p:cNvPr>
          <p:cNvSpPr txBox="1">
            <a:spLocks/>
          </p:cNvSpPr>
          <p:nvPr/>
        </p:nvSpPr>
        <p:spPr bwMode="auto">
          <a:xfrm>
            <a:off x="556981" y="3262061"/>
            <a:ext cx="22588151" cy="904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CC6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98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FBFBF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lvl="1" indent="0" defTabSz="914400">
              <a:buClr>
                <a:schemeClr val="accent1"/>
              </a:buClr>
              <a:buNone/>
              <a:defRPr/>
            </a:pPr>
            <a:endParaRPr lang="sv-SE" sz="5600" dirty="0">
              <a:solidFill>
                <a:sysClr val="window" lastClr="FFFFFF"/>
              </a:solidFill>
              <a:latin typeface="Acumin Pro ExtraCondensed Black"/>
            </a:endParaRPr>
          </a:p>
          <a:p>
            <a:pPr lvl="1" defTabSz="9144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sv-SE" sz="4800" dirty="0">
                <a:solidFill>
                  <a:sysClr val="window" lastClr="FFFFFF"/>
                </a:solidFill>
                <a:latin typeface="Acumin Pro ExtraCondensed Black"/>
              </a:rPr>
              <a:t>Vi säger hej och hej då.</a:t>
            </a:r>
          </a:p>
          <a:p>
            <a:pPr lvl="1" defTabSz="9144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sv-SE" sz="4800" dirty="0">
                <a:solidFill>
                  <a:sysClr val="window" lastClr="FFFFFF"/>
                </a:solidFill>
                <a:latin typeface="Acumin Pro ExtraCondensed Black"/>
              </a:rPr>
              <a:t>Visar respekt för sina lagkamrater och ledare.</a:t>
            </a:r>
          </a:p>
          <a:p>
            <a:pPr lvl="1" defTabSz="9144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sv-SE" sz="4800" dirty="0">
                <a:solidFill>
                  <a:sysClr val="window" lastClr="FFFFFF"/>
                </a:solidFill>
                <a:latin typeface="Acumin Pro ExtraCondensed Black"/>
              </a:rPr>
              <a:t>Lyssnar och sitter still vid genomgång av ledare.</a:t>
            </a:r>
          </a:p>
          <a:p>
            <a:pPr lvl="1" defTabSz="9144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sv-SE" sz="4800" dirty="0">
                <a:solidFill>
                  <a:sysClr val="window" lastClr="FFFFFF"/>
                </a:solidFill>
                <a:latin typeface="Acumin Pro ExtraCondensed Black"/>
              </a:rPr>
              <a:t>Visar bra attityd.</a:t>
            </a:r>
          </a:p>
          <a:p>
            <a:pPr lvl="1" defTabSz="9144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sv-SE" sz="4800" dirty="0">
                <a:solidFill>
                  <a:sysClr val="window" lastClr="FFFFFF"/>
                </a:solidFill>
                <a:latin typeface="Acumin Pro ExtraCondensed Black"/>
              </a:rPr>
              <a:t>Vårdat språk.</a:t>
            </a:r>
          </a:p>
          <a:p>
            <a:pPr lvl="1" defTabSz="9144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sv-SE" sz="4800" dirty="0">
                <a:solidFill>
                  <a:sysClr val="window" lastClr="FFFFFF"/>
                </a:solidFill>
                <a:latin typeface="Acumin Pro ExtraCondensed Black"/>
              </a:rPr>
              <a:t>Knyta skridskorna själv, öva hemma.(Vaxade snören underlättar för barnen)</a:t>
            </a:r>
          </a:p>
          <a:p>
            <a:pPr lvl="1" defTabSz="9144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sv-SE" sz="4800" dirty="0">
                <a:solidFill>
                  <a:sysClr val="window" lastClr="FFFFFF"/>
                </a:solidFill>
                <a:latin typeface="Acumin Pro ExtraCondensed Black"/>
              </a:rPr>
              <a:t>Gör alltid sitt bästa.</a:t>
            </a:r>
          </a:p>
          <a:p>
            <a:pPr lvl="1" defTabSz="9144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sv-SE" sz="4800" dirty="0">
                <a:solidFill>
                  <a:sysClr val="window" lastClr="FFFFFF"/>
                </a:solidFill>
                <a:latin typeface="Acumin Pro ExtraCondensed Black"/>
              </a:rPr>
              <a:t>När vi är på träning så tränar man, leka med kompisarna får man göra på fritiden.</a:t>
            </a:r>
          </a:p>
          <a:p>
            <a:pPr lvl="1" defTabSz="9144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sv-SE" sz="4800" dirty="0">
                <a:solidFill>
                  <a:sysClr val="window" lastClr="FFFFFF"/>
                </a:solidFill>
                <a:latin typeface="Acumin Pro ExtraCondensed Black"/>
              </a:rPr>
              <a:t>Komma förberedda för träning.</a:t>
            </a:r>
          </a:p>
          <a:p>
            <a:pPr lvl="1" defTabSz="9144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sv-SE" sz="6000" dirty="0">
              <a:solidFill>
                <a:schemeClr val="bg1"/>
              </a:solidFill>
            </a:endParaRPr>
          </a:p>
          <a:p>
            <a:pPr marL="457200" lvl="1" indent="0">
              <a:buClr>
                <a:schemeClr val="accent1"/>
              </a:buClr>
              <a:buNone/>
            </a:pPr>
            <a:r>
              <a:rPr lang="sv-SE" sz="6000" dirty="0">
                <a:solidFill>
                  <a:schemeClr val="bg1"/>
                </a:solidFill>
              </a:rPr>
              <a:t> </a:t>
            </a:r>
          </a:p>
          <a:p>
            <a:pPr marL="457200" lvl="1" indent="0">
              <a:buClr>
                <a:schemeClr val="accent1"/>
              </a:buClr>
              <a:buNone/>
            </a:pPr>
            <a:endParaRPr lang="sv-SE" sz="6000" dirty="0">
              <a:solidFill>
                <a:schemeClr val="bg1"/>
              </a:solidFill>
            </a:endParaRPr>
          </a:p>
          <a:p>
            <a:pPr marL="457200" lvl="1" indent="0">
              <a:buClr>
                <a:schemeClr val="accent1"/>
              </a:buClr>
              <a:buNone/>
            </a:pPr>
            <a:endParaRPr lang="sv-SE" sz="3600" dirty="0">
              <a:solidFill>
                <a:schemeClr val="bg1"/>
              </a:solidFill>
            </a:endParaRPr>
          </a:p>
          <a:p>
            <a:pPr lvl="0" defTabSz="914400">
              <a:buFont typeface="Arial" panose="020B0604020202020204" pitchFamily="34" charset="0"/>
              <a:buChar char="•"/>
              <a:defRPr/>
            </a:pPr>
            <a:endParaRPr lang="sv-SE" sz="6000" dirty="0">
              <a:solidFill>
                <a:sysClr val="window" lastClr="FFFFFF"/>
              </a:solidFill>
              <a:latin typeface="Acumin Pro ExtraCondensed Black"/>
            </a:endParaRPr>
          </a:p>
        </p:txBody>
      </p:sp>
    </p:spTree>
    <p:extLst>
      <p:ext uri="{BB962C8B-B14F-4D97-AF65-F5344CB8AC3E}">
        <p14:creationId xmlns:p14="http://schemas.microsoft.com/office/powerpoint/2010/main" val="642381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BB016EF-0213-47B0-BF15-079F93B50073}"/>
              </a:ext>
            </a:extLst>
          </p:cNvPr>
          <p:cNvGraphicFramePr>
            <a:graphicFrameLocks noGrp="1"/>
          </p:cNvGraphicFramePr>
          <p:nvPr/>
        </p:nvGraphicFramePr>
        <p:xfrm>
          <a:off x="-444842" y="-321275"/>
          <a:ext cx="25405492" cy="14284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5492">
                  <a:extLst>
                    <a:ext uri="{9D8B030D-6E8A-4147-A177-3AD203B41FA5}">
                      <a16:colId xmlns:a16="http://schemas.microsoft.com/office/drawing/2014/main" val="2200829390"/>
                    </a:ext>
                  </a:extLst>
                </a:gridCol>
              </a:tblGrid>
              <a:tr h="1428441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tx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736518"/>
                  </a:ext>
                </a:extLst>
              </a:tr>
            </a:tbl>
          </a:graphicData>
        </a:graphic>
      </p:graphicFrame>
      <p:sp>
        <p:nvSpPr>
          <p:cNvPr id="4" name="Underrubrik 4">
            <a:extLst>
              <a:ext uri="{FF2B5EF4-FFF2-40B4-BE49-F238E27FC236}">
                <a16:creationId xmlns:a16="http://schemas.microsoft.com/office/drawing/2014/main" id="{959492EB-1E03-451F-80AF-F3A461074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981" y="428730"/>
            <a:ext cx="23268448" cy="2116764"/>
          </a:xfrm>
        </p:spPr>
        <p:txBody>
          <a:bodyPr/>
          <a:lstStyle/>
          <a:p>
            <a:r>
              <a:rPr lang="sv-SE" sz="13300" dirty="0">
                <a:latin typeface="Acumin Pro ExtraCondensed" panose="020B0608020202020204" pitchFamily="34" charset="0"/>
              </a:rPr>
              <a:t>Träningsupplägg</a:t>
            </a:r>
          </a:p>
        </p:txBody>
      </p:sp>
      <p:sp>
        <p:nvSpPr>
          <p:cNvPr id="15" name="Platshållare för innehåll 7">
            <a:extLst>
              <a:ext uri="{FF2B5EF4-FFF2-40B4-BE49-F238E27FC236}">
                <a16:creationId xmlns:a16="http://schemas.microsoft.com/office/drawing/2014/main" id="{DCC85DDF-458F-410A-864C-CE623A33277B}"/>
              </a:ext>
            </a:extLst>
          </p:cNvPr>
          <p:cNvSpPr txBox="1">
            <a:spLocks/>
          </p:cNvSpPr>
          <p:nvPr/>
        </p:nvSpPr>
        <p:spPr bwMode="auto">
          <a:xfrm>
            <a:off x="556981" y="2241773"/>
            <a:ext cx="23268448" cy="1132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CC6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98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FBFBF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>
              <a:buFont typeface="Arial" panose="020B0604020202020204" pitchFamily="34" charset="0"/>
              <a:buChar char="•"/>
              <a:defRPr/>
            </a:pPr>
            <a:endParaRPr kumimoji="0" lang="sv-SE" sz="6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cumin Pro ExtraCondensed Black"/>
            </a:endParaRPr>
          </a:p>
          <a:p>
            <a:pPr defTabSz="914400">
              <a:buFont typeface="Arial" panose="020B0604020202020204" pitchFamily="34" charset="0"/>
              <a:buChar char="•"/>
              <a:defRPr/>
            </a:pPr>
            <a:r>
              <a:rPr kumimoji="0" lang="sv-SE" sz="6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cumin Pro ExtraCondensed Black"/>
              </a:rPr>
              <a:t>Tematräningar, fokus på olika områden.</a:t>
            </a:r>
          </a:p>
          <a:p>
            <a:pPr defTabSz="914400">
              <a:buFont typeface="Arial" panose="020B0604020202020204" pitchFamily="34" charset="0"/>
              <a:buChar char="•"/>
              <a:defRPr/>
            </a:pPr>
            <a:r>
              <a:rPr lang="sv-SE" sz="6000" dirty="0">
                <a:solidFill>
                  <a:sysClr val="window" lastClr="FFFFFF"/>
                </a:solidFill>
                <a:latin typeface="Acumin Pro ExtraCondensed Black"/>
              </a:rPr>
              <a:t>Skridskoteknik</a:t>
            </a:r>
          </a:p>
          <a:p>
            <a:pPr defTabSz="914400">
              <a:buFont typeface="Arial" panose="020B0604020202020204" pitchFamily="34" charset="0"/>
              <a:buChar char="•"/>
              <a:defRPr/>
            </a:pPr>
            <a:r>
              <a:rPr kumimoji="0" lang="sv-SE" sz="6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cumin Pro ExtraCondensed Black"/>
              </a:rPr>
              <a:t>Klubbteknik</a:t>
            </a:r>
          </a:p>
          <a:p>
            <a:pPr defTabSz="914400">
              <a:buFont typeface="Arial" panose="020B0604020202020204" pitchFamily="34" charset="0"/>
              <a:buChar char="•"/>
              <a:defRPr/>
            </a:pPr>
            <a:r>
              <a:rPr lang="sv-SE" sz="6000" dirty="0">
                <a:solidFill>
                  <a:sysClr val="window" lastClr="FFFFFF"/>
                </a:solidFill>
                <a:latin typeface="Acumin Pro ExtraCondensed Black"/>
              </a:rPr>
              <a:t>Avslut</a:t>
            </a:r>
          </a:p>
          <a:p>
            <a:pPr defTabSz="914400">
              <a:buFont typeface="Arial" panose="020B0604020202020204" pitchFamily="34" charset="0"/>
              <a:buChar char="•"/>
              <a:defRPr/>
            </a:pPr>
            <a:r>
              <a:rPr kumimoji="0" lang="sv-SE" sz="6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cumin Pro ExtraCondensed Black"/>
              </a:rPr>
              <a:t>Passningsspel</a:t>
            </a:r>
          </a:p>
          <a:p>
            <a:pPr defTabSz="914400">
              <a:buFont typeface="Arial" panose="020B0604020202020204" pitchFamily="34" charset="0"/>
              <a:buChar char="•"/>
              <a:defRPr/>
            </a:pPr>
            <a:r>
              <a:rPr lang="sv-SE" sz="6000" dirty="0">
                <a:solidFill>
                  <a:sysClr val="window" lastClr="FFFFFF"/>
                </a:solidFill>
                <a:latin typeface="Acumin Pro ExtraCondensed Black"/>
              </a:rPr>
              <a:t>Positioner</a:t>
            </a:r>
          </a:p>
          <a:p>
            <a:pPr defTabSz="914400">
              <a:buFont typeface="Arial" panose="020B0604020202020204" pitchFamily="34" charset="0"/>
              <a:buChar char="•"/>
              <a:defRPr/>
            </a:pPr>
            <a:r>
              <a:rPr lang="sv-SE" sz="6000" dirty="0">
                <a:solidFill>
                  <a:sysClr val="window" lastClr="FFFFFF"/>
                </a:solidFill>
                <a:latin typeface="Acumin Pro ExtraCondensed Black"/>
              </a:rPr>
              <a:t>Stationsövningar</a:t>
            </a:r>
          </a:p>
          <a:p>
            <a:pPr defTabSz="914400">
              <a:buFont typeface="Arial" panose="020B0604020202020204" pitchFamily="34" charset="0"/>
              <a:buChar char="•"/>
              <a:defRPr/>
            </a:pPr>
            <a:endParaRPr lang="sv-SE" sz="6000" dirty="0">
              <a:solidFill>
                <a:sysClr val="window" lastClr="FFFFFF"/>
              </a:solidFill>
              <a:latin typeface="Acumin Pro ExtraCondensed Black"/>
            </a:endParaRPr>
          </a:p>
        </p:txBody>
      </p:sp>
    </p:spTree>
    <p:extLst>
      <p:ext uri="{BB962C8B-B14F-4D97-AF65-F5344CB8AC3E}">
        <p14:creationId xmlns:p14="http://schemas.microsoft.com/office/powerpoint/2010/main" val="818910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BB016EF-0213-47B0-BF15-079F93B50073}"/>
              </a:ext>
            </a:extLst>
          </p:cNvPr>
          <p:cNvGraphicFramePr>
            <a:graphicFrameLocks noGrp="1"/>
          </p:cNvGraphicFramePr>
          <p:nvPr/>
        </p:nvGraphicFramePr>
        <p:xfrm>
          <a:off x="-444842" y="-321275"/>
          <a:ext cx="25405492" cy="14284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5492">
                  <a:extLst>
                    <a:ext uri="{9D8B030D-6E8A-4147-A177-3AD203B41FA5}">
                      <a16:colId xmlns:a16="http://schemas.microsoft.com/office/drawing/2014/main" val="2200829390"/>
                    </a:ext>
                  </a:extLst>
                </a:gridCol>
              </a:tblGrid>
              <a:tr h="1428441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tx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736518"/>
                  </a:ext>
                </a:extLst>
              </a:tr>
            </a:tbl>
          </a:graphicData>
        </a:graphic>
      </p:graphicFrame>
      <p:sp>
        <p:nvSpPr>
          <p:cNvPr id="4" name="Underrubrik 4">
            <a:extLst>
              <a:ext uri="{FF2B5EF4-FFF2-40B4-BE49-F238E27FC236}">
                <a16:creationId xmlns:a16="http://schemas.microsoft.com/office/drawing/2014/main" id="{959492EB-1E03-451F-80AF-F3A461074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981" y="428730"/>
            <a:ext cx="23268448" cy="2116764"/>
          </a:xfrm>
        </p:spPr>
        <p:txBody>
          <a:bodyPr/>
          <a:lstStyle/>
          <a:p>
            <a:r>
              <a:rPr lang="sv-SE" sz="13300" dirty="0"/>
              <a:t>Målvakter</a:t>
            </a:r>
            <a:endParaRPr lang="sv-SE" sz="13300" dirty="0">
              <a:latin typeface="Acumin Pro ExtraCondensed" panose="020B0608020202020204" pitchFamily="34" charset="0"/>
            </a:endParaRPr>
          </a:p>
        </p:txBody>
      </p:sp>
      <p:sp>
        <p:nvSpPr>
          <p:cNvPr id="12" name="Platshållare för innehåll 7">
            <a:extLst>
              <a:ext uri="{FF2B5EF4-FFF2-40B4-BE49-F238E27FC236}">
                <a16:creationId xmlns:a16="http://schemas.microsoft.com/office/drawing/2014/main" id="{E64A64AD-8E64-457C-85CC-3ECCA9D1CF66}"/>
              </a:ext>
            </a:extLst>
          </p:cNvPr>
          <p:cNvSpPr txBox="1">
            <a:spLocks/>
          </p:cNvSpPr>
          <p:nvPr/>
        </p:nvSpPr>
        <p:spPr bwMode="auto">
          <a:xfrm>
            <a:off x="556981" y="2483953"/>
            <a:ext cx="23825432" cy="959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CC6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98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FBFBF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>
              <a:buFont typeface="Arial" panose="020B0604020202020204" pitchFamily="34" charset="0"/>
              <a:buChar char="•"/>
              <a:defRPr/>
            </a:pPr>
            <a:r>
              <a:rPr lang="sv-SE" sz="6000" dirty="0">
                <a:solidFill>
                  <a:sysClr val="window" lastClr="FFFFFF"/>
                </a:solidFill>
                <a:latin typeface="Acumin Pro ExtraCondensed Black"/>
              </a:rPr>
              <a:t>Alla barn kommer behöva stå i mål om det inte finns frivilliga.</a:t>
            </a:r>
          </a:p>
          <a:p>
            <a:pPr defTabSz="914400">
              <a:buFont typeface="Arial" panose="020B0604020202020204" pitchFamily="34" charset="0"/>
              <a:buChar char="•"/>
              <a:defRPr/>
            </a:pPr>
            <a:r>
              <a:rPr lang="sv-SE" sz="6000" dirty="0">
                <a:solidFill>
                  <a:sysClr val="window" lastClr="FFFFFF"/>
                </a:solidFill>
                <a:latin typeface="Acumin Pro ExtraCondensed Black"/>
              </a:rPr>
              <a:t>Finns inga frivilliga så sker lottning.</a:t>
            </a:r>
          </a:p>
          <a:p>
            <a:pPr defTabSz="914400">
              <a:buFont typeface="Arial" panose="020B0604020202020204" pitchFamily="34" charset="0"/>
              <a:buChar char="•"/>
              <a:defRPr/>
            </a:pPr>
            <a:r>
              <a:rPr lang="sv-SE" sz="6000" dirty="0">
                <a:solidFill>
                  <a:sysClr val="window" lastClr="FFFFFF"/>
                </a:solidFill>
                <a:latin typeface="Acumin Pro ExtraCondensed Black"/>
              </a:rPr>
              <a:t>Finns intresse att vara målvakt så kommer det i år att erbjudas extra målvaktsträning tillsammans med andra målvakter i föreningen.</a:t>
            </a:r>
          </a:p>
          <a:p>
            <a:pPr defTabSz="914400">
              <a:buFont typeface="Arial" panose="020B0604020202020204" pitchFamily="34" charset="0"/>
              <a:buChar char="•"/>
              <a:defRPr/>
            </a:pPr>
            <a:r>
              <a:rPr lang="sv-SE" sz="6000" dirty="0">
                <a:solidFill>
                  <a:sysClr val="window" lastClr="FFFFFF"/>
                </a:solidFill>
                <a:latin typeface="Acumin Pro ExtraCondensed Black"/>
              </a:rPr>
              <a:t>Finns målvaktsintresse, meddela gärna det så snart som möjligt så </a:t>
            </a:r>
            <a:r>
              <a:rPr lang="sv-SE" sz="6000" dirty="0" err="1">
                <a:solidFill>
                  <a:sysClr val="window" lastClr="FFFFFF"/>
                </a:solidFill>
                <a:latin typeface="Acumin Pro ExtraCondensed Black"/>
              </a:rPr>
              <a:t>matchlagen</a:t>
            </a:r>
            <a:r>
              <a:rPr lang="sv-SE" sz="6000" dirty="0">
                <a:solidFill>
                  <a:sysClr val="window" lastClr="FFFFFF"/>
                </a:solidFill>
                <a:latin typeface="Acumin Pro ExtraCondensed Black"/>
              </a:rPr>
              <a:t> blir formerade på bästa sätt.</a:t>
            </a:r>
          </a:p>
        </p:txBody>
      </p:sp>
    </p:spTree>
    <p:extLst>
      <p:ext uri="{BB962C8B-B14F-4D97-AF65-F5344CB8AC3E}">
        <p14:creationId xmlns:p14="http://schemas.microsoft.com/office/powerpoint/2010/main" val="1664870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BB016EF-0213-47B0-BF15-079F93B50073}"/>
              </a:ext>
            </a:extLst>
          </p:cNvPr>
          <p:cNvGraphicFramePr>
            <a:graphicFrameLocks noGrp="1"/>
          </p:cNvGraphicFramePr>
          <p:nvPr/>
        </p:nvGraphicFramePr>
        <p:xfrm>
          <a:off x="-444842" y="-321275"/>
          <a:ext cx="25405492" cy="14284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5492">
                  <a:extLst>
                    <a:ext uri="{9D8B030D-6E8A-4147-A177-3AD203B41FA5}">
                      <a16:colId xmlns:a16="http://schemas.microsoft.com/office/drawing/2014/main" val="2200829390"/>
                    </a:ext>
                  </a:extLst>
                </a:gridCol>
              </a:tblGrid>
              <a:tr h="1428441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tx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736518"/>
                  </a:ext>
                </a:extLst>
              </a:tr>
            </a:tbl>
          </a:graphicData>
        </a:graphic>
      </p:graphicFrame>
      <p:sp>
        <p:nvSpPr>
          <p:cNvPr id="4" name="Underrubrik 4">
            <a:extLst>
              <a:ext uri="{FF2B5EF4-FFF2-40B4-BE49-F238E27FC236}">
                <a16:creationId xmlns:a16="http://schemas.microsoft.com/office/drawing/2014/main" id="{959492EB-1E03-451F-80AF-F3A461074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981" y="428730"/>
            <a:ext cx="23268448" cy="2116764"/>
          </a:xfrm>
        </p:spPr>
        <p:txBody>
          <a:bodyPr/>
          <a:lstStyle/>
          <a:p>
            <a:r>
              <a:rPr lang="sv-SE" sz="13300" dirty="0">
                <a:latin typeface="Acumin Pro ExtraCondensed" panose="020B0608020202020204" pitchFamily="34" charset="0"/>
              </a:rPr>
              <a:t>Spelform U10</a:t>
            </a:r>
          </a:p>
        </p:txBody>
      </p:sp>
      <p:sp>
        <p:nvSpPr>
          <p:cNvPr id="12" name="Platshållare för innehåll 7">
            <a:extLst>
              <a:ext uri="{FF2B5EF4-FFF2-40B4-BE49-F238E27FC236}">
                <a16:creationId xmlns:a16="http://schemas.microsoft.com/office/drawing/2014/main" id="{E64A64AD-8E64-457C-85CC-3ECCA9D1CF66}"/>
              </a:ext>
            </a:extLst>
          </p:cNvPr>
          <p:cNvSpPr txBox="1">
            <a:spLocks/>
          </p:cNvSpPr>
          <p:nvPr/>
        </p:nvSpPr>
        <p:spPr bwMode="auto">
          <a:xfrm>
            <a:off x="556981" y="2886932"/>
            <a:ext cx="23268448" cy="959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CC6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98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FBFBF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 defTabSz="914400">
              <a:spcBef>
                <a:spcPct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sv-SE" sz="5600" dirty="0">
                <a:solidFill>
                  <a:sysClr val="window" lastClr="FFFFFF"/>
                </a:solidFill>
                <a:latin typeface="Acumin Pro ExtraCondensed Black"/>
              </a:rPr>
              <a:t>3-3 spel </a:t>
            </a:r>
          </a:p>
          <a:p>
            <a:pPr lvl="1" defTabSz="914400">
              <a:spcBef>
                <a:spcPct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sv-SE" sz="5600" dirty="0">
                <a:solidFill>
                  <a:sysClr val="window" lastClr="FFFFFF"/>
                </a:solidFill>
                <a:latin typeface="Acumin Pro ExtraCondensed Black"/>
              </a:rPr>
              <a:t>15 min, </a:t>
            </a:r>
            <a:r>
              <a:rPr lang="sv-SE" sz="5600" dirty="0" err="1">
                <a:solidFill>
                  <a:sysClr val="window" lastClr="FFFFFF"/>
                </a:solidFill>
                <a:latin typeface="Acumin Pro ExtraCondensed Black"/>
              </a:rPr>
              <a:t>tutbyten</a:t>
            </a:r>
            <a:endParaRPr lang="sv-SE" sz="5600" dirty="0">
              <a:solidFill>
                <a:sysClr val="window" lastClr="FFFFFF"/>
              </a:solidFill>
              <a:latin typeface="Acumin Pro ExtraCondensed Black"/>
            </a:endParaRPr>
          </a:p>
          <a:p>
            <a:pPr lvl="1" defTabSz="914400">
              <a:spcBef>
                <a:spcPct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sv-SE" sz="5600" dirty="0">
                <a:solidFill>
                  <a:sysClr val="window" lastClr="FFFFFF"/>
                </a:solidFill>
                <a:latin typeface="Acumin Pro ExtraCondensed Black"/>
              </a:rPr>
              <a:t>Positionsspel</a:t>
            </a:r>
          </a:p>
          <a:p>
            <a:pPr lvl="1" defTabSz="914400">
              <a:spcBef>
                <a:spcPct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sv-SE" sz="5600" dirty="0">
                <a:solidFill>
                  <a:sysClr val="window" lastClr="FFFFFF"/>
                </a:solidFill>
                <a:latin typeface="Acumin Pro ExtraCondensed Black"/>
              </a:rPr>
              <a:t>Blåa puckar </a:t>
            </a:r>
          </a:p>
          <a:p>
            <a:pPr lvl="1" defTabSz="914400">
              <a:spcBef>
                <a:spcPct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sv-SE" sz="5600" dirty="0">
              <a:solidFill>
                <a:sysClr val="window" lastClr="FFFFFF"/>
              </a:solidFill>
              <a:latin typeface="Acumin Pro ExtraCondensed Black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273E376-64C7-86EE-9895-FBF9AA491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4705" y="2545494"/>
            <a:ext cx="13789346" cy="964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60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BB016EF-0213-47B0-BF15-079F93B50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056410"/>
              </p:ext>
            </p:extLst>
          </p:nvPr>
        </p:nvGraphicFramePr>
        <p:xfrm>
          <a:off x="-444842" y="-321275"/>
          <a:ext cx="25405492" cy="14284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5492">
                  <a:extLst>
                    <a:ext uri="{9D8B030D-6E8A-4147-A177-3AD203B41FA5}">
                      <a16:colId xmlns:a16="http://schemas.microsoft.com/office/drawing/2014/main" val="2200829390"/>
                    </a:ext>
                  </a:extLst>
                </a:gridCol>
              </a:tblGrid>
              <a:tr h="1428441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tx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736518"/>
                  </a:ext>
                </a:extLst>
              </a:tr>
            </a:tbl>
          </a:graphicData>
        </a:graphic>
      </p:graphicFrame>
      <p:sp>
        <p:nvSpPr>
          <p:cNvPr id="4" name="Underrubrik 4">
            <a:extLst>
              <a:ext uri="{FF2B5EF4-FFF2-40B4-BE49-F238E27FC236}">
                <a16:creationId xmlns:a16="http://schemas.microsoft.com/office/drawing/2014/main" id="{959492EB-1E03-451F-80AF-F3A461074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981" y="428730"/>
            <a:ext cx="23268448" cy="2116764"/>
          </a:xfrm>
        </p:spPr>
        <p:txBody>
          <a:bodyPr/>
          <a:lstStyle/>
          <a:p>
            <a:r>
              <a:rPr lang="sv-SE" sz="13300" dirty="0">
                <a:latin typeface="Acumin Pro ExtraCondensed" panose="020B0608020202020204" pitchFamily="34" charset="0"/>
              </a:rPr>
              <a:t>Serier U10 – U11</a:t>
            </a:r>
          </a:p>
        </p:txBody>
      </p:sp>
      <p:sp>
        <p:nvSpPr>
          <p:cNvPr id="12" name="Platshållare för innehåll 7">
            <a:extLst>
              <a:ext uri="{FF2B5EF4-FFF2-40B4-BE49-F238E27FC236}">
                <a16:creationId xmlns:a16="http://schemas.microsoft.com/office/drawing/2014/main" id="{E64A64AD-8E64-457C-85CC-3ECCA9D1CF66}"/>
              </a:ext>
            </a:extLst>
          </p:cNvPr>
          <p:cNvSpPr txBox="1">
            <a:spLocks/>
          </p:cNvSpPr>
          <p:nvPr/>
        </p:nvSpPr>
        <p:spPr bwMode="auto">
          <a:xfrm>
            <a:off x="0" y="5347780"/>
            <a:ext cx="23268448" cy="959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CC6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98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FBFBF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 defTabSz="914400">
              <a:spcBef>
                <a:spcPct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sv-SE" sz="5600" dirty="0">
                <a:solidFill>
                  <a:sysClr val="window" lastClr="FFFFFF"/>
                </a:solidFill>
                <a:latin typeface="Acumin Pro ExtraCondensed Black"/>
              </a:rPr>
              <a:t>6st lag är anmälda till U10 serien – Örebro/Västmanland</a:t>
            </a:r>
          </a:p>
          <a:p>
            <a:pPr lvl="1" defTabSz="914400">
              <a:spcBef>
                <a:spcPct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sv-SE" sz="5600" dirty="0">
                <a:solidFill>
                  <a:sysClr val="window" lastClr="FFFFFF"/>
                </a:solidFill>
                <a:latin typeface="Acumin Pro ExtraCondensed Black"/>
              </a:rPr>
              <a:t>1st lag är anmält till U11 serien – Örebro/Västmanland</a:t>
            </a:r>
          </a:p>
          <a:p>
            <a:pPr lvl="1" defTabSz="914400">
              <a:spcBef>
                <a:spcPct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sv-SE" sz="5600" dirty="0">
              <a:solidFill>
                <a:sysClr val="window" lastClr="FFFFFF"/>
              </a:solidFill>
              <a:latin typeface="Acumin Pro ExtraCondensed Black"/>
            </a:endParaRPr>
          </a:p>
          <a:p>
            <a:pPr marL="457200" lvl="1" indent="0" defTabSz="914400">
              <a:spcBef>
                <a:spcPct val="0"/>
              </a:spcBef>
              <a:buClr>
                <a:schemeClr val="accent1"/>
              </a:buClr>
              <a:buSzPct val="80000"/>
              <a:buNone/>
              <a:defRPr/>
            </a:pPr>
            <a:endParaRPr lang="sv-SE" sz="5600" dirty="0">
              <a:solidFill>
                <a:sysClr val="window" lastClr="FFFFFF"/>
              </a:solidFill>
              <a:latin typeface="Acumin Pro ExtraCondensed Black"/>
            </a:endParaRPr>
          </a:p>
          <a:p>
            <a:pPr lvl="1" defTabSz="914400">
              <a:spcBef>
                <a:spcPct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sv-SE" sz="5600" dirty="0">
              <a:solidFill>
                <a:sysClr val="window" lastClr="FFFFFF"/>
              </a:solidFill>
              <a:latin typeface="Acumin Pro ExtraCondensed Black"/>
            </a:endParaRPr>
          </a:p>
          <a:p>
            <a:pPr lvl="1" defTabSz="914400">
              <a:spcBef>
                <a:spcPct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sv-SE" sz="5600" dirty="0">
              <a:solidFill>
                <a:sysClr val="window" lastClr="FFFFFF"/>
              </a:solidFill>
              <a:latin typeface="Acumin Pro ExtraCondensed Black"/>
            </a:endParaRPr>
          </a:p>
        </p:txBody>
      </p:sp>
    </p:spTree>
    <p:extLst>
      <p:ext uri="{BB962C8B-B14F-4D97-AF65-F5344CB8AC3E}">
        <p14:creationId xmlns:p14="http://schemas.microsoft.com/office/powerpoint/2010/main" val="1748210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VIK">
      <a:dk1>
        <a:srgbClr val="2C2826"/>
      </a:dk1>
      <a:lt1>
        <a:srgbClr val="FFFFFF"/>
      </a:lt1>
      <a:dk2>
        <a:srgbClr val="4B4F54"/>
      </a:dk2>
      <a:lt2>
        <a:srgbClr val="E7E6E6"/>
      </a:lt2>
      <a:accent1>
        <a:srgbClr val="FFD100"/>
      </a:accent1>
      <a:accent2>
        <a:srgbClr val="D86018"/>
      </a:accent2>
      <a:accent3>
        <a:srgbClr val="4F868E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EA7855F4138B4F821D5170D2250940" ma:contentTypeVersion="11" ma:contentTypeDescription="Create a new document." ma:contentTypeScope="" ma:versionID="c421d3b2916c404a15b501902f5a5ff2">
  <xsd:schema xmlns:xsd="http://www.w3.org/2001/XMLSchema" xmlns:xs="http://www.w3.org/2001/XMLSchema" xmlns:p="http://schemas.microsoft.com/office/2006/metadata/properties" xmlns:ns3="7709d8f7-c60a-4338-91bd-2cb8316f2d7f" xmlns:ns4="89feac3f-edfc-491a-99ec-63a50c32ee39" targetNamespace="http://schemas.microsoft.com/office/2006/metadata/properties" ma:root="true" ma:fieldsID="43606560db58e3acd177223c958f1152" ns3:_="" ns4:_="">
    <xsd:import namespace="7709d8f7-c60a-4338-91bd-2cb8316f2d7f"/>
    <xsd:import namespace="89feac3f-edfc-491a-99ec-63a50c32ee3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09d8f7-c60a-4338-91bd-2cb8316f2d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feac3f-edfc-491a-99ec-63a50c32ee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108714-103F-4D31-81EC-4630537EE7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5070B4-00F9-4734-99A1-FEA729B5B768}">
  <ds:schemaRefs>
    <ds:schemaRef ds:uri="http://purl.org/dc/dcmitype/"/>
    <ds:schemaRef ds:uri="http://purl.org/dc/elements/1.1/"/>
    <ds:schemaRef ds:uri="http://schemas.microsoft.com/office/2006/metadata/properties"/>
    <ds:schemaRef ds:uri="89feac3f-edfc-491a-99ec-63a50c32ee39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7709d8f7-c60a-4338-91bd-2cb8316f2d7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B734DF1-992C-41D3-BD20-1154661EC3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09d8f7-c60a-4338-91bd-2cb8316f2d7f"/>
    <ds:schemaRef ds:uri="89feac3f-edfc-491a-99ec-63a50c32ee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2816</TotalTime>
  <Words>843</Words>
  <Application>Microsoft Office PowerPoint</Application>
  <PresentationFormat>Anpassad</PresentationFormat>
  <Paragraphs>160</Paragraphs>
  <Slides>18</Slides>
  <Notes>18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6" baseType="lpstr">
      <vt:lpstr>Acumin Pro ExtraCondensed</vt:lpstr>
      <vt:lpstr>Acumin Pro ExtraCondensed Black</vt:lpstr>
      <vt:lpstr>Acumin Pro ExtraCondensed Mediu</vt:lpstr>
      <vt:lpstr>Arial</vt:lpstr>
      <vt:lpstr>Calibri</vt:lpstr>
      <vt:lpstr>Wingdings</vt:lpstr>
      <vt:lpstr>Wingdings 2</vt:lpstr>
      <vt:lpstr>Office-tema</vt:lpstr>
      <vt:lpstr>2024-09-15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Jens Brandberg</dc:creator>
  <cp:lastModifiedBy>David Stranne</cp:lastModifiedBy>
  <cp:revision>184</cp:revision>
  <cp:lastPrinted>2019-10-21T11:50:08Z</cp:lastPrinted>
  <dcterms:created xsi:type="dcterms:W3CDTF">2019-06-17T12:55:32Z</dcterms:created>
  <dcterms:modified xsi:type="dcterms:W3CDTF">2024-09-16T06:17:55Z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58707db-cea7-4907-92d1-cf323291762b_Enabled">
    <vt:lpwstr>True</vt:lpwstr>
  </property>
  <property fmtid="{D5CDD505-2E9C-101B-9397-08002B2CF9AE}" pid="3" name="MSIP_Label_e58707db-cea7-4907-92d1-cf323291762b_SiteId">
    <vt:lpwstr>e11cbe9c-f680-44b9-9d42-d705f740b888</vt:lpwstr>
  </property>
  <property fmtid="{D5CDD505-2E9C-101B-9397-08002B2CF9AE}" pid="4" name="MSIP_Label_e58707db-cea7-4907-92d1-cf323291762b_Owner">
    <vt:lpwstr>hanna.edberg_flodin@kanthal.com</vt:lpwstr>
  </property>
  <property fmtid="{D5CDD505-2E9C-101B-9397-08002B2CF9AE}" pid="5" name="MSIP_Label_e58707db-cea7-4907-92d1-cf323291762b_SetDate">
    <vt:lpwstr>2019-10-24T07:40:06.3272074Z</vt:lpwstr>
  </property>
  <property fmtid="{D5CDD505-2E9C-101B-9397-08002B2CF9AE}" pid="6" name="MSIP_Label_e58707db-cea7-4907-92d1-cf323291762b_Name">
    <vt:lpwstr>Restricted (i2)</vt:lpwstr>
  </property>
  <property fmtid="{D5CDD505-2E9C-101B-9397-08002B2CF9AE}" pid="7" name="MSIP_Label_e58707db-cea7-4907-92d1-cf323291762b_Application">
    <vt:lpwstr>Microsoft Azure Information Protection</vt:lpwstr>
  </property>
  <property fmtid="{D5CDD505-2E9C-101B-9397-08002B2CF9AE}" pid="8" name="MSIP_Label_e58707db-cea7-4907-92d1-cf323291762b_Extended_MSFT_Method">
    <vt:lpwstr>Automatic</vt:lpwstr>
  </property>
  <property fmtid="{D5CDD505-2E9C-101B-9397-08002B2CF9AE}" pid="9" name="ContentTypeId">
    <vt:lpwstr>0x0101004BEA7855F4138B4F821D5170D2250940</vt:lpwstr>
  </property>
  <property fmtid="{D5CDD505-2E9C-101B-9397-08002B2CF9AE}" pid="10" name="MSIP_Label_43d67188-4396-4f49-b241-070cf408d0d1_Enabled">
    <vt:lpwstr>true</vt:lpwstr>
  </property>
  <property fmtid="{D5CDD505-2E9C-101B-9397-08002B2CF9AE}" pid="11" name="MSIP_Label_43d67188-4396-4f49-b241-070cf408d0d1_SetDate">
    <vt:lpwstr>2022-11-16T12:49:02Z</vt:lpwstr>
  </property>
  <property fmtid="{D5CDD505-2E9C-101B-9397-08002B2CF9AE}" pid="12" name="MSIP_Label_43d67188-4396-4f49-b241-070cf408d0d1_Method">
    <vt:lpwstr>Standard</vt:lpwstr>
  </property>
  <property fmtid="{D5CDD505-2E9C-101B-9397-08002B2CF9AE}" pid="13" name="MSIP_Label_43d67188-4396-4f49-b241-070cf408d0d1_Name">
    <vt:lpwstr>43d67188-4396-4f49-b241-070cf408d0d1</vt:lpwstr>
  </property>
  <property fmtid="{D5CDD505-2E9C-101B-9397-08002B2CF9AE}" pid="14" name="MSIP_Label_43d67188-4396-4f49-b241-070cf408d0d1_SiteId">
    <vt:lpwstr>0f6f68be-4ef2-465a-986b-eb9a250d9789</vt:lpwstr>
  </property>
  <property fmtid="{D5CDD505-2E9C-101B-9397-08002B2CF9AE}" pid="15" name="MSIP_Label_43d67188-4396-4f49-b241-070cf408d0d1_ActionId">
    <vt:lpwstr>4cd324bf-0ff0-477a-826a-f42f8ab568f0</vt:lpwstr>
  </property>
  <property fmtid="{D5CDD505-2E9C-101B-9397-08002B2CF9AE}" pid="16" name="MSIP_Label_43d67188-4396-4f49-b241-070cf408d0d1_ContentBits">
    <vt:lpwstr>2</vt:lpwstr>
  </property>
</Properties>
</file>