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0691813" cy="15119350"/>
  <p:notesSz cx="15119350" cy="10691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28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eifaldt, Miriam" userId="6ad0108d-6034-4c01-9213-74eb66bf5eed" providerId="ADAL" clId="{40E99D53-72DB-4D87-B5A9-F71584FA3033}"/>
    <pc:docChg chg="mod">
      <pc:chgData name="Dreifaldt, Miriam" userId="6ad0108d-6034-4c01-9213-74eb66bf5eed" providerId="ADAL" clId="{40E99D53-72DB-4D87-B5A9-F71584FA3033}" dt="2026-09-28T09:22:06.431" v="0" actId="33475"/>
      <pc:docMkLst>
        <pc:docMk/>
      </pc:docMkLst>
    </pc:docChg>
  </pc:docChgLst>
  <pc:docChgLst>
    <pc:chgData name="Stefan Olovsjö" userId="3815d0f6-144b-42ef-82b2-1d3741bdf567" providerId="ADAL" clId="{8BF98862-2C88-4BF5-BE4B-DB3587B7806A}"/>
    <pc:docChg chg="undo custSel modSld">
      <pc:chgData name="Stefan Olovsjö" userId="3815d0f6-144b-42ef-82b2-1d3741bdf567" providerId="ADAL" clId="{8BF98862-2C88-4BF5-BE4B-DB3587B7806A}" dt="2026-09-28T08:40:26.536" v="81" actId="403"/>
      <pc:docMkLst>
        <pc:docMk/>
      </pc:docMkLst>
      <pc:sldChg chg="modSp mod">
        <pc:chgData name="Stefan Olovsjö" userId="3815d0f6-144b-42ef-82b2-1d3741bdf567" providerId="ADAL" clId="{8BF98862-2C88-4BF5-BE4B-DB3587B7806A}" dt="2026-09-28T08:40:26.536" v="81" actId="403"/>
        <pc:sldMkLst>
          <pc:docMk/>
          <pc:sldMk cId="0" sldId="256"/>
        </pc:sldMkLst>
        <pc:spChg chg="mod">
          <ac:chgData name="Stefan Olovsjö" userId="3815d0f6-144b-42ef-82b2-1d3741bdf567" providerId="ADAL" clId="{8BF98862-2C88-4BF5-BE4B-DB3587B7806A}" dt="2026-09-28T08:40:26.536" v="81" actId="403"/>
          <ac:spMkLst>
            <pc:docMk/>
            <pc:sldMk cId="0" sldId="256"/>
            <ac:spMk id="3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40:20.745" v="77" actId="403"/>
          <ac:spMkLst>
            <pc:docMk/>
            <pc:sldMk cId="0" sldId="256"/>
            <ac:spMk id="4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40:14.635" v="75" actId="403"/>
          <ac:spMkLst>
            <pc:docMk/>
            <pc:sldMk cId="0" sldId="256"/>
            <ac:spMk id="5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6:55.418" v="1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8:10.512" v="35" actId="403"/>
          <ac:spMkLst>
            <pc:docMk/>
            <pc:sldMk cId="0" sldId="256"/>
            <ac:spMk id="11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01.742" v="4" actId="403"/>
          <ac:spMkLst>
            <pc:docMk/>
            <pc:sldMk cId="0" sldId="256"/>
            <ac:spMk id="12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8:21.491" v="40" actId="404"/>
          <ac:spMkLst>
            <pc:docMk/>
            <pc:sldMk cId="0" sldId="256"/>
            <ac:spMk id="16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09.016" v="7" actId="403"/>
          <ac:spMkLst>
            <pc:docMk/>
            <pc:sldMk cId="0" sldId="256"/>
            <ac:spMk id="17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10.024" v="8" actId="1076"/>
          <ac:spMkLst>
            <pc:docMk/>
            <pc:sldMk cId="0" sldId="256"/>
            <ac:spMk id="18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8:27.951" v="45" actId="404"/>
          <ac:spMkLst>
            <pc:docMk/>
            <pc:sldMk cId="0" sldId="256"/>
            <ac:spMk id="21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16.438" v="11" actId="403"/>
          <ac:spMkLst>
            <pc:docMk/>
            <pc:sldMk cId="0" sldId="256"/>
            <ac:spMk id="22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8:34.954" v="50" actId="404"/>
          <ac:spMkLst>
            <pc:docMk/>
            <pc:sldMk cId="0" sldId="256"/>
            <ac:spMk id="26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23.541" v="14" actId="403"/>
          <ac:spMkLst>
            <pc:docMk/>
            <pc:sldMk cId="0" sldId="256"/>
            <ac:spMk id="27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8:40.603" v="53" actId="403"/>
          <ac:spMkLst>
            <pc:docMk/>
            <pc:sldMk cId="0" sldId="256"/>
            <ac:spMk id="31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31.323" v="19" actId="404"/>
          <ac:spMkLst>
            <pc:docMk/>
            <pc:sldMk cId="0" sldId="256"/>
            <ac:spMk id="32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8:48.532" v="56" actId="403"/>
          <ac:spMkLst>
            <pc:docMk/>
            <pc:sldMk cId="0" sldId="256"/>
            <ac:spMk id="36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38.620" v="22" actId="403"/>
          <ac:spMkLst>
            <pc:docMk/>
            <pc:sldMk cId="0" sldId="256"/>
            <ac:spMk id="37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8:54.109" v="59" actId="403"/>
          <ac:spMkLst>
            <pc:docMk/>
            <pc:sldMk cId="0" sldId="256"/>
            <ac:spMk id="41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44.266" v="25" actId="403"/>
          <ac:spMkLst>
            <pc:docMk/>
            <pc:sldMk cId="0" sldId="256"/>
            <ac:spMk id="42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45.261" v="26" actId="1076"/>
          <ac:spMkLst>
            <pc:docMk/>
            <pc:sldMk cId="0" sldId="256"/>
            <ac:spMk id="43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9:09.147" v="62" actId="403"/>
          <ac:spMkLst>
            <pc:docMk/>
            <pc:sldMk cId="0" sldId="256"/>
            <ac:spMk id="46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48.924" v="29" actId="403"/>
          <ac:spMkLst>
            <pc:docMk/>
            <pc:sldMk cId="0" sldId="256"/>
            <ac:spMk id="47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9:18.178" v="65" actId="403"/>
          <ac:spMkLst>
            <pc:docMk/>
            <pc:sldMk cId="0" sldId="256"/>
            <ac:spMk id="51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37:55.655" v="32" actId="403"/>
          <ac:spMkLst>
            <pc:docMk/>
            <pc:sldMk cId="0" sldId="256"/>
            <ac:spMk id="52" creationId="{00000000-0000-0000-0000-000000000000}"/>
          </ac:spMkLst>
        </pc:spChg>
        <pc:spChg chg="mod">
          <ac:chgData name="Stefan Olovsjö" userId="3815d0f6-144b-42ef-82b2-1d3741bdf567" providerId="ADAL" clId="{8BF98862-2C88-4BF5-BE4B-DB3587B7806A}" dt="2026-09-28T08:40:03.971" v="72" actId="20577"/>
          <ac:spMkLst>
            <pc:docMk/>
            <pc:sldMk cId="0" sldId="256"/>
            <ac:spMk id="5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5639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Källa: Innehållet bygger på den bifogade presentationen "Lagets regler team-13.pptx". Punktnumreringen har justerats så att sista regeln blir nummer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91988" cy="2148840"/>
          </a:xfrm>
          <a:prstGeom prst="rect">
            <a:avLst/>
          </a:prstGeom>
          <a:solidFill>
            <a:srgbClr val="050505"/>
          </a:solidFill>
          <a:ln w="12700">
            <a:solidFill>
              <a:srgbClr val="050505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" name="Text 1"/>
          <p:cNvSpPr/>
          <p:nvPr/>
        </p:nvSpPr>
        <p:spPr>
          <a:xfrm>
            <a:off x="594360" y="438912"/>
            <a:ext cx="7132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LAGETS REGLER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612648" y="1133856"/>
            <a:ext cx="5897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Tillsammans är vi gulsvart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12648" y="1581912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30" dirty="0">
                <a:solidFill>
                  <a:srgbClr val="FFD2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GLÄDJE  •  VILJA  •  MOD</a:t>
            </a:r>
            <a:endParaRPr lang="en-US" dirty="0"/>
          </a:p>
        </p:txBody>
      </p:sp>
      <p:pic>
        <p:nvPicPr>
          <p:cNvPr id="6" name="Image 0" descr="/mnt/data/work_poster/src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3003" y="237744"/>
            <a:ext cx="1749970" cy="17830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94360" y="2029968"/>
            <a:ext cx="9500616" cy="0"/>
          </a:xfrm>
          <a:prstGeom prst="line">
            <a:avLst/>
          </a:prstGeom>
          <a:noFill/>
          <a:ln w="3175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Shape 5"/>
          <p:cNvSpPr/>
          <p:nvPr/>
        </p:nvSpPr>
        <p:spPr>
          <a:xfrm>
            <a:off x="566928" y="2359152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9" name="Shape 6"/>
          <p:cNvSpPr/>
          <p:nvPr/>
        </p:nvSpPr>
        <p:spPr>
          <a:xfrm>
            <a:off x="768096" y="2569464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7"/>
          <p:cNvSpPr/>
          <p:nvPr/>
        </p:nvSpPr>
        <p:spPr>
          <a:xfrm>
            <a:off x="768096" y="2587752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444752" y="2523744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 kommer i tid och är förberedda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13816" y="3401568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Utrustningen är i ordning.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är ombytta när samlingen börjar.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lyssnar när tränarna pratar.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3820028" y="2359152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4" name="Shape 11"/>
          <p:cNvSpPr/>
          <p:nvPr/>
        </p:nvSpPr>
        <p:spPr>
          <a:xfrm>
            <a:off x="4021196" y="2569464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5" name="Text 12"/>
          <p:cNvSpPr/>
          <p:nvPr/>
        </p:nvSpPr>
        <p:spPr>
          <a:xfrm>
            <a:off x="4021196" y="2587752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697852" y="2523744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 gör alltid vårt bästa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4066916" y="3401568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behöver inte vara bäst.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försöker vårt bästa varje träning och match.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Misstag är okej, att ge upp är inte okej</a:t>
            </a:r>
            <a:r>
              <a:rPr lang="en-US" sz="12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7118848" y="2343211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9" name="Shape 16"/>
          <p:cNvSpPr/>
          <p:nvPr/>
        </p:nvSpPr>
        <p:spPr>
          <a:xfrm>
            <a:off x="7274296" y="2569464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Text 17"/>
          <p:cNvSpPr/>
          <p:nvPr/>
        </p:nvSpPr>
        <p:spPr>
          <a:xfrm>
            <a:off x="7274296" y="2587752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7950952" y="2523744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 pratar med respekt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7320016" y="3401568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skriker inte på lagkamrater, domare eller motståndare.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använder ett vårdat språk.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hjälper istället för att klaga</a:t>
            </a:r>
            <a:r>
              <a:rPr lang="en-US" sz="12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566928" y="6344534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24" name="Shape 21"/>
          <p:cNvSpPr/>
          <p:nvPr/>
        </p:nvSpPr>
        <p:spPr>
          <a:xfrm>
            <a:off x="768096" y="6554846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5" name="Text 22"/>
          <p:cNvSpPr/>
          <p:nvPr/>
        </p:nvSpPr>
        <p:spPr>
          <a:xfrm>
            <a:off x="768096" y="6573134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1444752" y="6509126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Ingen lämnas utanför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813816" y="7386950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Alla får vara med.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Ingen blir retad eller utfryst.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säger hej och hjälper nya spelare.</a:t>
            </a:r>
            <a:endParaRPr lang="en-US" dirty="0"/>
          </a:p>
        </p:txBody>
      </p:sp>
      <p:sp>
        <p:nvSpPr>
          <p:cNvPr id="28" name="Shape 25"/>
          <p:cNvSpPr/>
          <p:nvPr/>
        </p:nvSpPr>
        <p:spPr>
          <a:xfrm>
            <a:off x="3820028" y="6344534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29" name="Shape 26"/>
          <p:cNvSpPr/>
          <p:nvPr/>
        </p:nvSpPr>
        <p:spPr>
          <a:xfrm>
            <a:off x="4021196" y="6554846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0" name="Text 27"/>
          <p:cNvSpPr/>
          <p:nvPr/>
        </p:nvSpPr>
        <p:spPr>
          <a:xfrm>
            <a:off x="4021196" y="6573134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4697852" y="6509126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 stöttar varandra</a:t>
            </a:r>
            <a:endParaRPr lang="en-US" sz="2000" dirty="0"/>
          </a:p>
        </p:txBody>
      </p:sp>
      <p:sp>
        <p:nvSpPr>
          <p:cNvPr id="32" name="Text 29"/>
          <p:cNvSpPr/>
          <p:nvPr/>
        </p:nvSpPr>
        <p:spPr>
          <a:xfrm>
            <a:off x="4066916" y="7386950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uppmuntrar bra försök.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firar lagets framgångar, inte bara våra egna.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När någon gör ett misstag hjälper vi till.</a:t>
            </a:r>
            <a:endParaRPr lang="en-US" dirty="0"/>
          </a:p>
        </p:txBody>
      </p:sp>
      <p:sp>
        <p:nvSpPr>
          <p:cNvPr id="33" name="Shape 30"/>
          <p:cNvSpPr/>
          <p:nvPr/>
        </p:nvSpPr>
        <p:spPr>
          <a:xfrm>
            <a:off x="7073128" y="6344534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34" name="Shape 31"/>
          <p:cNvSpPr/>
          <p:nvPr/>
        </p:nvSpPr>
        <p:spPr>
          <a:xfrm>
            <a:off x="7274296" y="6554846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35" name="Text 32"/>
          <p:cNvSpPr/>
          <p:nvPr/>
        </p:nvSpPr>
        <p:spPr>
          <a:xfrm>
            <a:off x="7274296" y="6573134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en-US" sz="1800" dirty="0"/>
          </a:p>
        </p:txBody>
      </p:sp>
      <p:sp>
        <p:nvSpPr>
          <p:cNvPr id="36" name="Text 33"/>
          <p:cNvSpPr/>
          <p:nvPr/>
        </p:nvSpPr>
        <p:spPr>
          <a:xfrm>
            <a:off x="7950952" y="6509126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 representerar laget överallt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7320016" y="7386950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I omklädningsrummet.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På bortamatcher.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På sociala medier.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I skolan.</a:t>
            </a:r>
            <a:endParaRPr lang="en-US" dirty="0"/>
          </a:p>
        </p:txBody>
      </p:sp>
      <p:sp>
        <p:nvSpPr>
          <p:cNvPr id="38" name="Shape 35"/>
          <p:cNvSpPr/>
          <p:nvPr/>
        </p:nvSpPr>
        <p:spPr>
          <a:xfrm>
            <a:off x="566928" y="10329916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39" name="Shape 36"/>
          <p:cNvSpPr/>
          <p:nvPr/>
        </p:nvSpPr>
        <p:spPr>
          <a:xfrm>
            <a:off x="768096" y="10540228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0" name="Text 37"/>
          <p:cNvSpPr/>
          <p:nvPr/>
        </p:nvSpPr>
        <p:spPr>
          <a:xfrm>
            <a:off x="768096" y="10558516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</a:t>
            </a:r>
            <a:endParaRPr lang="en-US" sz="1800" dirty="0"/>
          </a:p>
        </p:txBody>
      </p:sp>
      <p:sp>
        <p:nvSpPr>
          <p:cNvPr id="41" name="Text 38"/>
          <p:cNvSpPr/>
          <p:nvPr/>
        </p:nvSpPr>
        <p:spPr>
          <a:xfrm>
            <a:off x="1444752" y="10494508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 tar ansvar</a:t>
            </a:r>
            <a:endParaRPr lang="en-US" sz="2000" dirty="0"/>
          </a:p>
        </p:txBody>
      </p:sp>
      <p:sp>
        <p:nvSpPr>
          <p:cNvPr id="42" name="Text 39"/>
          <p:cNvSpPr/>
          <p:nvPr/>
        </p:nvSpPr>
        <p:spPr>
          <a:xfrm>
            <a:off x="813816" y="11372332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plockar undan efter oss.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håller ordning i omklädningsrummet.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tar hand om material och anläggningar.</a:t>
            </a:r>
            <a:endParaRPr lang="en-US" dirty="0"/>
          </a:p>
        </p:txBody>
      </p:sp>
      <p:sp>
        <p:nvSpPr>
          <p:cNvPr id="43" name="Shape 40"/>
          <p:cNvSpPr/>
          <p:nvPr/>
        </p:nvSpPr>
        <p:spPr>
          <a:xfrm>
            <a:off x="3830696" y="10275052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44" name="Shape 41"/>
          <p:cNvSpPr/>
          <p:nvPr/>
        </p:nvSpPr>
        <p:spPr>
          <a:xfrm>
            <a:off x="4021196" y="10540228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5" name="Text 42"/>
          <p:cNvSpPr/>
          <p:nvPr/>
        </p:nvSpPr>
        <p:spPr>
          <a:xfrm>
            <a:off x="4021196" y="10558516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</a:t>
            </a:r>
            <a:endParaRPr lang="en-US" sz="1800" dirty="0"/>
          </a:p>
        </p:txBody>
      </p:sp>
      <p:sp>
        <p:nvSpPr>
          <p:cNvPr id="46" name="Text 43"/>
          <p:cNvSpPr/>
          <p:nvPr/>
        </p:nvSpPr>
        <p:spPr>
          <a:xfrm>
            <a:off x="4697852" y="10494508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 gör varandra bättre</a:t>
            </a:r>
            <a:endParaRPr lang="en-US" sz="2000" dirty="0"/>
          </a:p>
        </p:txBody>
      </p:sp>
      <p:sp>
        <p:nvSpPr>
          <p:cNvPr id="47" name="Text 44"/>
          <p:cNvSpPr/>
          <p:nvPr/>
        </p:nvSpPr>
        <p:spPr>
          <a:xfrm>
            <a:off x="4066916" y="11372332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kämpar för varandra.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passar pucken.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peppar och lyfter varandra</a:t>
            </a:r>
            <a:r>
              <a:rPr lang="en-US" sz="12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250" dirty="0"/>
          </a:p>
        </p:txBody>
      </p:sp>
      <p:sp>
        <p:nvSpPr>
          <p:cNvPr id="48" name="Shape 45"/>
          <p:cNvSpPr/>
          <p:nvPr/>
        </p:nvSpPr>
        <p:spPr>
          <a:xfrm>
            <a:off x="7073128" y="10329916"/>
            <a:ext cx="3051932" cy="3765926"/>
          </a:xfrm>
          <a:prstGeom prst="roundRect">
            <a:avLst>
              <a:gd name="adj" fmla="val 2397"/>
            </a:avLst>
          </a:prstGeom>
          <a:solidFill>
            <a:srgbClr val="111111"/>
          </a:solidFill>
          <a:ln w="13970">
            <a:solidFill>
              <a:srgbClr val="2A2A2A"/>
            </a:solidFill>
            <a:prstDash val="solid"/>
          </a:ln>
          <a:effectLst>
            <a:outerShdw blurRad="15240" dist="7620" dir="27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49" name="Shape 46"/>
          <p:cNvSpPr/>
          <p:nvPr/>
        </p:nvSpPr>
        <p:spPr>
          <a:xfrm>
            <a:off x="7274296" y="10540228"/>
            <a:ext cx="566928" cy="566928"/>
          </a:xfrm>
          <a:prstGeom prst="ellipse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0" name="Text 47"/>
          <p:cNvSpPr/>
          <p:nvPr/>
        </p:nvSpPr>
        <p:spPr>
          <a:xfrm>
            <a:off x="7274296" y="10558516"/>
            <a:ext cx="5669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</a:t>
            </a:r>
            <a:endParaRPr lang="en-US" sz="1800" dirty="0"/>
          </a:p>
        </p:txBody>
      </p:sp>
      <p:sp>
        <p:nvSpPr>
          <p:cNvPr id="51" name="Text 48"/>
          <p:cNvSpPr/>
          <p:nvPr/>
        </p:nvSpPr>
        <p:spPr>
          <a:xfrm>
            <a:off x="7950952" y="10494508"/>
            <a:ext cx="19820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D2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 har roligt</a:t>
            </a:r>
            <a:endParaRPr lang="en-US" sz="2000" dirty="0"/>
          </a:p>
        </p:txBody>
      </p:sp>
      <p:sp>
        <p:nvSpPr>
          <p:cNvPr id="52" name="Text 49"/>
          <p:cNvSpPr/>
          <p:nvPr/>
        </p:nvSpPr>
        <p:spPr>
          <a:xfrm>
            <a:off x="7320016" y="11372332"/>
            <a:ext cx="2558156" cy="24674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vågar prova.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vågar misslyckas.</a:t>
            </a:r>
            <a:endParaRPr lang="en-US" dirty="0"/>
          </a:p>
          <a:p>
            <a:pPr marL="0" indent="0">
              <a:lnSpc>
                <a:spcPct val="10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 Vi bidrar till en positiv stämning</a:t>
            </a:r>
            <a:r>
              <a:rPr lang="en-US" sz="12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250" dirty="0"/>
          </a:p>
        </p:txBody>
      </p:sp>
      <p:sp>
        <p:nvSpPr>
          <p:cNvPr id="53" name="Shape 50"/>
          <p:cNvSpPr/>
          <p:nvPr/>
        </p:nvSpPr>
        <p:spPr>
          <a:xfrm>
            <a:off x="0" y="14370162"/>
            <a:ext cx="10691988" cy="749808"/>
          </a:xfrm>
          <a:prstGeom prst="rect">
            <a:avLst/>
          </a:prstGeom>
          <a:solidFill>
            <a:srgbClr val="FFD200"/>
          </a:solidFill>
          <a:ln w="12700">
            <a:solidFill>
              <a:srgbClr val="FFD20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4" name="Text 51"/>
          <p:cNvSpPr/>
          <p:nvPr/>
        </p:nvSpPr>
        <p:spPr>
          <a:xfrm>
            <a:off x="594360" y="14553042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5050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TEAM 13</a:t>
            </a:r>
            <a:endParaRPr lang="en-US" sz="1500" dirty="0"/>
          </a:p>
        </p:txBody>
      </p:sp>
      <p:sp>
        <p:nvSpPr>
          <p:cNvPr id="55" name="Text 52"/>
          <p:cNvSpPr/>
          <p:nvPr/>
        </p:nvSpPr>
        <p:spPr>
          <a:xfrm>
            <a:off x="4956048" y="14562186"/>
            <a:ext cx="5138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05050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 visar glädje, vilja och mod - på och utanför isen.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58707db-cea7-4907-92d1-cf323291762b}" enabled="1" method="Standard" siteId="{e11cbe9c-f680-44b9-9d42-d705f740b88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Anpassad</PresentationFormat>
  <Paragraphs>53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PowerPoint-presentation</vt:lpstr>
    </vt:vector>
  </TitlesOfParts>
  <Company>VIK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Lagets regler</dc:title>
  <dc:subject>Lagets regler - A3 poster</dc:subject>
  <dc:creator>Stefan Olovsjö</dc:creator>
  <cp:lastModifiedBy>Dreifaldt, Miriam</cp:lastModifiedBy>
  <cp:revision>1</cp:revision>
  <dcterms:created xsi:type="dcterms:W3CDTF">2026-09-28T08:34:49Z</dcterms:created>
  <dcterms:modified xsi:type="dcterms:W3CDTF">2026-09-28T09:22:10Z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d7a6dd0-c16e-4aa6-8f26-3b824bf76858_Enabled">
    <vt:lpwstr>true</vt:lpwstr>
  </property>
  <property fmtid="{D5CDD505-2E9C-101B-9397-08002B2CF9AE}" pid="3" name="MSIP_Label_1d7a6dd0-c16e-4aa6-8f26-3b824bf76858_SetDate">
    <vt:lpwstr>2026-09-28T09:22:06Z</vt:lpwstr>
  </property>
  <property fmtid="{D5CDD505-2E9C-101B-9397-08002B2CF9AE}" pid="4" name="MSIP_Label_1d7a6dd0-c16e-4aa6-8f26-3b824bf76858_Method">
    <vt:lpwstr>Privileged</vt:lpwstr>
  </property>
  <property fmtid="{D5CDD505-2E9C-101B-9397-08002B2CF9AE}" pid="5" name="MSIP_Label_1d7a6dd0-c16e-4aa6-8f26-3b824bf76858_Name">
    <vt:lpwstr>Non-Proprietary Class 3</vt:lpwstr>
  </property>
  <property fmtid="{D5CDD505-2E9C-101B-9397-08002B2CF9AE}" pid="6" name="MSIP_Label_1d7a6dd0-c16e-4aa6-8f26-3b824bf76858_SiteId">
    <vt:lpwstr>516ec17a-b92f-438b-8594-e11b6f6bec79</vt:lpwstr>
  </property>
  <property fmtid="{D5CDD505-2E9C-101B-9397-08002B2CF9AE}" pid="7" name="MSIP_Label_1d7a6dd0-c16e-4aa6-8f26-3b824bf76858_ActionId">
    <vt:lpwstr>3d4a62dc-6803-4b93-a8cc-43898859bb8c</vt:lpwstr>
  </property>
  <property fmtid="{D5CDD505-2E9C-101B-9397-08002B2CF9AE}" pid="8" name="MSIP_Label_1d7a6dd0-c16e-4aa6-8f26-3b824bf76858_ContentBits">
    <vt:lpwstr>0</vt:lpwstr>
  </property>
  <property fmtid="{D5CDD505-2E9C-101B-9397-08002B2CF9AE}" pid="9" name="MSIP_Label_1d7a6dd0-c16e-4aa6-8f26-3b824bf76858_Tag">
    <vt:lpwstr>10, 0, 1, 1</vt:lpwstr>
  </property>
</Properties>
</file>