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404" r:id="rId2"/>
    <p:sldId id="2418" r:id="rId3"/>
    <p:sldId id="2415" r:id="rId4"/>
    <p:sldId id="2447" r:id="rId5"/>
    <p:sldId id="2449" r:id="rId6"/>
    <p:sldId id="2450" r:id="rId7"/>
    <p:sldId id="2452" r:id="rId8"/>
    <p:sldId id="2451" r:id="rId9"/>
    <p:sldId id="2420" r:id="rId10"/>
    <p:sldId id="2422" r:id="rId11"/>
    <p:sldId id="2457" r:id="rId12"/>
    <p:sldId id="2459" r:id="rId13"/>
    <p:sldId id="2455" r:id="rId14"/>
    <p:sldId id="2458" r:id="rId15"/>
    <p:sldId id="2426" r:id="rId16"/>
    <p:sldId id="2428" r:id="rId17"/>
    <p:sldId id="2433" r:id="rId18"/>
    <p:sldId id="2446" r:id="rId19"/>
    <p:sldId id="2432" r:id="rId20"/>
    <p:sldId id="2456" r:id="rId21"/>
    <p:sldId id="2440" r:id="rId22"/>
    <p:sldId id="271" r:id="rId23"/>
  </p:sldIdLst>
  <p:sldSz cx="12192000" cy="6858000"/>
  <p:notesSz cx="6792913" cy="99250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E957E-7F3A-4443-9F3B-38113D1BBB64}" v="1" dt="2025-08-27T07:06:28.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ifaldt, Miriam" userId="6ad0108d-6034-4c01-9213-74eb66bf5eed" providerId="ADAL" clId="{4FD2CC3C-3B67-48EC-A178-F326722C9FC8}"/>
    <pc:docChg chg="undo custSel addSld delSld modSld sldOrd">
      <pc:chgData name="Dreifaldt, Miriam" userId="6ad0108d-6034-4c01-9213-74eb66bf5eed" providerId="ADAL" clId="{4FD2CC3C-3B67-48EC-A178-F326722C9FC8}" dt="2025-08-24T09:49:41.972" v="4407" actId="20577"/>
      <pc:docMkLst>
        <pc:docMk/>
      </pc:docMkLst>
      <pc:sldChg chg="modSp mod">
        <pc:chgData name="Dreifaldt, Miriam" userId="6ad0108d-6034-4c01-9213-74eb66bf5eed" providerId="ADAL" clId="{4FD2CC3C-3B67-48EC-A178-F326722C9FC8}" dt="2025-08-19T08:26:15.776" v="1936" actId="27636"/>
        <pc:sldMkLst>
          <pc:docMk/>
          <pc:sldMk cId="866296413" sldId="2415"/>
        </pc:sldMkLst>
        <pc:spChg chg="mod">
          <ac:chgData name="Dreifaldt, Miriam" userId="6ad0108d-6034-4c01-9213-74eb66bf5eed" providerId="ADAL" clId="{4FD2CC3C-3B67-48EC-A178-F326722C9FC8}" dt="2025-08-19T08:26:15.776" v="1936" actId="27636"/>
          <ac:spMkLst>
            <pc:docMk/>
            <pc:sldMk cId="866296413" sldId="2415"/>
            <ac:spMk id="3" creationId="{28E90938-B6C8-D784-7788-02789A12E96E}"/>
          </ac:spMkLst>
        </pc:spChg>
      </pc:sldChg>
      <pc:sldChg chg="modSp mod">
        <pc:chgData name="Dreifaldt, Miriam" userId="6ad0108d-6034-4c01-9213-74eb66bf5eed" providerId="ADAL" clId="{4FD2CC3C-3B67-48EC-A178-F326722C9FC8}" dt="2025-08-12T13:10:55.998" v="19" actId="20577"/>
        <pc:sldMkLst>
          <pc:docMk/>
          <pc:sldMk cId="3450747619" sldId="2418"/>
        </pc:sldMkLst>
        <pc:spChg chg="mod">
          <ac:chgData name="Dreifaldt, Miriam" userId="6ad0108d-6034-4c01-9213-74eb66bf5eed" providerId="ADAL" clId="{4FD2CC3C-3B67-48EC-A178-F326722C9FC8}" dt="2025-08-12T13:10:55.998" v="19" actId="20577"/>
          <ac:spMkLst>
            <pc:docMk/>
            <pc:sldMk cId="3450747619" sldId="2418"/>
            <ac:spMk id="2" creationId="{C05914C9-432C-AEAC-56D2-55A89A79A769}"/>
          </ac:spMkLst>
        </pc:spChg>
      </pc:sldChg>
      <pc:sldChg chg="modSp del mod">
        <pc:chgData name="Dreifaldt, Miriam" userId="6ad0108d-6034-4c01-9213-74eb66bf5eed" providerId="ADAL" clId="{4FD2CC3C-3B67-48EC-A178-F326722C9FC8}" dt="2025-08-19T08:11:34.805" v="1082" actId="47"/>
        <pc:sldMkLst>
          <pc:docMk/>
          <pc:sldMk cId="4185451185" sldId="2419"/>
        </pc:sldMkLst>
      </pc:sldChg>
      <pc:sldChg chg="modSp mod">
        <pc:chgData name="Dreifaldt, Miriam" userId="6ad0108d-6034-4c01-9213-74eb66bf5eed" providerId="ADAL" clId="{4FD2CC3C-3B67-48EC-A178-F326722C9FC8}" dt="2025-08-20T12:50:33.401" v="2683" actId="20577"/>
        <pc:sldMkLst>
          <pc:docMk/>
          <pc:sldMk cId="3845767050" sldId="2420"/>
        </pc:sldMkLst>
        <pc:spChg chg="mod">
          <ac:chgData name="Dreifaldt, Miriam" userId="6ad0108d-6034-4c01-9213-74eb66bf5eed" providerId="ADAL" clId="{4FD2CC3C-3B67-48EC-A178-F326722C9FC8}" dt="2025-08-20T12:50:33.401" v="2683" actId="20577"/>
          <ac:spMkLst>
            <pc:docMk/>
            <pc:sldMk cId="3845767050" sldId="2420"/>
            <ac:spMk id="3" creationId="{666948D1-FC36-BF6D-67C7-404D95B1BF33}"/>
          </ac:spMkLst>
        </pc:spChg>
      </pc:sldChg>
      <pc:sldChg chg="addSp delSp modSp del mod">
        <pc:chgData name="Dreifaldt, Miriam" userId="6ad0108d-6034-4c01-9213-74eb66bf5eed" providerId="ADAL" clId="{4FD2CC3C-3B67-48EC-A178-F326722C9FC8}" dt="2025-08-19T08:00:48.230" v="243" actId="47"/>
        <pc:sldMkLst>
          <pc:docMk/>
          <pc:sldMk cId="3321110209" sldId="2421"/>
        </pc:sldMkLst>
      </pc:sldChg>
      <pc:sldChg chg="modSp mod">
        <pc:chgData name="Dreifaldt, Miriam" userId="6ad0108d-6034-4c01-9213-74eb66bf5eed" providerId="ADAL" clId="{4FD2CC3C-3B67-48EC-A178-F326722C9FC8}" dt="2025-08-24T09:30:17.602" v="3274" actId="27636"/>
        <pc:sldMkLst>
          <pc:docMk/>
          <pc:sldMk cId="3999409523" sldId="2422"/>
        </pc:sldMkLst>
        <pc:spChg chg="mod">
          <ac:chgData name="Dreifaldt, Miriam" userId="6ad0108d-6034-4c01-9213-74eb66bf5eed" providerId="ADAL" clId="{4FD2CC3C-3B67-48EC-A178-F326722C9FC8}" dt="2025-08-24T09:30:17.602" v="3274" actId="27636"/>
          <ac:spMkLst>
            <pc:docMk/>
            <pc:sldMk cId="3999409523" sldId="2422"/>
            <ac:spMk id="3" creationId="{BCFFA8CA-618D-656D-94DB-30402B967E97}"/>
          </ac:spMkLst>
        </pc:spChg>
      </pc:sldChg>
      <pc:sldChg chg="modSp del mod">
        <pc:chgData name="Dreifaldt, Miriam" userId="6ad0108d-6034-4c01-9213-74eb66bf5eed" providerId="ADAL" clId="{4FD2CC3C-3B67-48EC-A178-F326722C9FC8}" dt="2025-08-19T08:07:04.969" v="792" actId="47"/>
        <pc:sldMkLst>
          <pc:docMk/>
          <pc:sldMk cId="4013215497" sldId="2423"/>
        </pc:sldMkLst>
      </pc:sldChg>
      <pc:sldChg chg="modSp del mod">
        <pc:chgData name="Dreifaldt, Miriam" userId="6ad0108d-6034-4c01-9213-74eb66bf5eed" providerId="ADAL" clId="{4FD2CC3C-3B67-48EC-A178-F326722C9FC8}" dt="2025-08-19T08:07:19.248" v="794" actId="47"/>
        <pc:sldMkLst>
          <pc:docMk/>
          <pc:sldMk cId="2925617193" sldId="2424"/>
        </pc:sldMkLst>
      </pc:sldChg>
      <pc:sldChg chg="modSp mod ord">
        <pc:chgData name="Dreifaldt, Miriam" userId="6ad0108d-6034-4c01-9213-74eb66bf5eed" providerId="ADAL" clId="{4FD2CC3C-3B67-48EC-A178-F326722C9FC8}" dt="2025-08-24T09:42:17.550" v="4175" actId="20577"/>
        <pc:sldMkLst>
          <pc:docMk/>
          <pc:sldMk cId="2536986692" sldId="2426"/>
        </pc:sldMkLst>
        <pc:spChg chg="mod">
          <ac:chgData name="Dreifaldt, Miriam" userId="6ad0108d-6034-4c01-9213-74eb66bf5eed" providerId="ADAL" clId="{4FD2CC3C-3B67-48EC-A178-F326722C9FC8}" dt="2025-08-24T09:41:08.382" v="4169" actId="20577"/>
          <ac:spMkLst>
            <pc:docMk/>
            <pc:sldMk cId="2536986692" sldId="2426"/>
            <ac:spMk id="2" creationId="{290DA45F-DCCC-08BC-EAA5-D6D6920680E6}"/>
          </ac:spMkLst>
        </pc:spChg>
        <pc:spChg chg="mod">
          <ac:chgData name="Dreifaldt, Miriam" userId="6ad0108d-6034-4c01-9213-74eb66bf5eed" providerId="ADAL" clId="{4FD2CC3C-3B67-48EC-A178-F326722C9FC8}" dt="2025-08-24T09:42:17.550" v="4175" actId="20577"/>
          <ac:spMkLst>
            <pc:docMk/>
            <pc:sldMk cId="2536986692" sldId="2426"/>
            <ac:spMk id="3" creationId="{6F7CB9D2-2B88-4BE6-B343-0E650E82C551}"/>
          </ac:spMkLst>
        </pc:spChg>
      </pc:sldChg>
      <pc:sldChg chg="modSp mod">
        <pc:chgData name="Dreifaldt, Miriam" userId="6ad0108d-6034-4c01-9213-74eb66bf5eed" providerId="ADAL" clId="{4FD2CC3C-3B67-48EC-A178-F326722C9FC8}" dt="2025-08-19T08:26:51.128" v="1941" actId="20577"/>
        <pc:sldMkLst>
          <pc:docMk/>
          <pc:sldMk cId="736601562" sldId="2428"/>
        </pc:sldMkLst>
        <pc:spChg chg="mod">
          <ac:chgData name="Dreifaldt, Miriam" userId="6ad0108d-6034-4c01-9213-74eb66bf5eed" providerId="ADAL" clId="{4FD2CC3C-3B67-48EC-A178-F326722C9FC8}" dt="2025-08-19T08:26:51.128" v="1941" actId="20577"/>
          <ac:spMkLst>
            <pc:docMk/>
            <pc:sldMk cId="736601562" sldId="2428"/>
            <ac:spMk id="3" creationId="{BE379501-DCB8-C8D9-4FF4-E9873A4BEDDA}"/>
          </ac:spMkLst>
        </pc:spChg>
      </pc:sldChg>
      <pc:sldChg chg="modSp mod">
        <pc:chgData name="Dreifaldt, Miriam" userId="6ad0108d-6034-4c01-9213-74eb66bf5eed" providerId="ADAL" clId="{4FD2CC3C-3B67-48EC-A178-F326722C9FC8}" dt="2025-08-24T09:30:42.482" v="3286" actId="20577"/>
        <pc:sldMkLst>
          <pc:docMk/>
          <pc:sldMk cId="3200030970" sldId="2431"/>
        </pc:sldMkLst>
      </pc:sldChg>
      <pc:sldChg chg="modSp mod">
        <pc:chgData name="Dreifaldt, Miriam" userId="6ad0108d-6034-4c01-9213-74eb66bf5eed" providerId="ADAL" clId="{4FD2CC3C-3B67-48EC-A178-F326722C9FC8}" dt="2025-08-24T09:48:17.828" v="4341" actId="20577"/>
        <pc:sldMkLst>
          <pc:docMk/>
          <pc:sldMk cId="680727073" sldId="2432"/>
        </pc:sldMkLst>
        <pc:spChg chg="mod">
          <ac:chgData name="Dreifaldt, Miriam" userId="6ad0108d-6034-4c01-9213-74eb66bf5eed" providerId="ADAL" clId="{4FD2CC3C-3B67-48EC-A178-F326722C9FC8}" dt="2025-08-24T09:48:17.828" v="4341" actId="20577"/>
          <ac:spMkLst>
            <pc:docMk/>
            <pc:sldMk cId="680727073" sldId="2432"/>
            <ac:spMk id="3" creationId="{6F7CB9D2-2B88-4BE6-B343-0E650E82C551}"/>
          </ac:spMkLst>
        </pc:spChg>
      </pc:sldChg>
      <pc:sldChg chg="modSp mod">
        <pc:chgData name="Dreifaldt, Miriam" userId="6ad0108d-6034-4c01-9213-74eb66bf5eed" providerId="ADAL" clId="{4FD2CC3C-3B67-48EC-A178-F326722C9FC8}" dt="2025-08-20T07:42:59.394" v="2465" actId="115"/>
        <pc:sldMkLst>
          <pc:docMk/>
          <pc:sldMk cId="3564083940" sldId="2433"/>
        </pc:sldMkLst>
        <pc:spChg chg="mod">
          <ac:chgData name="Dreifaldt, Miriam" userId="6ad0108d-6034-4c01-9213-74eb66bf5eed" providerId="ADAL" clId="{4FD2CC3C-3B67-48EC-A178-F326722C9FC8}" dt="2025-08-20T07:42:59.394" v="2465" actId="115"/>
          <ac:spMkLst>
            <pc:docMk/>
            <pc:sldMk cId="3564083940" sldId="2433"/>
            <ac:spMk id="3" creationId="{6F7CB9D2-2B88-4BE6-B343-0E650E82C551}"/>
          </ac:spMkLst>
        </pc:spChg>
      </pc:sldChg>
      <pc:sldChg chg="del">
        <pc:chgData name="Dreifaldt, Miriam" userId="6ad0108d-6034-4c01-9213-74eb66bf5eed" providerId="ADAL" clId="{4FD2CC3C-3B67-48EC-A178-F326722C9FC8}" dt="2025-08-19T08:11:18.090" v="1079" actId="47"/>
        <pc:sldMkLst>
          <pc:docMk/>
          <pc:sldMk cId="3644308446" sldId="2441"/>
        </pc:sldMkLst>
      </pc:sldChg>
      <pc:sldChg chg="del">
        <pc:chgData name="Dreifaldt, Miriam" userId="6ad0108d-6034-4c01-9213-74eb66bf5eed" providerId="ADAL" clId="{4FD2CC3C-3B67-48EC-A178-F326722C9FC8}" dt="2025-08-19T08:11:19.253" v="1080" actId="47"/>
        <pc:sldMkLst>
          <pc:docMk/>
          <pc:sldMk cId="2173816900" sldId="2442"/>
        </pc:sldMkLst>
      </pc:sldChg>
      <pc:sldChg chg="modSp del mod">
        <pc:chgData name="Dreifaldt, Miriam" userId="6ad0108d-6034-4c01-9213-74eb66bf5eed" providerId="ADAL" clId="{4FD2CC3C-3B67-48EC-A178-F326722C9FC8}" dt="2025-08-19T08:19:48.801" v="1653" actId="47"/>
        <pc:sldMkLst>
          <pc:docMk/>
          <pc:sldMk cId="2547394060" sldId="2443"/>
        </pc:sldMkLst>
      </pc:sldChg>
      <pc:sldChg chg="del">
        <pc:chgData name="Dreifaldt, Miriam" userId="6ad0108d-6034-4c01-9213-74eb66bf5eed" providerId="ADAL" clId="{4FD2CC3C-3B67-48EC-A178-F326722C9FC8}" dt="2025-08-19T08:11:29.575" v="1081" actId="47"/>
        <pc:sldMkLst>
          <pc:docMk/>
          <pc:sldMk cId="1987910847" sldId="2444"/>
        </pc:sldMkLst>
      </pc:sldChg>
      <pc:sldChg chg="modSp mod">
        <pc:chgData name="Dreifaldt, Miriam" userId="6ad0108d-6034-4c01-9213-74eb66bf5eed" providerId="ADAL" clId="{4FD2CC3C-3B67-48EC-A178-F326722C9FC8}" dt="2025-08-12T13:15:05.684" v="213" actId="20577"/>
        <pc:sldMkLst>
          <pc:docMk/>
          <pc:sldMk cId="461427279" sldId="2446"/>
        </pc:sldMkLst>
        <pc:spChg chg="mod">
          <ac:chgData name="Dreifaldt, Miriam" userId="6ad0108d-6034-4c01-9213-74eb66bf5eed" providerId="ADAL" clId="{4FD2CC3C-3B67-48EC-A178-F326722C9FC8}" dt="2025-08-12T13:14:36.039" v="209" actId="20577"/>
          <ac:spMkLst>
            <pc:docMk/>
            <pc:sldMk cId="461427279" sldId="2446"/>
            <ac:spMk id="2" creationId="{A8040F0C-BA2F-A811-5BEA-C4796356C59F}"/>
          </ac:spMkLst>
        </pc:spChg>
        <pc:spChg chg="mod">
          <ac:chgData name="Dreifaldt, Miriam" userId="6ad0108d-6034-4c01-9213-74eb66bf5eed" providerId="ADAL" clId="{4FD2CC3C-3B67-48EC-A178-F326722C9FC8}" dt="2025-08-12T13:15:05.684" v="213" actId="20577"/>
          <ac:spMkLst>
            <pc:docMk/>
            <pc:sldMk cId="461427279" sldId="2446"/>
            <ac:spMk id="3" creationId="{4E338A76-7FFD-DCC8-C81F-A567F4A7E285}"/>
          </ac:spMkLst>
        </pc:spChg>
      </pc:sldChg>
      <pc:sldChg chg="addSp delSp modSp add mod">
        <pc:chgData name="Dreifaldt, Miriam" userId="6ad0108d-6034-4c01-9213-74eb66bf5eed" providerId="ADAL" clId="{4FD2CC3C-3B67-48EC-A178-F326722C9FC8}" dt="2025-08-24T09:21:58.694" v="2717" actId="20577"/>
        <pc:sldMkLst>
          <pc:docMk/>
          <pc:sldMk cId="2094724241" sldId="2447"/>
        </pc:sldMkLst>
        <pc:spChg chg="mod">
          <ac:chgData name="Dreifaldt, Miriam" userId="6ad0108d-6034-4c01-9213-74eb66bf5eed" providerId="ADAL" clId="{4FD2CC3C-3B67-48EC-A178-F326722C9FC8}" dt="2025-08-19T08:00:45.870" v="242" actId="20577"/>
          <ac:spMkLst>
            <pc:docMk/>
            <pc:sldMk cId="2094724241" sldId="2447"/>
            <ac:spMk id="2" creationId="{28551718-ACED-D1B6-6251-C77170750584}"/>
          </ac:spMkLst>
        </pc:spChg>
        <pc:spChg chg="mod">
          <ac:chgData name="Dreifaldt, Miriam" userId="6ad0108d-6034-4c01-9213-74eb66bf5eed" providerId="ADAL" clId="{4FD2CC3C-3B67-48EC-A178-F326722C9FC8}" dt="2025-08-24T09:21:58.694" v="2717" actId="20577"/>
          <ac:spMkLst>
            <pc:docMk/>
            <pc:sldMk cId="2094724241" sldId="2447"/>
            <ac:spMk id="3" creationId="{345C8F7B-1BD7-067D-31B1-39F7BB60CD9D}"/>
          </ac:spMkLst>
        </pc:spChg>
      </pc:sldChg>
      <pc:sldChg chg="add del">
        <pc:chgData name="Dreifaldt, Miriam" userId="6ad0108d-6034-4c01-9213-74eb66bf5eed" providerId="ADAL" clId="{4FD2CC3C-3B67-48EC-A178-F326722C9FC8}" dt="2025-08-19T08:08:51.258" v="937" actId="47"/>
        <pc:sldMkLst>
          <pc:docMk/>
          <pc:sldMk cId="3603426400" sldId="2448"/>
        </pc:sldMkLst>
      </pc:sldChg>
      <pc:sldChg chg="modSp add mod">
        <pc:chgData name="Dreifaldt, Miriam" userId="6ad0108d-6034-4c01-9213-74eb66bf5eed" providerId="ADAL" clId="{4FD2CC3C-3B67-48EC-A178-F326722C9FC8}" dt="2025-08-24T09:24:03.616" v="2875" actId="20577"/>
        <pc:sldMkLst>
          <pc:docMk/>
          <pc:sldMk cId="959774449" sldId="2449"/>
        </pc:sldMkLst>
        <pc:spChg chg="mod">
          <ac:chgData name="Dreifaldt, Miriam" userId="6ad0108d-6034-4c01-9213-74eb66bf5eed" providerId="ADAL" clId="{4FD2CC3C-3B67-48EC-A178-F326722C9FC8}" dt="2025-08-19T08:08:11.037" v="860" actId="20577"/>
          <ac:spMkLst>
            <pc:docMk/>
            <pc:sldMk cId="959774449" sldId="2449"/>
            <ac:spMk id="2" creationId="{B4576843-D729-6B8E-2EFF-269262025EDE}"/>
          </ac:spMkLst>
        </pc:spChg>
        <pc:spChg chg="mod">
          <ac:chgData name="Dreifaldt, Miriam" userId="6ad0108d-6034-4c01-9213-74eb66bf5eed" providerId="ADAL" clId="{4FD2CC3C-3B67-48EC-A178-F326722C9FC8}" dt="2025-08-24T09:24:03.616" v="2875" actId="20577"/>
          <ac:spMkLst>
            <pc:docMk/>
            <pc:sldMk cId="959774449" sldId="2449"/>
            <ac:spMk id="3" creationId="{BB52B22E-B4F1-DCBD-F828-DC89E3DE367A}"/>
          </ac:spMkLst>
        </pc:spChg>
      </pc:sldChg>
      <pc:sldChg chg="modSp add mod">
        <pc:chgData name="Dreifaldt, Miriam" userId="6ad0108d-6034-4c01-9213-74eb66bf5eed" providerId="ADAL" clId="{4FD2CC3C-3B67-48EC-A178-F326722C9FC8}" dt="2025-08-24T09:24:38.946" v="2940" actId="20577"/>
        <pc:sldMkLst>
          <pc:docMk/>
          <pc:sldMk cId="3804880250" sldId="2450"/>
        </pc:sldMkLst>
        <pc:spChg chg="mod">
          <ac:chgData name="Dreifaldt, Miriam" userId="6ad0108d-6034-4c01-9213-74eb66bf5eed" providerId="ADAL" clId="{4FD2CC3C-3B67-48EC-A178-F326722C9FC8}" dt="2025-08-24T09:24:38.946" v="2940" actId="20577"/>
          <ac:spMkLst>
            <pc:docMk/>
            <pc:sldMk cId="3804880250" sldId="2450"/>
            <ac:spMk id="3" creationId="{8BBA9262-922C-23F4-79CD-5AD5B8B821F7}"/>
          </ac:spMkLst>
        </pc:spChg>
      </pc:sldChg>
      <pc:sldChg chg="modSp add mod">
        <pc:chgData name="Dreifaldt, Miriam" userId="6ad0108d-6034-4c01-9213-74eb66bf5eed" providerId="ADAL" clId="{4FD2CC3C-3B67-48EC-A178-F326722C9FC8}" dt="2025-08-19T08:13:00.546" v="1255" actId="20577"/>
        <pc:sldMkLst>
          <pc:docMk/>
          <pc:sldMk cId="1270019327" sldId="2451"/>
        </pc:sldMkLst>
        <pc:spChg chg="mod">
          <ac:chgData name="Dreifaldt, Miriam" userId="6ad0108d-6034-4c01-9213-74eb66bf5eed" providerId="ADAL" clId="{4FD2CC3C-3B67-48EC-A178-F326722C9FC8}" dt="2025-08-19T08:13:00.546" v="1255" actId="20577"/>
          <ac:spMkLst>
            <pc:docMk/>
            <pc:sldMk cId="1270019327" sldId="2451"/>
            <ac:spMk id="3" creationId="{BAA75116-59A5-EACF-34AD-22B97F8D6F01}"/>
          </ac:spMkLst>
        </pc:spChg>
      </pc:sldChg>
      <pc:sldChg chg="modSp add mod">
        <pc:chgData name="Dreifaldt, Miriam" userId="6ad0108d-6034-4c01-9213-74eb66bf5eed" providerId="ADAL" clId="{4FD2CC3C-3B67-48EC-A178-F326722C9FC8}" dt="2025-08-24T09:27:54.859" v="3114" actId="20577"/>
        <pc:sldMkLst>
          <pc:docMk/>
          <pc:sldMk cId="15686891" sldId="2452"/>
        </pc:sldMkLst>
        <pc:spChg chg="mod">
          <ac:chgData name="Dreifaldt, Miriam" userId="6ad0108d-6034-4c01-9213-74eb66bf5eed" providerId="ADAL" clId="{4FD2CC3C-3B67-48EC-A178-F326722C9FC8}" dt="2025-08-19T08:20:51.148" v="1692" actId="20577"/>
          <ac:spMkLst>
            <pc:docMk/>
            <pc:sldMk cId="15686891" sldId="2452"/>
            <ac:spMk id="2" creationId="{63658791-6E07-0789-FBC5-922D7AE17D8C}"/>
          </ac:spMkLst>
        </pc:spChg>
        <pc:spChg chg="mod">
          <ac:chgData name="Dreifaldt, Miriam" userId="6ad0108d-6034-4c01-9213-74eb66bf5eed" providerId="ADAL" clId="{4FD2CC3C-3B67-48EC-A178-F326722C9FC8}" dt="2025-08-24T09:27:54.859" v="3114" actId="20577"/>
          <ac:spMkLst>
            <pc:docMk/>
            <pc:sldMk cId="15686891" sldId="2452"/>
            <ac:spMk id="3" creationId="{1DC338A1-75EE-8A83-D87B-63139772DCA6}"/>
          </ac:spMkLst>
        </pc:spChg>
      </pc:sldChg>
      <pc:sldChg chg="modSp add del mod">
        <pc:chgData name="Dreifaldt, Miriam" userId="6ad0108d-6034-4c01-9213-74eb66bf5eed" providerId="ADAL" clId="{4FD2CC3C-3B67-48EC-A178-F326722C9FC8}" dt="2025-08-24T09:27:14.372" v="3036" actId="47"/>
        <pc:sldMkLst>
          <pc:docMk/>
          <pc:sldMk cId="260224526" sldId="2453"/>
        </pc:sldMkLst>
      </pc:sldChg>
      <pc:sldChg chg="delSp modSp add del mod">
        <pc:chgData name="Dreifaldt, Miriam" userId="6ad0108d-6034-4c01-9213-74eb66bf5eed" providerId="ADAL" clId="{4FD2CC3C-3B67-48EC-A178-F326722C9FC8}" dt="2025-08-19T08:28:53.137" v="1994" actId="47"/>
        <pc:sldMkLst>
          <pc:docMk/>
          <pc:sldMk cId="4113873546" sldId="2454"/>
        </pc:sldMkLst>
      </pc:sldChg>
      <pc:sldChg chg="modSp add mod">
        <pc:chgData name="Dreifaldt, Miriam" userId="6ad0108d-6034-4c01-9213-74eb66bf5eed" providerId="ADAL" clId="{4FD2CC3C-3B67-48EC-A178-F326722C9FC8}" dt="2025-08-24T09:35:29.951" v="3594" actId="20577"/>
        <pc:sldMkLst>
          <pc:docMk/>
          <pc:sldMk cId="334039978" sldId="2455"/>
        </pc:sldMkLst>
        <pc:spChg chg="mod">
          <ac:chgData name="Dreifaldt, Miriam" userId="6ad0108d-6034-4c01-9213-74eb66bf5eed" providerId="ADAL" clId="{4FD2CC3C-3B67-48EC-A178-F326722C9FC8}" dt="2025-08-19T08:28:38.442" v="1993" actId="5793"/>
          <ac:spMkLst>
            <pc:docMk/>
            <pc:sldMk cId="334039978" sldId="2455"/>
            <ac:spMk id="2" creationId="{C450F28E-97CD-4C4C-3A66-56132C074BF7}"/>
          </ac:spMkLst>
        </pc:spChg>
        <pc:spChg chg="mod">
          <ac:chgData name="Dreifaldt, Miriam" userId="6ad0108d-6034-4c01-9213-74eb66bf5eed" providerId="ADAL" clId="{4FD2CC3C-3B67-48EC-A178-F326722C9FC8}" dt="2025-08-24T09:35:29.951" v="3594" actId="20577"/>
          <ac:spMkLst>
            <pc:docMk/>
            <pc:sldMk cId="334039978" sldId="2455"/>
            <ac:spMk id="3" creationId="{58D7F6FF-D36C-CCFB-26B8-80BF71A29282}"/>
          </ac:spMkLst>
        </pc:spChg>
      </pc:sldChg>
      <pc:sldChg chg="modSp add mod">
        <pc:chgData name="Dreifaldt, Miriam" userId="6ad0108d-6034-4c01-9213-74eb66bf5eed" providerId="ADAL" clId="{4FD2CC3C-3B67-48EC-A178-F326722C9FC8}" dt="2025-08-24T09:49:41.972" v="4407" actId="20577"/>
        <pc:sldMkLst>
          <pc:docMk/>
          <pc:sldMk cId="1824671423" sldId="2456"/>
        </pc:sldMkLst>
        <pc:spChg chg="mod">
          <ac:chgData name="Dreifaldt, Miriam" userId="6ad0108d-6034-4c01-9213-74eb66bf5eed" providerId="ADAL" clId="{4FD2CC3C-3B67-48EC-A178-F326722C9FC8}" dt="2025-08-20T07:43:37.903" v="2487" actId="20577"/>
          <ac:spMkLst>
            <pc:docMk/>
            <pc:sldMk cId="1824671423" sldId="2456"/>
            <ac:spMk id="2" creationId="{CF1E83B6-1DC1-D57B-FDCB-B7E3745AD523}"/>
          </ac:spMkLst>
        </pc:spChg>
        <pc:spChg chg="mod">
          <ac:chgData name="Dreifaldt, Miriam" userId="6ad0108d-6034-4c01-9213-74eb66bf5eed" providerId="ADAL" clId="{4FD2CC3C-3B67-48EC-A178-F326722C9FC8}" dt="2025-08-24T09:49:41.972" v="4407" actId="20577"/>
          <ac:spMkLst>
            <pc:docMk/>
            <pc:sldMk cId="1824671423" sldId="2456"/>
            <ac:spMk id="3" creationId="{75AAEEF5-C464-D46D-81C5-44BC93CDC7EE}"/>
          </ac:spMkLst>
        </pc:spChg>
      </pc:sldChg>
      <pc:sldChg chg="add">
        <pc:chgData name="Dreifaldt, Miriam" userId="6ad0108d-6034-4c01-9213-74eb66bf5eed" providerId="ADAL" clId="{4FD2CC3C-3B67-48EC-A178-F326722C9FC8}" dt="2025-08-24T09:27:12.249" v="3035"/>
        <pc:sldMkLst>
          <pc:docMk/>
          <pc:sldMk cId="1847808588" sldId="2457"/>
        </pc:sldMkLst>
      </pc:sldChg>
      <pc:sldChg chg="modSp add mod ord">
        <pc:chgData name="Dreifaldt, Miriam" userId="6ad0108d-6034-4c01-9213-74eb66bf5eed" providerId="ADAL" clId="{4FD2CC3C-3B67-48EC-A178-F326722C9FC8}" dt="2025-08-24T09:49:14.584" v="4365" actId="20577"/>
        <pc:sldMkLst>
          <pc:docMk/>
          <pc:sldMk cId="2589544171" sldId="2458"/>
        </pc:sldMkLst>
        <pc:spChg chg="mod">
          <ac:chgData name="Dreifaldt, Miriam" userId="6ad0108d-6034-4c01-9213-74eb66bf5eed" providerId="ADAL" clId="{4FD2CC3C-3B67-48EC-A178-F326722C9FC8}" dt="2025-08-24T09:36:08.638" v="3614" actId="20577"/>
          <ac:spMkLst>
            <pc:docMk/>
            <pc:sldMk cId="2589544171" sldId="2458"/>
            <ac:spMk id="2" creationId="{1EB4B483-DF81-4921-ABA8-B0A21D716411}"/>
          </ac:spMkLst>
        </pc:spChg>
        <pc:spChg chg="mod">
          <ac:chgData name="Dreifaldt, Miriam" userId="6ad0108d-6034-4c01-9213-74eb66bf5eed" providerId="ADAL" clId="{4FD2CC3C-3B67-48EC-A178-F326722C9FC8}" dt="2025-08-24T09:49:14.584" v="4365" actId="20577"/>
          <ac:spMkLst>
            <pc:docMk/>
            <pc:sldMk cId="2589544171" sldId="2458"/>
            <ac:spMk id="3" creationId="{0AF66DAC-087F-388C-D528-D526DEB178B6}"/>
          </ac:spMkLst>
        </pc:spChg>
      </pc:sldChg>
    </pc:docChg>
  </pc:docChgLst>
  <pc:docChgLst>
    <pc:chgData name="Stefan Olovsjö" userId="3815d0f6-144b-42ef-82b2-1d3741bdf567" providerId="ADAL" clId="{405AF67E-EB8F-43DE-BA37-3A8C6D49788C}"/>
    <pc:docChg chg="modSld">
      <pc:chgData name="Stefan Olovsjö" userId="3815d0f6-144b-42ef-82b2-1d3741bdf567" providerId="ADAL" clId="{405AF67E-EB8F-43DE-BA37-3A8C6D49788C}" dt="2025-08-25T09:14:35.342" v="16" actId="20577"/>
      <pc:docMkLst>
        <pc:docMk/>
      </pc:docMkLst>
      <pc:sldChg chg="modSp mod">
        <pc:chgData name="Stefan Olovsjö" userId="3815d0f6-144b-42ef-82b2-1d3741bdf567" providerId="ADAL" clId="{405AF67E-EB8F-43DE-BA37-3A8C6D49788C}" dt="2025-08-25T08:03:51.982" v="11" actId="20577"/>
        <pc:sldMkLst>
          <pc:docMk/>
          <pc:sldMk cId="3999409523" sldId="2422"/>
        </pc:sldMkLst>
        <pc:spChg chg="mod">
          <ac:chgData name="Stefan Olovsjö" userId="3815d0f6-144b-42ef-82b2-1d3741bdf567" providerId="ADAL" clId="{405AF67E-EB8F-43DE-BA37-3A8C6D49788C}" dt="2025-08-25T08:03:51.982" v="11" actId="20577"/>
          <ac:spMkLst>
            <pc:docMk/>
            <pc:sldMk cId="3999409523" sldId="2422"/>
            <ac:spMk id="3" creationId="{BCFFA8CA-618D-656D-94DB-30402B967E97}"/>
          </ac:spMkLst>
        </pc:spChg>
      </pc:sldChg>
      <pc:sldChg chg="modSp mod">
        <pc:chgData name="Stefan Olovsjö" userId="3815d0f6-144b-42ef-82b2-1d3741bdf567" providerId="ADAL" clId="{405AF67E-EB8F-43DE-BA37-3A8C6D49788C}" dt="2025-08-25T09:14:35.342" v="16" actId="20577"/>
        <pc:sldMkLst>
          <pc:docMk/>
          <pc:sldMk cId="680727073" sldId="2432"/>
        </pc:sldMkLst>
        <pc:spChg chg="mod">
          <ac:chgData name="Stefan Olovsjö" userId="3815d0f6-144b-42ef-82b2-1d3741bdf567" providerId="ADAL" clId="{405AF67E-EB8F-43DE-BA37-3A8C6D49788C}" dt="2025-08-25T09:14:35.342" v="16" actId="20577"/>
          <ac:spMkLst>
            <pc:docMk/>
            <pc:sldMk cId="680727073" sldId="2432"/>
            <ac:spMk id="3" creationId="{6F7CB9D2-2B88-4BE6-B343-0E650E82C551}"/>
          </ac:spMkLst>
        </pc:spChg>
      </pc:sldChg>
      <pc:sldChg chg="modSp mod">
        <pc:chgData name="Stefan Olovsjö" userId="3815d0f6-144b-42ef-82b2-1d3741bdf567" providerId="ADAL" clId="{405AF67E-EB8F-43DE-BA37-3A8C6D49788C}" dt="2025-08-25T09:12:51.408" v="15" actId="20577"/>
        <pc:sldMkLst>
          <pc:docMk/>
          <pc:sldMk cId="2589544171" sldId="2458"/>
        </pc:sldMkLst>
        <pc:spChg chg="mod">
          <ac:chgData name="Stefan Olovsjö" userId="3815d0f6-144b-42ef-82b2-1d3741bdf567" providerId="ADAL" clId="{405AF67E-EB8F-43DE-BA37-3A8C6D49788C}" dt="2025-08-25T09:12:51.408" v="15" actId="20577"/>
          <ac:spMkLst>
            <pc:docMk/>
            <pc:sldMk cId="2589544171" sldId="2458"/>
            <ac:spMk id="3" creationId="{0AF66DAC-087F-388C-D528-D526DEB178B6}"/>
          </ac:spMkLst>
        </pc:spChg>
      </pc:sldChg>
    </pc:docChg>
  </pc:docChgLst>
  <pc:docChgLst>
    <pc:chgData name="Dreifaldt, Miriam" userId="6ad0108d-6034-4c01-9213-74eb66bf5eed" providerId="ADAL" clId="{EDCE957E-7F3A-4443-9F3B-38113D1BBB64}"/>
    <pc:docChg chg="custSel addSld delSld modSld">
      <pc:chgData name="Dreifaldt, Miriam" userId="6ad0108d-6034-4c01-9213-74eb66bf5eed" providerId="ADAL" clId="{EDCE957E-7F3A-4443-9F3B-38113D1BBB64}" dt="2025-08-27T07:09:49.907" v="1253" actId="47"/>
      <pc:docMkLst>
        <pc:docMk/>
      </pc:docMkLst>
      <pc:sldChg chg="del">
        <pc:chgData name="Dreifaldt, Miriam" userId="6ad0108d-6034-4c01-9213-74eb66bf5eed" providerId="ADAL" clId="{EDCE957E-7F3A-4443-9F3B-38113D1BBB64}" dt="2025-08-27T07:09:49.907" v="1253" actId="47"/>
        <pc:sldMkLst>
          <pc:docMk/>
          <pc:sldMk cId="3200030970" sldId="2431"/>
        </pc:sldMkLst>
      </pc:sldChg>
      <pc:sldChg chg="modSp mod">
        <pc:chgData name="Dreifaldt, Miriam" userId="6ad0108d-6034-4c01-9213-74eb66bf5eed" providerId="ADAL" clId="{EDCE957E-7F3A-4443-9F3B-38113D1BBB64}" dt="2025-08-25T11:00:01.808" v="19" actId="20577"/>
        <pc:sldMkLst>
          <pc:docMk/>
          <pc:sldMk cId="2094724241" sldId="2447"/>
        </pc:sldMkLst>
        <pc:spChg chg="mod">
          <ac:chgData name="Dreifaldt, Miriam" userId="6ad0108d-6034-4c01-9213-74eb66bf5eed" providerId="ADAL" clId="{EDCE957E-7F3A-4443-9F3B-38113D1BBB64}" dt="2025-08-25T11:00:01.808" v="19" actId="20577"/>
          <ac:spMkLst>
            <pc:docMk/>
            <pc:sldMk cId="2094724241" sldId="2447"/>
            <ac:spMk id="3" creationId="{345C8F7B-1BD7-067D-31B1-39F7BB60CD9D}"/>
          </ac:spMkLst>
        </pc:spChg>
      </pc:sldChg>
      <pc:sldChg chg="modSp mod">
        <pc:chgData name="Dreifaldt, Miriam" userId="6ad0108d-6034-4c01-9213-74eb66bf5eed" providerId="ADAL" clId="{EDCE957E-7F3A-4443-9F3B-38113D1BBB64}" dt="2025-08-27T07:06:22.692" v="758" actId="20577"/>
        <pc:sldMkLst>
          <pc:docMk/>
          <pc:sldMk cId="1847808588" sldId="2457"/>
        </pc:sldMkLst>
        <pc:spChg chg="mod">
          <ac:chgData name="Dreifaldt, Miriam" userId="6ad0108d-6034-4c01-9213-74eb66bf5eed" providerId="ADAL" clId="{EDCE957E-7F3A-4443-9F3B-38113D1BBB64}" dt="2025-08-27T07:06:22.692" v="758" actId="20577"/>
          <ac:spMkLst>
            <pc:docMk/>
            <pc:sldMk cId="1847808588" sldId="2457"/>
            <ac:spMk id="3" creationId="{9665D89B-8C85-D096-EE5E-41731E9A3556}"/>
          </ac:spMkLst>
        </pc:spChg>
      </pc:sldChg>
      <pc:sldChg chg="modSp add mod">
        <pc:chgData name="Dreifaldt, Miriam" userId="6ad0108d-6034-4c01-9213-74eb66bf5eed" providerId="ADAL" clId="{EDCE957E-7F3A-4443-9F3B-38113D1BBB64}" dt="2025-08-27T07:09:26.463" v="1252" actId="20577"/>
        <pc:sldMkLst>
          <pc:docMk/>
          <pc:sldMk cId="3992837665" sldId="2459"/>
        </pc:sldMkLst>
        <pc:spChg chg="mod">
          <ac:chgData name="Dreifaldt, Miriam" userId="6ad0108d-6034-4c01-9213-74eb66bf5eed" providerId="ADAL" clId="{EDCE957E-7F3A-4443-9F3B-38113D1BBB64}" dt="2025-08-27T07:06:44.499" v="779" actId="20577"/>
          <ac:spMkLst>
            <pc:docMk/>
            <pc:sldMk cId="3992837665" sldId="2459"/>
            <ac:spMk id="2" creationId="{9D4127F6-B3AA-EE61-E55F-8B14F019F711}"/>
          </ac:spMkLst>
        </pc:spChg>
        <pc:spChg chg="mod">
          <ac:chgData name="Dreifaldt, Miriam" userId="6ad0108d-6034-4c01-9213-74eb66bf5eed" providerId="ADAL" clId="{EDCE957E-7F3A-4443-9F3B-38113D1BBB64}" dt="2025-08-27T07:09:26.463" v="1252" actId="20577"/>
          <ac:spMkLst>
            <pc:docMk/>
            <pc:sldMk cId="3992837665" sldId="2459"/>
            <ac:spMk id="3" creationId="{3E49E7F8-7942-0237-2B7A-4122FB7A3FB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7A22CD2D-011B-4F0C-9A48-4C16DF26D383}" type="datetimeFigureOut">
              <a:rPr lang="sv-SE" smtClean="0"/>
              <a:t>2025-08-27</a:t>
            </a:fld>
            <a:endParaRPr lang="sv-SE"/>
          </a:p>
        </p:txBody>
      </p:sp>
      <p:sp>
        <p:nvSpPr>
          <p:cNvPr id="4" name="Platshållare för bildobjekt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7CCF68D5-CD07-4725-A5F1-67B18E718CDB}" type="slidenum">
              <a:rPr lang="sv-SE" smtClean="0"/>
              <a:t>‹#›</a:t>
            </a:fld>
            <a:endParaRPr lang="sv-SE"/>
          </a:p>
        </p:txBody>
      </p:sp>
    </p:spTree>
    <p:extLst>
      <p:ext uri="{BB962C8B-B14F-4D97-AF65-F5344CB8AC3E}">
        <p14:creationId xmlns:p14="http://schemas.microsoft.com/office/powerpoint/2010/main" val="215128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400" dirty="0">
                <a:solidFill>
                  <a:schemeClr val="bg1"/>
                </a:solidFill>
                <a:effectLst/>
                <a:latin typeface="ACUMINPROEXTRACOND-BLACKITALIC" panose="020B0605020202020204"/>
                <a:ea typeface="Calibri" panose="020F0502020204030204" pitchFamily="34" charset="0"/>
                <a:cs typeface="Times New Roman" panose="02020603050405020304" pitchFamily="18" charset="0"/>
              </a:rPr>
              <a:t>Målbild - Skapa en sund prestationsmiljö där trivsel, trygghet, </a:t>
            </a:r>
            <a:r>
              <a:rPr lang="sv-SE" sz="2400" dirty="0">
                <a:solidFill>
                  <a:schemeClr val="bg1"/>
                </a:solidFill>
                <a:latin typeface="ACUMINPROEXTRACOND-BLACKITALIC" panose="020B0605020202020204"/>
                <a:ea typeface="Calibri" panose="020F0502020204030204" pitchFamily="34" charset="0"/>
                <a:cs typeface="Times New Roman" panose="02020603050405020304" pitchFamily="18" charset="0"/>
              </a:rPr>
              <a:t>gemenskap och glädje är fundament</a:t>
            </a:r>
          </a:p>
          <a:p>
            <a:pPr marL="0" marR="0" lvl="0" indent="0" algn="l" defTabSz="1828709" rtl="0" eaLnBrk="1" fontAlgn="auto" latinLnBrk="0" hangingPunct="1">
              <a:lnSpc>
                <a:spcPct val="100000"/>
              </a:lnSpc>
              <a:spcBef>
                <a:spcPts val="0"/>
              </a:spcBef>
              <a:spcAft>
                <a:spcPts val="0"/>
              </a:spcAft>
              <a:buClrTx/>
              <a:buSzTx/>
              <a:buFontTx/>
              <a:buNone/>
              <a:tabLst/>
              <a:defRPr/>
            </a:pPr>
            <a:r>
              <a:rPr lang="sv-SE" dirty="0">
                <a:solidFill>
                  <a:srgbClr val="FFC000"/>
                </a:solidFill>
              </a:rPr>
              <a:t>Människor blir sedda</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00CA10-F212-664E-8BE8-876F5D88CACB}"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210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noProof="0" dirty="0"/>
          </a:p>
        </p:txBody>
      </p:sp>
      <p:sp>
        <p:nvSpPr>
          <p:cNvPr id="4" name="Platshållare för bildnummer 3"/>
          <p:cNvSpPr>
            <a:spLocks noGrp="1"/>
          </p:cNvSpPr>
          <p:nvPr>
            <p:ph type="sldNum" sz="quarter" idx="10"/>
          </p:nvPr>
        </p:nvSpPr>
        <p:spPr/>
        <p:txBody>
          <a:bodyPr/>
          <a:lstStyle/>
          <a:p>
            <a:fld id="{B500CA10-F212-664E-8BE8-876F5D88CACB}" type="slidenum">
              <a:rPr lang="sv-SE" smtClean="0"/>
              <a:t>22</a:t>
            </a:fld>
            <a:endParaRPr lang="sv-SE" dirty="0"/>
          </a:p>
        </p:txBody>
      </p:sp>
    </p:spTree>
    <p:extLst>
      <p:ext uri="{BB962C8B-B14F-4D97-AF65-F5344CB8AC3E}">
        <p14:creationId xmlns:p14="http://schemas.microsoft.com/office/powerpoint/2010/main" val="2743512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79056" y="1508132"/>
            <a:ext cx="9233890" cy="1470026"/>
          </a:xfrm>
        </p:spPr>
        <p:txBody>
          <a:bodyPr bIns="0" anchor="b"/>
          <a:lstStyle>
            <a:lvl1pPr algn="ctr">
              <a:lnSpc>
                <a:spcPct val="80000"/>
              </a:lnSpc>
              <a:defRPr spc="-200"/>
            </a:lvl1pPr>
          </a:lstStyle>
          <a:p>
            <a:r>
              <a:rPr lang="en-US" dirty="0"/>
              <a:t>SKRIV RUBRIKEN MED STORA BOKSTÄVER</a:t>
            </a:r>
          </a:p>
        </p:txBody>
      </p:sp>
      <p:sp>
        <p:nvSpPr>
          <p:cNvPr id="3" name="Subtitle 2"/>
          <p:cNvSpPr>
            <a:spLocks noGrp="1"/>
          </p:cNvSpPr>
          <p:nvPr>
            <p:ph type="subTitle" idx="1"/>
          </p:nvPr>
        </p:nvSpPr>
        <p:spPr>
          <a:xfrm>
            <a:off x="1828800" y="2988466"/>
            <a:ext cx="8534400" cy="1752600"/>
          </a:xfrm>
        </p:spPr>
        <p:txBody>
          <a:bodyPr tIns="0">
            <a:normAutofit/>
          </a:bodyPr>
          <a:lstStyle>
            <a:lvl1pPr marL="0" indent="0" algn="ctr">
              <a:buNone/>
              <a:defRPr sz="2666">
                <a:solidFill>
                  <a:schemeClr val="tx1">
                    <a:tint val="75000"/>
                  </a:schemeClr>
                </a:solidFill>
              </a:defRPr>
            </a:lvl1pPr>
            <a:lvl2pPr marL="609547" indent="0" algn="ctr">
              <a:buNone/>
              <a:defRPr>
                <a:solidFill>
                  <a:schemeClr val="tx1">
                    <a:tint val="75000"/>
                  </a:schemeClr>
                </a:solidFill>
              </a:defRPr>
            </a:lvl2pPr>
            <a:lvl3pPr marL="1219093" indent="0" algn="ctr">
              <a:buNone/>
              <a:defRPr>
                <a:solidFill>
                  <a:schemeClr val="tx1">
                    <a:tint val="75000"/>
                  </a:schemeClr>
                </a:solidFill>
              </a:defRPr>
            </a:lvl3pPr>
            <a:lvl4pPr marL="1828640" indent="0" algn="ctr">
              <a:buNone/>
              <a:defRPr>
                <a:solidFill>
                  <a:schemeClr val="tx1">
                    <a:tint val="75000"/>
                  </a:schemeClr>
                </a:solidFill>
              </a:defRPr>
            </a:lvl4pPr>
            <a:lvl5pPr marL="2438187" indent="0" algn="ctr">
              <a:buNone/>
              <a:defRPr>
                <a:solidFill>
                  <a:schemeClr val="tx1">
                    <a:tint val="75000"/>
                  </a:schemeClr>
                </a:solidFill>
              </a:defRPr>
            </a:lvl5pPr>
            <a:lvl6pPr marL="3047733" indent="0" algn="ctr">
              <a:buNone/>
              <a:defRPr>
                <a:solidFill>
                  <a:schemeClr val="tx1">
                    <a:tint val="75000"/>
                  </a:schemeClr>
                </a:solidFill>
              </a:defRPr>
            </a:lvl6pPr>
            <a:lvl7pPr marL="3657280" indent="0" algn="ctr">
              <a:buNone/>
              <a:defRPr>
                <a:solidFill>
                  <a:schemeClr val="tx1">
                    <a:tint val="75000"/>
                  </a:schemeClr>
                </a:solidFill>
              </a:defRPr>
            </a:lvl7pPr>
            <a:lvl8pPr marL="4266827" indent="0" algn="ctr">
              <a:buNone/>
              <a:defRPr>
                <a:solidFill>
                  <a:schemeClr val="tx1">
                    <a:tint val="75000"/>
                  </a:schemeClr>
                </a:solidFill>
              </a:defRPr>
            </a:lvl8pPr>
            <a:lvl9pPr marL="4876374" indent="0" algn="ctr">
              <a:buNone/>
              <a:defRPr>
                <a:solidFill>
                  <a:schemeClr val="tx1">
                    <a:tint val="75000"/>
                  </a:schemeClr>
                </a:solidFill>
              </a:defRPr>
            </a:lvl9pPr>
          </a:lstStyle>
          <a:p>
            <a:r>
              <a:rPr lang="sv-SE"/>
              <a:t>Klicka här för att ändra mall för underrubrikformat</a:t>
            </a:r>
            <a:endParaRPr lang="en-US" dirty="0"/>
          </a:p>
        </p:txBody>
      </p:sp>
    </p:spTree>
    <p:extLst>
      <p:ext uri="{BB962C8B-B14F-4D97-AF65-F5344CB8AC3E}">
        <p14:creationId xmlns:p14="http://schemas.microsoft.com/office/powerpoint/2010/main" val="42393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SKRIV RUBRIKEN MED STORA BOKSTÄVER</a:t>
            </a:r>
          </a:p>
        </p:txBody>
      </p:sp>
      <p:sp>
        <p:nvSpPr>
          <p:cNvPr id="3" name="Vertical Text Placeholder 2"/>
          <p:cNvSpPr>
            <a:spLocks noGrp="1"/>
          </p:cNvSpPr>
          <p:nvPr>
            <p:ph type="body" orient="vert" idx="1"/>
          </p:nvPr>
        </p:nvSpPr>
        <p:spPr>
          <a:xfrm>
            <a:off x="609600" y="1600203"/>
            <a:ext cx="10972800" cy="3796426"/>
          </a:xfrm>
        </p:spPr>
        <p:txBody>
          <a:bodyPr vert="eaVert"/>
          <a:lstStyle>
            <a:lvl1pPr>
              <a:defRPr sz="2666"/>
            </a:lvl1pPr>
            <a:lvl2pPr>
              <a:defRPr sz="2400"/>
            </a:lvl2pPr>
            <a:lvl3pPr>
              <a:defRPr sz="1867"/>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71388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183198"/>
          </a:xfrm>
        </p:spPr>
        <p:txBody>
          <a:bodyPr vert="eaVert"/>
          <a:lstStyle>
            <a:lvl1pPr>
              <a:lnSpc>
                <a:spcPct val="80000"/>
              </a:lnSpc>
              <a:defRPr/>
            </a:lvl1pPr>
          </a:lstStyle>
          <a:p>
            <a:r>
              <a:rPr lang="en-US" dirty="0"/>
              <a:t>SKRIV RUBRIKEN MED STORA BOKSTÄVER</a:t>
            </a:r>
          </a:p>
        </p:txBody>
      </p:sp>
      <p:sp>
        <p:nvSpPr>
          <p:cNvPr id="3" name="Vertical Text Placeholder 2"/>
          <p:cNvSpPr>
            <a:spLocks noGrp="1"/>
          </p:cNvSpPr>
          <p:nvPr>
            <p:ph type="body" orient="vert" idx="1"/>
          </p:nvPr>
        </p:nvSpPr>
        <p:spPr>
          <a:xfrm>
            <a:off x="609600" y="274639"/>
            <a:ext cx="8026400" cy="5183198"/>
          </a:xfrm>
        </p:spPr>
        <p:txBody>
          <a:bodyPr vert="eaVert"/>
          <a:lstStyle>
            <a:lvl1pPr>
              <a:defRPr sz="3200"/>
            </a:lvl1pPr>
            <a:lvl2pPr>
              <a:defRPr sz="2666"/>
            </a:lvl2pPr>
            <a:lvl3pPr>
              <a:defRPr sz="2134"/>
            </a:lvl3pPr>
            <a:lvl4pPr>
              <a:defRPr sz="1867"/>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9425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62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spc="-200"/>
            </a:lvl1pPr>
          </a:lstStyle>
          <a:p>
            <a:r>
              <a:rPr lang="en-US" dirty="0"/>
              <a:t>SKRIV RUBRIKEN MED STORA BOKSTÄVER</a:t>
            </a:r>
          </a:p>
        </p:txBody>
      </p:sp>
      <p:sp>
        <p:nvSpPr>
          <p:cNvPr id="3" name="Content Placeholder 2"/>
          <p:cNvSpPr>
            <a:spLocks noGrp="1"/>
          </p:cNvSpPr>
          <p:nvPr>
            <p:ph idx="1" hasCustomPrompt="1"/>
          </p:nvPr>
        </p:nvSpPr>
        <p:spPr>
          <a:xfrm>
            <a:off x="609600" y="1600202"/>
            <a:ext cx="10972800" cy="3857635"/>
          </a:xfrm>
        </p:spPr>
        <p:txBody>
          <a:bodyPr/>
          <a:lstStyle>
            <a:lvl1pPr>
              <a:defRPr sz="3200">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2475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860" y="1040386"/>
            <a:ext cx="10363200" cy="4295032"/>
          </a:xfrm>
        </p:spPr>
        <p:txBody>
          <a:bodyPr anchor="t">
            <a:normAutofit/>
          </a:bodyPr>
          <a:lstStyle>
            <a:lvl1pPr algn="l">
              <a:lnSpc>
                <a:spcPct val="80000"/>
              </a:lnSpc>
              <a:defRPr sz="8799" b="1" cap="all" spc="-400"/>
            </a:lvl1pPr>
          </a:lstStyle>
          <a:p>
            <a:r>
              <a:rPr lang="en-US" dirty="0" err="1"/>
              <a:t>Skriv</a:t>
            </a:r>
            <a:r>
              <a:rPr lang="en-US" dirty="0"/>
              <a:t> </a:t>
            </a:r>
            <a:r>
              <a:rPr lang="en-US" dirty="0" err="1"/>
              <a:t>rubirken</a:t>
            </a:r>
            <a:r>
              <a:rPr lang="en-US" dirty="0"/>
              <a:t> med </a:t>
            </a:r>
            <a:r>
              <a:rPr lang="en-US" dirty="0" err="1"/>
              <a:t>stora</a:t>
            </a:r>
            <a:r>
              <a:rPr lang="en-US" dirty="0"/>
              <a:t> </a:t>
            </a:r>
            <a:r>
              <a:rPr lang="en-US" dirty="0" err="1"/>
              <a:t>bokstäver</a:t>
            </a:r>
            <a:endParaRPr lang="en-US" dirty="0"/>
          </a:p>
        </p:txBody>
      </p:sp>
      <p:sp>
        <p:nvSpPr>
          <p:cNvPr id="3" name="Text Placeholder 2"/>
          <p:cNvSpPr>
            <a:spLocks noGrp="1"/>
          </p:cNvSpPr>
          <p:nvPr>
            <p:ph type="body" idx="1" hasCustomPrompt="1"/>
          </p:nvPr>
        </p:nvSpPr>
        <p:spPr>
          <a:xfrm>
            <a:off x="289860" y="265240"/>
            <a:ext cx="10363200" cy="775144"/>
          </a:xfrm>
        </p:spPr>
        <p:txBody>
          <a:bodyPr anchor="b">
            <a:normAutofit/>
          </a:bodyPr>
          <a:lstStyle>
            <a:lvl1pPr marL="0" indent="0">
              <a:buNone/>
              <a:defRPr sz="2134">
                <a:solidFill>
                  <a:schemeClr val="tx1">
                    <a:tint val="75000"/>
                  </a:schemeClr>
                </a:solidFill>
              </a:defRPr>
            </a:lvl1pPr>
            <a:lvl2pPr marL="609547" indent="0">
              <a:buNone/>
              <a:defRPr sz="2400">
                <a:solidFill>
                  <a:schemeClr val="tx1">
                    <a:tint val="75000"/>
                  </a:schemeClr>
                </a:solidFill>
              </a:defRPr>
            </a:lvl2pPr>
            <a:lvl3pPr marL="1219093" indent="0">
              <a:buNone/>
              <a:defRPr sz="2134">
                <a:solidFill>
                  <a:schemeClr val="tx1">
                    <a:tint val="75000"/>
                  </a:schemeClr>
                </a:solidFill>
              </a:defRPr>
            </a:lvl3pPr>
            <a:lvl4pPr marL="1828640" indent="0">
              <a:buNone/>
              <a:defRPr sz="1867">
                <a:solidFill>
                  <a:schemeClr val="tx1">
                    <a:tint val="75000"/>
                  </a:schemeClr>
                </a:solidFill>
              </a:defRPr>
            </a:lvl4pPr>
            <a:lvl5pPr marL="2438187" indent="0">
              <a:buNone/>
              <a:defRPr sz="1867">
                <a:solidFill>
                  <a:schemeClr val="tx1">
                    <a:tint val="75000"/>
                  </a:schemeClr>
                </a:solidFill>
              </a:defRPr>
            </a:lvl5pPr>
            <a:lvl6pPr marL="3047733" indent="0">
              <a:buNone/>
              <a:defRPr sz="1867">
                <a:solidFill>
                  <a:schemeClr val="tx1">
                    <a:tint val="75000"/>
                  </a:schemeClr>
                </a:solidFill>
              </a:defRPr>
            </a:lvl6pPr>
            <a:lvl7pPr marL="3657280" indent="0">
              <a:buNone/>
              <a:defRPr sz="1867">
                <a:solidFill>
                  <a:schemeClr val="tx1">
                    <a:tint val="75000"/>
                  </a:schemeClr>
                </a:solidFill>
              </a:defRPr>
            </a:lvl7pPr>
            <a:lvl8pPr marL="4266827" indent="0">
              <a:buNone/>
              <a:defRPr sz="1867">
                <a:solidFill>
                  <a:schemeClr val="tx1">
                    <a:tint val="75000"/>
                  </a:schemeClr>
                </a:solidFill>
              </a:defRPr>
            </a:lvl8pPr>
            <a:lvl9pPr marL="4876374" indent="0">
              <a:buNone/>
              <a:defRPr sz="1867">
                <a:solidFill>
                  <a:schemeClr val="tx1">
                    <a:tint val="75000"/>
                  </a:schemeClr>
                </a:solidFill>
              </a:defRPr>
            </a:lvl9pPr>
          </a:lstStyle>
          <a:p>
            <a:pPr lvl="0"/>
            <a:r>
              <a:rPr lang="en-US" dirty="0"/>
              <a:t>HÄR SKA DET OCKSÅ STÅ MED STORA BOKSTÄVER</a:t>
            </a:r>
          </a:p>
        </p:txBody>
      </p:sp>
    </p:spTree>
    <p:extLst>
      <p:ext uri="{BB962C8B-B14F-4D97-AF65-F5344CB8AC3E}">
        <p14:creationId xmlns:p14="http://schemas.microsoft.com/office/powerpoint/2010/main" val="1130570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pc="-200"/>
            </a:lvl1pPr>
          </a:lstStyle>
          <a:p>
            <a:r>
              <a:rPr lang="en-US" dirty="0"/>
              <a:t>SKRIV RUBRIKEN MED STORA BOKSTÄVER</a:t>
            </a:r>
          </a:p>
        </p:txBody>
      </p:sp>
      <p:sp>
        <p:nvSpPr>
          <p:cNvPr id="3" name="Content Placeholder 2"/>
          <p:cNvSpPr>
            <a:spLocks noGrp="1"/>
          </p:cNvSpPr>
          <p:nvPr>
            <p:ph sz="half" idx="1"/>
          </p:nvPr>
        </p:nvSpPr>
        <p:spPr>
          <a:xfrm>
            <a:off x="609600" y="1600202"/>
            <a:ext cx="5384800" cy="4316704"/>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97600" y="1600202"/>
            <a:ext cx="5384800" cy="4316704"/>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191082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10972800" cy="908743"/>
          </a:xfrm>
        </p:spPr>
        <p:txBody>
          <a:bodyPr/>
          <a:lstStyle>
            <a:lvl1pPr>
              <a:defRPr/>
            </a:lvl1pPr>
          </a:lstStyle>
          <a:p>
            <a:r>
              <a:rPr lang="en-US" dirty="0"/>
              <a:t>SKRIV RUBRIKEN MED STORA BOKSTÄVER</a:t>
            </a:r>
          </a:p>
        </p:txBody>
      </p:sp>
      <p:sp>
        <p:nvSpPr>
          <p:cNvPr id="3" name="Text Placeholder 2"/>
          <p:cNvSpPr>
            <a:spLocks noGrp="1"/>
          </p:cNvSpPr>
          <p:nvPr>
            <p:ph type="body" idx="1"/>
          </p:nvPr>
        </p:nvSpPr>
        <p:spPr>
          <a:xfrm>
            <a:off x="609600" y="1535114"/>
            <a:ext cx="5386918" cy="639763"/>
          </a:xfrm>
        </p:spPr>
        <p:txBody>
          <a:bodyPr anchor="b">
            <a:normAutofit/>
          </a:bodyPr>
          <a:lstStyle>
            <a:lvl1pPr marL="0" indent="0">
              <a:buNone/>
              <a:defRPr sz="2400" b="1"/>
            </a:lvl1pPr>
            <a:lvl2pPr marL="609547" indent="0">
              <a:buNone/>
              <a:defRPr sz="2666" b="1"/>
            </a:lvl2pPr>
            <a:lvl3pPr marL="1219093" indent="0">
              <a:buNone/>
              <a:defRPr sz="2400" b="1"/>
            </a:lvl3pPr>
            <a:lvl4pPr marL="1828640" indent="0">
              <a:buNone/>
              <a:defRPr sz="2134" b="1"/>
            </a:lvl4pPr>
            <a:lvl5pPr marL="2438187" indent="0">
              <a:buNone/>
              <a:defRPr sz="2134" b="1"/>
            </a:lvl5pPr>
            <a:lvl6pPr marL="3047733" indent="0">
              <a:buNone/>
              <a:defRPr sz="2134" b="1"/>
            </a:lvl6pPr>
            <a:lvl7pPr marL="3657280" indent="0">
              <a:buNone/>
              <a:defRPr sz="2134" b="1"/>
            </a:lvl7pPr>
            <a:lvl8pPr marL="4266827" indent="0">
              <a:buNone/>
              <a:defRPr sz="2134" b="1"/>
            </a:lvl8pPr>
            <a:lvl9pPr marL="4876374" indent="0">
              <a:buNone/>
              <a:defRPr sz="2134" b="1"/>
            </a:lvl9pPr>
          </a:lstStyle>
          <a:p>
            <a:pPr lvl="0"/>
            <a:r>
              <a:rPr lang="sv-SE"/>
              <a:t>Klicka här för att ändra format på bakgrundstexten</a:t>
            </a:r>
          </a:p>
        </p:txBody>
      </p:sp>
      <p:sp>
        <p:nvSpPr>
          <p:cNvPr id="4" name="Content Placeholder 3"/>
          <p:cNvSpPr>
            <a:spLocks noGrp="1"/>
          </p:cNvSpPr>
          <p:nvPr>
            <p:ph sz="half" idx="2"/>
          </p:nvPr>
        </p:nvSpPr>
        <p:spPr>
          <a:xfrm>
            <a:off x="609600" y="2174874"/>
            <a:ext cx="5386918" cy="3680822"/>
          </a:xfrm>
        </p:spPr>
        <p:txBody>
          <a:bodyPr/>
          <a:lstStyle>
            <a:lvl1pPr>
              <a:defRPr sz="2134"/>
            </a:lvl1pPr>
            <a:lvl2pPr>
              <a:defRPr sz="1867"/>
            </a:lvl2pPr>
            <a:lvl3pPr>
              <a:defRPr sz="2000"/>
            </a:lvl3pPr>
            <a:lvl4pPr>
              <a:defRPr sz="2000"/>
            </a:lvl4pPr>
            <a:lvl5pPr>
              <a:defRPr sz="1734"/>
            </a:lvl5pPr>
            <a:lvl6pPr>
              <a:defRPr sz="2134"/>
            </a:lvl6pPr>
            <a:lvl7pPr>
              <a:defRPr sz="2134"/>
            </a:lvl7pPr>
            <a:lvl8pPr>
              <a:defRPr sz="2134"/>
            </a:lvl8pPr>
            <a:lvl9pPr>
              <a:defRPr sz="213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93368" y="1535114"/>
            <a:ext cx="5389034" cy="639763"/>
          </a:xfrm>
        </p:spPr>
        <p:txBody>
          <a:bodyPr anchor="b">
            <a:normAutofit/>
          </a:bodyPr>
          <a:lstStyle>
            <a:lvl1pPr marL="0" indent="0">
              <a:buNone/>
              <a:defRPr sz="2400" b="1"/>
            </a:lvl1pPr>
            <a:lvl2pPr marL="609547" indent="0">
              <a:buNone/>
              <a:defRPr sz="2666" b="1"/>
            </a:lvl2pPr>
            <a:lvl3pPr marL="1219093" indent="0">
              <a:buNone/>
              <a:defRPr sz="2400" b="1"/>
            </a:lvl3pPr>
            <a:lvl4pPr marL="1828640" indent="0">
              <a:buNone/>
              <a:defRPr sz="2134" b="1"/>
            </a:lvl4pPr>
            <a:lvl5pPr marL="2438187" indent="0">
              <a:buNone/>
              <a:defRPr sz="2134" b="1"/>
            </a:lvl5pPr>
            <a:lvl6pPr marL="3047733" indent="0">
              <a:buNone/>
              <a:defRPr sz="2134" b="1"/>
            </a:lvl6pPr>
            <a:lvl7pPr marL="3657280" indent="0">
              <a:buNone/>
              <a:defRPr sz="2134" b="1"/>
            </a:lvl7pPr>
            <a:lvl8pPr marL="4266827" indent="0">
              <a:buNone/>
              <a:defRPr sz="2134" b="1"/>
            </a:lvl8pPr>
            <a:lvl9pPr marL="4876374" indent="0">
              <a:buNone/>
              <a:defRPr sz="2134" b="1"/>
            </a:lvl9pPr>
          </a:lstStyle>
          <a:p>
            <a:pPr lvl="0"/>
            <a:r>
              <a:rPr lang="sv-SE"/>
              <a:t>Klicka här för att ändra format på bakgrundstexten</a:t>
            </a:r>
          </a:p>
        </p:txBody>
      </p:sp>
      <p:sp>
        <p:nvSpPr>
          <p:cNvPr id="6" name="Content Placeholder 5"/>
          <p:cNvSpPr>
            <a:spLocks noGrp="1"/>
          </p:cNvSpPr>
          <p:nvPr>
            <p:ph sz="quarter" idx="4"/>
          </p:nvPr>
        </p:nvSpPr>
        <p:spPr>
          <a:xfrm>
            <a:off x="6193368" y="2174874"/>
            <a:ext cx="5389034" cy="3680822"/>
          </a:xfrm>
        </p:spPr>
        <p:txBody>
          <a:bodyPr/>
          <a:lstStyle>
            <a:lvl1pPr>
              <a:defRPr sz="2134"/>
            </a:lvl1pPr>
            <a:lvl2pPr>
              <a:defRPr sz="2000"/>
            </a:lvl2pPr>
            <a:lvl3pPr>
              <a:defRPr sz="2000"/>
            </a:lvl3pPr>
            <a:lvl4pPr>
              <a:defRPr sz="2000"/>
            </a:lvl4pPr>
            <a:lvl5pPr>
              <a:defRPr sz="1734"/>
            </a:lvl5pPr>
            <a:lvl6pPr>
              <a:defRPr sz="2134"/>
            </a:lvl6pPr>
            <a:lvl7pPr>
              <a:defRPr sz="2134"/>
            </a:lvl7pPr>
            <a:lvl8pPr>
              <a:defRPr sz="2134"/>
            </a:lvl8pPr>
            <a:lvl9pPr>
              <a:defRPr sz="2134"/>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163791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SKRIV RUBRIKEN MED STORA BOKSTÄVER</a:t>
            </a:r>
          </a:p>
        </p:txBody>
      </p:sp>
    </p:spTree>
    <p:extLst>
      <p:ext uri="{BB962C8B-B14F-4D97-AF65-F5344CB8AC3E}">
        <p14:creationId xmlns:p14="http://schemas.microsoft.com/office/powerpoint/2010/main" val="155126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8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2" y="273052"/>
            <a:ext cx="4011084" cy="961339"/>
          </a:xfrm>
        </p:spPr>
        <p:txBody>
          <a:bodyPr anchor="b">
            <a:normAutofit/>
          </a:bodyPr>
          <a:lstStyle>
            <a:lvl1pPr algn="l">
              <a:lnSpc>
                <a:spcPct val="80000"/>
              </a:lnSpc>
              <a:defRPr sz="2134" b="1" spc="0"/>
            </a:lvl1pPr>
          </a:lstStyle>
          <a:p>
            <a:r>
              <a:rPr lang="en-US" dirty="0"/>
              <a:t>SKRIV RUBRIKEN MED STORA BOKSTÄVER</a:t>
            </a:r>
          </a:p>
        </p:txBody>
      </p:sp>
      <p:sp>
        <p:nvSpPr>
          <p:cNvPr id="3" name="Content Placeholder 2"/>
          <p:cNvSpPr>
            <a:spLocks noGrp="1"/>
          </p:cNvSpPr>
          <p:nvPr>
            <p:ph idx="1"/>
          </p:nvPr>
        </p:nvSpPr>
        <p:spPr>
          <a:xfrm>
            <a:off x="4766734" y="273052"/>
            <a:ext cx="6815667" cy="5853114"/>
          </a:xfrm>
        </p:spPr>
        <p:txBody>
          <a:bodyPr/>
          <a:lstStyle>
            <a:lvl1pPr>
              <a:defRPr sz="3200"/>
            </a:lvl1pPr>
            <a:lvl2pPr>
              <a:defRPr sz="2666"/>
            </a:lvl2pPr>
            <a:lvl3pPr>
              <a:defRPr sz="2400"/>
            </a:lvl3pPr>
            <a:lvl4pPr>
              <a:defRPr sz="2134"/>
            </a:lvl4pPr>
            <a:lvl5pPr>
              <a:defRPr sz="2134"/>
            </a:lvl5pPr>
            <a:lvl6pPr>
              <a:defRPr sz="2666"/>
            </a:lvl6pPr>
            <a:lvl7pPr>
              <a:defRPr sz="2666"/>
            </a:lvl7pPr>
            <a:lvl8pPr>
              <a:defRPr sz="2666"/>
            </a:lvl8pPr>
            <a:lvl9pPr>
              <a:defRPr sz="2666"/>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09602" y="1356809"/>
            <a:ext cx="4011084" cy="4769356"/>
          </a:xfrm>
        </p:spPr>
        <p:txBody>
          <a:bodyPr/>
          <a:lstStyle>
            <a:lvl1pPr marL="0" indent="0">
              <a:buNone/>
              <a:defRPr sz="1867"/>
            </a:lvl1pPr>
            <a:lvl2pPr marL="609547" indent="0">
              <a:buNone/>
              <a:defRPr sz="1600"/>
            </a:lvl2pPr>
            <a:lvl3pPr marL="1219093" indent="0">
              <a:buNone/>
              <a:defRPr sz="1334"/>
            </a:lvl3pPr>
            <a:lvl4pPr marL="1828640" indent="0">
              <a:buNone/>
              <a:defRPr sz="1200"/>
            </a:lvl4pPr>
            <a:lvl5pPr marL="2438187" indent="0">
              <a:buNone/>
              <a:defRPr sz="1200"/>
            </a:lvl5pPr>
            <a:lvl6pPr marL="3047733" indent="0">
              <a:buNone/>
              <a:defRPr sz="1200"/>
            </a:lvl6pPr>
            <a:lvl7pPr marL="3657280" indent="0">
              <a:buNone/>
              <a:defRPr sz="1200"/>
            </a:lvl7pPr>
            <a:lvl8pPr marL="4266827" indent="0">
              <a:buNone/>
              <a:defRPr sz="1200"/>
            </a:lvl8pPr>
            <a:lvl9pPr marL="4876374"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217819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637" y="118085"/>
            <a:ext cx="9810763" cy="566739"/>
          </a:xfrm>
        </p:spPr>
        <p:txBody>
          <a:bodyPr anchor="b"/>
          <a:lstStyle>
            <a:lvl1pPr algn="l">
              <a:defRPr sz="2666" b="1" spc="0"/>
            </a:lvl1pPr>
          </a:lstStyle>
          <a:p>
            <a:r>
              <a:rPr lang="en-US" dirty="0"/>
              <a:t>SKRIV RUBRIKEN MED STORA BOKSTÄVER</a:t>
            </a:r>
          </a:p>
        </p:txBody>
      </p:sp>
      <p:sp>
        <p:nvSpPr>
          <p:cNvPr id="3" name="Picture Placeholder 2"/>
          <p:cNvSpPr>
            <a:spLocks noGrp="1"/>
          </p:cNvSpPr>
          <p:nvPr>
            <p:ph type="pic" idx="1"/>
          </p:nvPr>
        </p:nvSpPr>
        <p:spPr>
          <a:xfrm>
            <a:off x="2389718" y="786202"/>
            <a:ext cx="7315200" cy="4114800"/>
          </a:xfrm>
        </p:spPr>
        <p:txBody>
          <a:bodyPr/>
          <a:lstStyle>
            <a:lvl1pPr marL="0" indent="0">
              <a:buNone/>
              <a:defRPr sz="4266"/>
            </a:lvl1pPr>
            <a:lvl2pPr marL="609547" indent="0">
              <a:buNone/>
              <a:defRPr sz="3733"/>
            </a:lvl2pPr>
            <a:lvl3pPr marL="1219093" indent="0">
              <a:buNone/>
              <a:defRPr sz="3200"/>
            </a:lvl3pPr>
            <a:lvl4pPr marL="1828640" indent="0">
              <a:buNone/>
              <a:defRPr sz="2666"/>
            </a:lvl4pPr>
            <a:lvl5pPr marL="2438187" indent="0">
              <a:buNone/>
              <a:defRPr sz="2666"/>
            </a:lvl5pPr>
            <a:lvl6pPr marL="3047733" indent="0">
              <a:buNone/>
              <a:defRPr sz="2666"/>
            </a:lvl6pPr>
            <a:lvl7pPr marL="3657280" indent="0">
              <a:buNone/>
              <a:defRPr sz="2666"/>
            </a:lvl7pPr>
            <a:lvl8pPr marL="4266827" indent="0">
              <a:buNone/>
              <a:defRPr sz="2666"/>
            </a:lvl8pPr>
            <a:lvl9pPr marL="4876374" indent="0">
              <a:buNone/>
              <a:defRPr sz="2666"/>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2389718" y="4932923"/>
            <a:ext cx="7315200" cy="708542"/>
          </a:xfrm>
        </p:spPr>
        <p:txBody>
          <a:bodyPr/>
          <a:lstStyle>
            <a:lvl1pPr marL="0" indent="0">
              <a:buNone/>
              <a:defRPr sz="1867"/>
            </a:lvl1pPr>
            <a:lvl2pPr marL="609547" indent="0">
              <a:buNone/>
              <a:defRPr sz="1600"/>
            </a:lvl2pPr>
            <a:lvl3pPr marL="1219093" indent="0">
              <a:buNone/>
              <a:defRPr sz="1334"/>
            </a:lvl3pPr>
            <a:lvl4pPr marL="1828640" indent="0">
              <a:buNone/>
              <a:defRPr sz="1200"/>
            </a:lvl4pPr>
            <a:lvl5pPr marL="2438187" indent="0">
              <a:buNone/>
              <a:defRPr sz="1200"/>
            </a:lvl5pPr>
            <a:lvl6pPr marL="3047733" indent="0">
              <a:buNone/>
              <a:defRPr sz="1200"/>
            </a:lvl6pPr>
            <a:lvl7pPr marL="3657280" indent="0">
              <a:buNone/>
              <a:defRPr sz="1200"/>
            </a:lvl7pPr>
            <a:lvl8pPr marL="4266827" indent="0">
              <a:buNone/>
              <a:defRPr sz="1200"/>
            </a:lvl8pPr>
            <a:lvl9pPr marL="4876374"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333097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ktangel 4"/>
          <p:cNvSpPr/>
          <p:nvPr/>
        </p:nvSpPr>
        <p:spPr>
          <a:xfrm>
            <a:off x="0" y="0"/>
            <a:ext cx="12192000" cy="6858000"/>
          </a:xfrm>
          <a:prstGeom prst="rect">
            <a:avLst/>
          </a:prstGeom>
          <a:solidFill>
            <a:srgbClr val="0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dirty="0">
              <a:solidFill>
                <a:prstClr val="white"/>
              </a:solidFill>
            </a:endParaRPr>
          </a:p>
        </p:txBody>
      </p:sp>
      <p:pic>
        <p:nvPicPr>
          <p:cNvPr id="4" name="Bildobjekt 3"/>
          <p:cNvPicPr>
            <a:picLocks noChangeAspect="1"/>
          </p:cNvPicPr>
          <p:nvPr/>
        </p:nvPicPr>
        <p:blipFill>
          <a:blip r:embed="rId14"/>
          <a:stretch>
            <a:fillRect/>
          </a:stretch>
        </p:blipFill>
        <p:spPr>
          <a:xfrm>
            <a:off x="0" y="5499474"/>
            <a:ext cx="12192000" cy="1253383"/>
          </a:xfrm>
          <a:prstGeom prst="rect">
            <a:avLst/>
          </a:prstGeom>
        </p:spPr>
      </p:pic>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SKRIV RUBRIKEN MED STORA BOKSTÄVER</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806599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09547" rtl="0" eaLnBrk="1" latinLnBrk="0" hangingPunct="1">
        <a:lnSpc>
          <a:spcPct val="80000"/>
        </a:lnSpc>
        <a:spcBef>
          <a:spcPct val="0"/>
        </a:spcBef>
        <a:buNone/>
        <a:defRPr sz="4266" b="1" i="0" kern="1200" spc="-200" baseline="0">
          <a:solidFill>
            <a:srgbClr val="F7CC21"/>
          </a:solidFill>
          <a:latin typeface="Arial"/>
          <a:ea typeface="+mj-ea"/>
          <a:cs typeface="Arial"/>
        </a:defRPr>
      </a:lvl1pPr>
    </p:titleStyle>
    <p:bodyStyle>
      <a:lvl1pPr marL="457160" indent="-457160" algn="l" defTabSz="609547" rtl="0" eaLnBrk="1" latinLnBrk="0" hangingPunct="1">
        <a:spcBef>
          <a:spcPct val="20000"/>
        </a:spcBef>
        <a:buFont typeface="Arial"/>
        <a:buChar char="•"/>
        <a:defRPr sz="3466" b="0" i="0" kern="1200">
          <a:solidFill>
            <a:schemeClr val="bg1"/>
          </a:solidFill>
          <a:latin typeface="Arial"/>
          <a:ea typeface="+mn-ea"/>
          <a:cs typeface="Arial"/>
        </a:defRPr>
      </a:lvl1pPr>
      <a:lvl2pPr marL="990514" indent="-380967" algn="l" defTabSz="609547" rtl="0" eaLnBrk="1" latinLnBrk="0" hangingPunct="1">
        <a:spcBef>
          <a:spcPct val="20000"/>
        </a:spcBef>
        <a:buFont typeface="Arial"/>
        <a:buChar char="–"/>
        <a:defRPr sz="2933" b="0" i="0" kern="1200">
          <a:solidFill>
            <a:schemeClr val="bg1"/>
          </a:solidFill>
          <a:latin typeface="Arial"/>
          <a:ea typeface="+mn-ea"/>
          <a:cs typeface="Arial"/>
        </a:defRPr>
      </a:lvl2pPr>
      <a:lvl3pPr marL="1523867" indent="-304774" algn="l" defTabSz="609547" rtl="0" eaLnBrk="1" latinLnBrk="0" hangingPunct="1">
        <a:spcBef>
          <a:spcPct val="20000"/>
        </a:spcBef>
        <a:buFont typeface="Arial"/>
        <a:buChar char="•"/>
        <a:defRPr sz="2400" b="0" i="0" kern="1200">
          <a:solidFill>
            <a:schemeClr val="bg1"/>
          </a:solidFill>
          <a:latin typeface="Arial"/>
          <a:ea typeface="+mn-ea"/>
          <a:cs typeface="Arial"/>
        </a:defRPr>
      </a:lvl3pPr>
      <a:lvl4pPr marL="2133413" indent="-304774" algn="l" defTabSz="609547" rtl="0" eaLnBrk="1" latinLnBrk="0" hangingPunct="1">
        <a:spcBef>
          <a:spcPct val="20000"/>
        </a:spcBef>
        <a:buFont typeface="Arial"/>
        <a:buChar char="–"/>
        <a:defRPr sz="2134" b="0" i="0" kern="1200">
          <a:solidFill>
            <a:schemeClr val="bg1"/>
          </a:solidFill>
          <a:latin typeface="Arial"/>
          <a:ea typeface="+mn-ea"/>
          <a:cs typeface="Arial"/>
        </a:defRPr>
      </a:lvl4pPr>
      <a:lvl5pPr marL="2742960" indent="-304774" algn="l" defTabSz="609547" rtl="0" eaLnBrk="1" latinLnBrk="0" hangingPunct="1">
        <a:spcBef>
          <a:spcPct val="20000"/>
        </a:spcBef>
        <a:buFont typeface="Arial"/>
        <a:buChar char="»"/>
        <a:defRPr sz="1867" b="0" i="1" kern="1200">
          <a:solidFill>
            <a:schemeClr val="bg1"/>
          </a:solidFill>
          <a:latin typeface="Arial"/>
          <a:ea typeface="+mn-ea"/>
          <a:cs typeface="Arial"/>
        </a:defRPr>
      </a:lvl5pPr>
      <a:lvl6pPr marL="3352507" indent="-304774" algn="l" defTabSz="609547" rtl="0" eaLnBrk="1" latinLnBrk="0" hangingPunct="1">
        <a:spcBef>
          <a:spcPct val="20000"/>
        </a:spcBef>
        <a:buFont typeface="Arial"/>
        <a:buChar char="•"/>
        <a:defRPr sz="2666" kern="1200">
          <a:solidFill>
            <a:schemeClr val="tx1"/>
          </a:solidFill>
          <a:latin typeface="+mn-lt"/>
          <a:ea typeface="+mn-ea"/>
          <a:cs typeface="+mn-cs"/>
        </a:defRPr>
      </a:lvl6pPr>
      <a:lvl7pPr marL="3962054" indent="-304774" algn="l" defTabSz="609547" rtl="0" eaLnBrk="1" latinLnBrk="0" hangingPunct="1">
        <a:spcBef>
          <a:spcPct val="20000"/>
        </a:spcBef>
        <a:buFont typeface="Arial"/>
        <a:buChar char="•"/>
        <a:defRPr sz="2666" kern="1200">
          <a:solidFill>
            <a:schemeClr val="tx1"/>
          </a:solidFill>
          <a:latin typeface="+mn-lt"/>
          <a:ea typeface="+mn-ea"/>
          <a:cs typeface="+mn-cs"/>
        </a:defRPr>
      </a:lvl7pPr>
      <a:lvl8pPr marL="4571600" indent="-304774" algn="l" defTabSz="609547" rtl="0" eaLnBrk="1" latinLnBrk="0" hangingPunct="1">
        <a:spcBef>
          <a:spcPct val="20000"/>
        </a:spcBef>
        <a:buFont typeface="Arial"/>
        <a:buChar char="•"/>
        <a:defRPr sz="2666" kern="1200">
          <a:solidFill>
            <a:schemeClr val="tx1"/>
          </a:solidFill>
          <a:latin typeface="+mn-lt"/>
          <a:ea typeface="+mn-ea"/>
          <a:cs typeface="+mn-cs"/>
        </a:defRPr>
      </a:lvl8pPr>
      <a:lvl9pPr marL="5181147" indent="-304774" algn="l" defTabSz="609547"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547" rtl="0" eaLnBrk="1" latinLnBrk="0" hangingPunct="1">
        <a:defRPr sz="2400" kern="1200">
          <a:solidFill>
            <a:schemeClr val="tx1"/>
          </a:solidFill>
          <a:latin typeface="+mn-lt"/>
          <a:ea typeface="+mn-ea"/>
          <a:cs typeface="+mn-cs"/>
        </a:defRPr>
      </a:lvl1pPr>
      <a:lvl2pPr marL="609547" algn="l" defTabSz="609547" rtl="0" eaLnBrk="1" latinLnBrk="0" hangingPunct="1">
        <a:defRPr sz="2400" kern="1200">
          <a:solidFill>
            <a:schemeClr val="tx1"/>
          </a:solidFill>
          <a:latin typeface="+mn-lt"/>
          <a:ea typeface="+mn-ea"/>
          <a:cs typeface="+mn-cs"/>
        </a:defRPr>
      </a:lvl2pPr>
      <a:lvl3pPr marL="1219093" algn="l" defTabSz="609547" rtl="0" eaLnBrk="1" latinLnBrk="0" hangingPunct="1">
        <a:defRPr sz="2400" kern="1200">
          <a:solidFill>
            <a:schemeClr val="tx1"/>
          </a:solidFill>
          <a:latin typeface="+mn-lt"/>
          <a:ea typeface="+mn-ea"/>
          <a:cs typeface="+mn-cs"/>
        </a:defRPr>
      </a:lvl3pPr>
      <a:lvl4pPr marL="1828640" algn="l" defTabSz="609547" rtl="0" eaLnBrk="1" latinLnBrk="0" hangingPunct="1">
        <a:defRPr sz="2400" kern="1200">
          <a:solidFill>
            <a:schemeClr val="tx1"/>
          </a:solidFill>
          <a:latin typeface="+mn-lt"/>
          <a:ea typeface="+mn-ea"/>
          <a:cs typeface="+mn-cs"/>
        </a:defRPr>
      </a:lvl4pPr>
      <a:lvl5pPr marL="2438187" algn="l" defTabSz="609547" rtl="0" eaLnBrk="1" latinLnBrk="0" hangingPunct="1">
        <a:defRPr sz="2400" kern="1200">
          <a:solidFill>
            <a:schemeClr val="tx1"/>
          </a:solidFill>
          <a:latin typeface="+mn-lt"/>
          <a:ea typeface="+mn-ea"/>
          <a:cs typeface="+mn-cs"/>
        </a:defRPr>
      </a:lvl5pPr>
      <a:lvl6pPr marL="3047733" algn="l" defTabSz="609547" rtl="0" eaLnBrk="1" latinLnBrk="0" hangingPunct="1">
        <a:defRPr sz="2400" kern="1200">
          <a:solidFill>
            <a:schemeClr val="tx1"/>
          </a:solidFill>
          <a:latin typeface="+mn-lt"/>
          <a:ea typeface="+mn-ea"/>
          <a:cs typeface="+mn-cs"/>
        </a:defRPr>
      </a:lvl6pPr>
      <a:lvl7pPr marL="3657280" algn="l" defTabSz="609547" rtl="0" eaLnBrk="1" latinLnBrk="0" hangingPunct="1">
        <a:defRPr sz="2400" kern="1200">
          <a:solidFill>
            <a:schemeClr val="tx1"/>
          </a:solidFill>
          <a:latin typeface="+mn-lt"/>
          <a:ea typeface="+mn-ea"/>
          <a:cs typeface="+mn-cs"/>
        </a:defRPr>
      </a:lvl7pPr>
      <a:lvl8pPr marL="4266827" algn="l" defTabSz="609547" rtl="0" eaLnBrk="1" latinLnBrk="0" hangingPunct="1">
        <a:defRPr sz="2400" kern="1200">
          <a:solidFill>
            <a:schemeClr val="tx1"/>
          </a:solidFill>
          <a:latin typeface="+mn-lt"/>
          <a:ea typeface="+mn-ea"/>
          <a:cs typeface="+mn-cs"/>
        </a:defRPr>
      </a:lvl8pPr>
      <a:lvl9pPr marL="4876374" algn="l" defTabSz="60954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ie@vik.se" TargetMode="External"/><Relationship Id="rId2" Type="http://schemas.openxmlformats.org/officeDocument/2006/relationships/hyperlink" Target="http://laget.s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A1B70D-863B-4799-931B-21C8D8D81F7B}"/>
              </a:ext>
            </a:extLst>
          </p:cNvPr>
          <p:cNvSpPr>
            <a:spLocks noGrp="1"/>
          </p:cNvSpPr>
          <p:nvPr>
            <p:ph type="ctrTitle"/>
          </p:nvPr>
        </p:nvSpPr>
        <p:spPr/>
        <p:txBody>
          <a:bodyPr>
            <a:normAutofit/>
          </a:bodyPr>
          <a:lstStyle/>
          <a:p>
            <a:pPr algn="ctr"/>
            <a:r>
              <a:rPr lang="sv-SE" sz="4400" dirty="0">
                <a:latin typeface="AcuminProExtraCond-BlackItalic" panose="020B0908020202090204" pitchFamily="34" charset="0"/>
              </a:rPr>
              <a:t>Tillsammans  är  vi  GULSVART</a:t>
            </a:r>
          </a:p>
        </p:txBody>
      </p:sp>
      <p:sp>
        <p:nvSpPr>
          <p:cNvPr id="3" name="Platshållare för innehåll 2">
            <a:extLst>
              <a:ext uri="{FF2B5EF4-FFF2-40B4-BE49-F238E27FC236}">
                <a16:creationId xmlns:a16="http://schemas.microsoft.com/office/drawing/2014/main" id="{42D39FD1-777F-479E-9CAB-CE41EC2B72A8}"/>
              </a:ext>
            </a:extLst>
          </p:cNvPr>
          <p:cNvSpPr>
            <a:spLocks noGrp="1"/>
          </p:cNvSpPr>
          <p:nvPr>
            <p:ph type="subTitle" idx="1"/>
          </p:nvPr>
        </p:nvSpPr>
        <p:spPr/>
        <p:txBody>
          <a:bodyPr/>
          <a:lstStyle/>
          <a:p>
            <a:pPr marL="0" indent="0" algn="ctr">
              <a:buNone/>
            </a:pPr>
            <a:endParaRPr lang="sv-SE" dirty="0">
              <a:solidFill>
                <a:srgbClr val="FFC000"/>
              </a:solidFill>
            </a:endParaRPr>
          </a:p>
          <a:p>
            <a:pPr marL="0" indent="0" algn="ctr">
              <a:buNone/>
            </a:pPr>
            <a:endParaRPr lang="sv-SE" dirty="0">
              <a:solidFill>
                <a:srgbClr val="FFC000"/>
              </a:solidFill>
            </a:endParaRPr>
          </a:p>
        </p:txBody>
      </p:sp>
      <p:pic>
        <p:nvPicPr>
          <p:cNvPr id="6" name="Bildobjekt 6">
            <a:extLst>
              <a:ext uri="{FF2B5EF4-FFF2-40B4-BE49-F238E27FC236}">
                <a16:creationId xmlns:a16="http://schemas.microsoft.com/office/drawing/2014/main" id="{009D1C47-DE8B-494A-962A-CADFBD79EE45}"/>
              </a:ext>
            </a:extLst>
          </p:cNvPr>
          <p:cNvPicPr>
            <a:picLocks noChangeAspect="1"/>
          </p:cNvPicPr>
          <p:nvPr/>
        </p:nvPicPr>
        <p:blipFill>
          <a:blip r:embed="rId3"/>
          <a:stretch>
            <a:fillRect/>
          </a:stretch>
        </p:blipFill>
        <p:spPr>
          <a:xfrm>
            <a:off x="3044321" y="1230905"/>
            <a:ext cx="6223000" cy="4396190"/>
          </a:xfrm>
          <a:prstGeom prst="rect">
            <a:avLst/>
          </a:prstGeom>
        </p:spPr>
      </p:pic>
      <p:pic>
        <p:nvPicPr>
          <p:cNvPr id="7" name="Bildobjekt 6" descr="En bild som visar text, bok&#10;&#10;Automatiskt genererad beskrivning">
            <a:extLst>
              <a:ext uri="{FF2B5EF4-FFF2-40B4-BE49-F238E27FC236}">
                <a16:creationId xmlns:a16="http://schemas.microsoft.com/office/drawing/2014/main" id="{85FFE7D2-F85D-4F7B-BBAB-340B5C17702B}"/>
              </a:ext>
            </a:extLst>
          </p:cNvPr>
          <p:cNvPicPr>
            <a:picLocks noChangeAspect="1"/>
          </p:cNvPicPr>
          <p:nvPr/>
        </p:nvPicPr>
        <p:blipFill>
          <a:blip r:embed="rId4"/>
          <a:stretch>
            <a:fillRect/>
          </a:stretch>
        </p:blipFill>
        <p:spPr>
          <a:xfrm>
            <a:off x="4808388" y="2567870"/>
            <a:ext cx="2575222" cy="2623946"/>
          </a:xfrm>
          <a:prstGeom prst="rect">
            <a:avLst/>
          </a:prstGeom>
        </p:spPr>
      </p:pic>
      <p:sp>
        <p:nvSpPr>
          <p:cNvPr id="8" name="textruta 7">
            <a:extLst>
              <a:ext uri="{FF2B5EF4-FFF2-40B4-BE49-F238E27FC236}">
                <a16:creationId xmlns:a16="http://schemas.microsoft.com/office/drawing/2014/main" id="{FFFBA8EB-F778-9242-3CBC-944DB7CED086}"/>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65098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9958-1E03-EC38-11DD-B1B144A5789F}"/>
              </a:ext>
            </a:extLst>
          </p:cNvPr>
          <p:cNvSpPr>
            <a:spLocks noGrp="1"/>
          </p:cNvSpPr>
          <p:nvPr>
            <p:ph type="title"/>
          </p:nvPr>
        </p:nvSpPr>
        <p:spPr/>
        <p:txBody>
          <a:bodyPr/>
          <a:lstStyle/>
          <a:p>
            <a:r>
              <a:rPr lang="sv-SE" dirty="0"/>
              <a:t>Föräldraåtagande</a:t>
            </a:r>
          </a:p>
        </p:txBody>
      </p:sp>
      <p:sp>
        <p:nvSpPr>
          <p:cNvPr id="3" name="Content Placeholder 2">
            <a:extLst>
              <a:ext uri="{FF2B5EF4-FFF2-40B4-BE49-F238E27FC236}">
                <a16:creationId xmlns:a16="http://schemas.microsoft.com/office/drawing/2014/main" id="{BCFFA8CA-618D-656D-94DB-30402B967E97}"/>
              </a:ext>
            </a:extLst>
          </p:cNvPr>
          <p:cNvSpPr>
            <a:spLocks noGrp="1"/>
          </p:cNvSpPr>
          <p:nvPr>
            <p:ph idx="1"/>
          </p:nvPr>
        </p:nvSpPr>
        <p:spPr>
          <a:xfrm>
            <a:off x="609600" y="1485902"/>
            <a:ext cx="10972800" cy="4333873"/>
          </a:xfrm>
        </p:spPr>
        <p:txBody>
          <a:bodyPr>
            <a:normAutofit fontScale="85000" lnSpcReduction="10000"/>
          </a:bodyPr>
          <a:lstStyle/>
          <a:p>
            <a:pPr marL="0" indent="0">
              <a:buClr>
                <a:schemeClr val="accent1"/>
              </a:buClr>
              <a:buSzPts val="4400"/>
              <a:buNone/>
            </a:pPr>
            <a:r>
              <a:rPr lang="sv-SE" sz="3400" b="1" dirty="0">
                <a:solidFill>
                  <a:schemeClr val="bg1"/>
                </a:solidFill>
                <a:sym typeface="Calibri"/>
              </a:rPr>
              <a:t>Kiosken A-lagets hemmamatcher</a:t>
            </a:r>
            <a:br>
              <a:rPr lang="sv-SE" sz="3300" dirty="0">
                <a:solidFill>
                  <a:schemeClr val="bg1"/>
                </a:solidFill>
                <a:sym typeface="Calibri"/>
              </a:rPr>
            </a:br>
            <a:r>
              <a:rPr lang="sv-SE" sz="3300" dirty="0">
                <a:solidFill>
                  <a:schemeClr val="bg1"/>
                </a:solidFill>
              </a:rPr>
              <a:t>Alla föräldrar minst 3 pass under säsongen.</a:t>
            </a:r>
            <a:br>
              <a:rPr lang="sv-SE" sz="3300" dirty="0">
                <a:solidFill>
                  <a:schemeClr val="bg1"/>
                </a:solidFill>
              </a:rPr>
            </a:br>
            <a:r>
              <a:rPr lang="sv-SE" sz="3300" dirty="0">
                <a:solidFill>
                  <a:schemeClr val="bg1"/>
                </a:solidFill>
              </a:rPr>
              <a:t>Man ansvarar själv för att byta tid med någon annan i laget.</a:t>
            </a:r>
            <a:r>
              <a:rPr lang="sv-SE" sz="3300" dirty="0">
                <a:solidFill>
                  <a:schemeClr val="bg1"/>
                </a:solidFill>
                <a:sym typeface="Calibri"/>
              </a:rPr>
              <a:t> </a:t>
            </a:r>
          </a:p>
          <a:p>
            <a:pPr marL="0" indent="0">
              <a:buClr>
                <a:schemeClr val="accent1"/>
              </a:buClr>
              <a:buSzPts val="4400"/>
              <a:buNone/>
            </a:pPr>
            <a:r>
              <a:rPr lang="sv-SE" sz="3300" dirty="0">
                <a:solidFill>
                  <a:schemeClr val="bg1"/>
                </a:solidFill>
                <a:sym typeface="Calibri"/>
              </a:rPr>
              <a:t>Ledare utom huvudtränare bemannar 50/50.</a:t>
            </a:r>
          </a:p>
          <a:p>
            <a:pPr marL="571500" marR="0" lvl="0" indent="-292100" algn="l" rtl="0">
              <a:spcBef>
                <a:spcPts val="0"/>
              </a:spcBef>
              <a:spcAft>
                <a:spcPts val="0"/>
              </a:spcAft>
              <a:buClr>
                <a:schemeClr val="dk1"/>
              </a:buClr>
              <a:buSzPts val="4400"/>
              <a:buFont typeface="Arial"/>
              <a:buNone/>
            </a:pPr>
            <a:endParaRPr lang="sv-SE" sz="3300" dirty="0">
              <a:solidFill>
                <a:schemeClr val="bg1"/>
              </a:solidFill>
              <a:sym typeface="Calibri"/>
            </a:endParaRPr>
          </a:p>
          <a:p>
            <a:pPr marL="0" indent="0">
              <a:buClr>
                <a:schemeClr val="accent1"/>
              </a:buClr>
              <a:buSzPts val="4400"/>
              <a:buNone/>
            </a:pPr>
            <a:r>
              <a:rPr lang="sv-SE" sz="3400" b="1" dirty="0">
                <a:solidFill>
                  <a:schemeClr val="bg1"/>
                </a:solidFill>
                <a:sym typeface="Calibri"/>
              </a:rPr>
              <a:t>Bemanna kiosk och sekretariat vid match </a:t>
            </a:r>
            <a:br>
              <a:rPr lang="sv-SE" sz="3300" dirty="0">
                <a:solidFill>
                  <a:schemeClr val="bg1"/>
                </a:solidFill>
                <a:sym typeface="Calibri"/>
              </a:rPr>
            </a:br>
            <a:r>
              <a:rPr lang="sv-SE" sz="3300" dirty="0">
                <a:solidFill>
                  <a:schemeClr val="bg1"/>
                </a:solidFill>
                <a:sym typeface="Calibri"/>
              </a:rPr>
              <a:t>Vid alla matcher där erat barn deltar. Schema kommer i kallelse. </a:t>
            </a:r>
          </a:p>
          <a:p>
            <a:pPr marL="0" indent="0">
              <a:buClr>
                <a:schemeClr val="accent1"/>
              </a:buClr>
              <a:buSzPts val="4400"/>
              <a:buNone/>
            </a:pPr>
            <a:endParaRPr lang="sv-SE" sz="3300" dirty="0">
              <a:solidFill>
                <a:schemeClr val="bg1"/>
              </a:solidFill>
              <a:sym typeface="Calibri"/>
            </a:endParaRPr>
          </a:p>
          <a:p>
            <a:pPr marL="0" indent="0">
              <a:buClr>
                <a:schemeClr val="accent1"/>
              </a:buClr>
              <a:buSzPts val="4400"/>
              <a:buNone/>
            </a:pPr>
            <a:r>
              <a:rPr lang="sv-SE" sz="3300" b="1" dirty="0">
                <a:solidFill>
                  <a:schemeClr val="bg1"/>
                </a:solidFill>
              </a:rPr>
              <a:t>Föräldraansvar fram till samlingstid vid Rocklunda/Sura/Match</a:t>
            </a:r>
          </a:p>
          <a:p>
            <a:pPr marL="0" marR="0" lvl="0" indent="0" algn="l" rtl="0">
              <a:spcBef>
                <a:spcPts val="0"/>
              </a:spcBef>
              <a:spcAft>
                <a:spcPts val="0"/>
              </a:spcAft>
              <a:buNone/>
            </a:pPr>
            <a:endParaRPr lang="sv-SE" sz="3300" dirty="0">
              <a:solidFill>
                <a:schemeClr val="bg1"/>
              </a:solidFill>
              <a:sym typeface="Calibri"/>
            </a:endParaRPr>
          </a:p>
        </p:txBody>
      </p:sp>
      <p:sp>
        <p:nvSpPr>
          <p:cNvPr id="4" name="textruta 3">
            <a:extLst>
              <a:ext uri="{FF2B5EF4-FFF2-40B4-BE49-F238E27FC236}">
                <a16:creationId xmlns:a16="http://schemas.microsoft.com/office/drawing/2014/main" id="{AB30B03C-2719-4636-02F1-1F71442D58AC}"/>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99940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63A8-D6B5-4B71-DE6A-0BB8DDAC5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C52617-5975-0A6D-9B72-736FEBB3619F}"/>
              </a:ext>
            </a:extLst>
          </p:cNvPr>
          <p:cNvSpPr>
            <a:spLocks noGrp="1"/>
          </p:cNvSpPr>
          <p:nvPr>
            <p:ph type="title"/>
          </p:nvPr>
        </p:nvSpPr>
        <p:spPr/>
        <p:txBody>
          <a:bodyPr/>
          <a:lstStyle/>
          <a:p>
            <a:r>
              <a:rPr lang="sv-SE" dirty="0" err="1"/>
              <a:t>Materialare</a:t>
            </a:r>
            <a:r>
              <a:rPr lang="sv-SE" dirty="0"/>
              <a:t> - Skrubbar</a:t>
            </a:r>
          </a:p>
        </p:txBody>
      </p:sp>
      <p:sp>
        <p:nvSpPr>
          <p:cNvPr id="3" name="Content Placeholder 2">
            <a:extLst>
              <a:ext uri="{FF2B5EF4-FFF2-40B4-BE49-F238E27FC236}">
                <a16:creationId xmlns:a16="http://schemas.microsoft.com/office/drawing/2014/main" id="{9665D89B-8C85-D096-EE5E-41731E9A3556}"/>
              </a:ext>
            </a:extLst>
          </p:cNvPr>
          <p:cNvSpPr>
            <a:spLocks noGrp="1"/>
          </p:cNvSpPr>
          <p:nvPr>
            <p:ph idx="1"/>
          </p:nvPr>
        </p:nvSpPr>
        <p:spPr/>
        <p:txBody>
          <a:bodyPr>
            <a:normAutofit fontScale="62500" lnSpcReduction="20000"/>
          </a:bodyPr>
          <a:lstStyle/>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Alla spelare får en hockeyback. Backen förvaras i spelarskrubben i Mimer. Alla spelare får tillgång till skrubben via kodlås för att hämta utrustning även utanför ordinarie träningstid. </a:t>
            </a:r>
          </a:p>
          <a:p>
            <a:pPr>
              <a:lnSpc>
                <a:spcPct val="107000"/>
              </a:lnSpc>
              <a:spcAft>
                <a:spcPts val="800"/>
              </a:spcAft>
            </a:pPr>
            <a:r>
              <a:rPr lang="sv-SE" sz="3600"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Hjulsats</a:t>
            </a:r>
            <a:r>
              <a:rPr lang="sv-SE" sz="3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kan monteras på egen hand (ca. SEK 250). </a:t>
            </a:r>
          </a:p>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Går backen sönder ersätter man detta på egen hand.</a:t>
            </a:r>
          </a:p>
          <a:p>
            <a:pPr>
              <a:lnSpc>
                <a:spcPct val="107000"/>
              </a:lnSpc>
              <a:spcAft>
                <a:spcPts val="800"/>
              </a:spcAft>
            </a:pPr>
            <a:r>
              <a:rPr lang="sv-SE" sz="3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 samband med kick-off fick killarna en dragning gällande uppförandekod och regler på Rocklundaområdet men även vad som gäller sin plats i skrubben. Vi låter lagkamraters utrustning och klubbor vara i fred. Missbrukas detta kommer man blir av med sin förvaringsplats i skrubben</a:t>
            </a:r>
          </a:p>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Tillgång till skrubb presenteras när vi får fasta tider på Rocklunda.</a:t>
            </a:r>
            <a:endParaRPr lang="en-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77D7AB62-3AF6-F5C8-C1BC-38B96AD5CFEB}"/>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184780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4D095-9961-AA3D-2A7D-48426F785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4127F6-B3AA-EE61-E55F-8B14F019F711}"/>
              </a:ext>
            </a:extLst>
          </p:cNvPr>
          <p:cNvSpPr>
            <a:spLocks noGrp="1"/>
          </p:cNvSpPr>
          <p:nvPr>
            <p:ph type="title"/>
          </p:nvPr>
        </p:nvSpPr>
        <p:spPr/>
        <p:txBody>
          <a:bodyPr/>
          <a:lstStyle/>
          <a:p>
            <a:r>
              <a:rPr lang="sv-SE" dirty="0" err="1"/>
              <a:t>Materialare</a:t>
            </a:r>
            <a:r>
              <a:rPr lang="sv-SE" dirty="0"/>
              <a:t> – Slipning/Utrustning</a:t>
            </a:r>
          </a:p>
        </p:txBody>
      </p:sp>
      <p:sp>
        <p:nvSpPr>
          <p:cNvPr id="3" name="Content Placeholder 2">
            <a:extLst>
              <a:ext uri="{FF2B5EF4-FFF2-40B4-BE49-F238E27FC236}">
                <a16:creationId xmlns:a16="http://schemas.microsoft.com/office/drawing/2014/main" id="{3E49E7F8-7942-0237-2B7A-4122FB7A3FB3}"/>
              </a:ext>
            </a:extLst>
          </p:cNvPr>
          <p:cNvSpPr>
            <a:spLocks noGrp="1"/>
          </p:cNvSpPr>
          <p:nvPr>
            <p:ph idx="1"/>
          </p:nvPr>
        </p:nvSpPr>
        <p:spPr/>
        <p:txBody>
          <a:bodyPr>
            <a:normAutofit fontScale="77500" lnSpcReduction="20000"/>
          </a:bodyPr>
          <a:lstStyle/>
          <a:p>
            <a:pPr>
              <a:lnSpc>
                <a:spcPct val="107000"/>
              </a:lnSpc>
              <a:spcAft>
                <a:spcPts val="800"/>
              </a:spcAft>
            </a:pPr>
            <a:r>
              <a:rPr lang="sv-SE" sz="3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Slipning sker i vanlig ordning i anslutning till träning, så kom i tid. </a:t>
            </a:r>
          </a:p>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Ibland hinner vi inte med men då slipar vi nästa träning.</a:t>
            </a:r>
          </a:p>
          <a:p>
            <a:pPr>
              <a:lnSpc>
                <a:spcPct val="107000"/>
              </a:lnSpc>
              <a:spcAft>
                <a:spcPts val="800"/>
              </a:spcAft>
            </a:pPr>
            <a:r>
              <a:rPr lang="sv-SE" sz="3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Ingen slipavgift i år. </a:t>
            </a:r>
          </a:p>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Önskas pro</a:t>
            </a:r>
            <a:r>
              <a:rPr lang="sv-SE" sz="36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filslipning gör man detta på Intersport, ca. 300 SEK.</a:t>
            </a:r>
          </a:p>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Det är föräldraansvar att se till att utrustningen är i gott skick när man kommer till träning och match och att hjälmen, skruvar och remmar sitter där de ska. Självklart hjälper vi till med service om något går sönder på plats. </a:t>
            </a:r>
            <a:endParaRPr lang="en-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2A295BBB-848D-2F00-A3E2-B4C5D794CED0}"/>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99283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F592F-51BB-3FC5-48A4-10FAF7E2B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0F28E-97CD-4C4C-3A66-56132C074BF7}"/>
              </a:ext>
            </a:extLst>
          </p:cNvPr>
          <p:cNvSpPr>
            <a:spLocks noGrp="1"/>
          </p:cNvSpPr>
          <p:nvPr>
            <p:ph type="title"/>
          </p:nvPr>
        </p:nvSpPr>
        <p:spPr/>
        <p:txBody>
          <a:bodyPr/>
          <a:lstStyle/>
          <a:p>
            <a:r>
              <a:rPr lang="sv-SE" dirty="0"/>
              <a:t>V – V – L	</a:t>
            </a:r>
          </a:p>
        </p:txBody>
      </p:sp>
      <p:sp>
        <p:nvSpPr>
          <p:cNvPr id="3" name="Content Placeholder 2">
            <a:extLst>
              <a:ext uri="{FF2B5EF4-FFF2-40B4-BE49-F238E27FC236}">
                <a16:creationId xmlns:a16="http://schemas.microsoft.com/office/drawing/2014/main" id="{58D7F6FF-D36C-CCFB-26B8-80BF71A29282}"/>
              </a:ext>
            </a:extLst>
          </p:cNvPr>
          <p:cNvSpPr>
            <a:spLocks noGrp="1"/>
          </p:cNvSpPr>
          <p:nvPr>
            <p:ph idx="1"/>
          </p:nvPr>
        </p:nvSpPr>
        <p:spPr/>
        <p:txBody>
          <a:bodyPr>
            <a:normAutofit/>
          </a:bodyPr>
          <a:lstStyle/>
          <a:p>
            <a:pPr>
              <a:spcBef>
                <a:spcPts val="0"/>
              </a:spcBef>
            </a:pPr>
            <a:r>
              <a:rPr lang="sv-SE" sz="3200" b="1" dirty="0">
                <a:solidFill>
                  <a:schemeClr val="lt1"/>
                </a:solidFill>
                <a:latin typeface="Calibri"/>
                <a:ea typeface="Calibri"/>
                <a:cs typeface="Calibri"/>
                <a:sym typeface="Calibri"/>
              </a:rPr>
              <a:t>Varning – Vila – Lämnar</a:t>
            </a:r>
          </a:p>
          <a:p>
            <a:pPr lvl="1">
              <a:spcBef>
                <a:spcPts val="0"/>
              </a:spcBef>
            </a:pPr>
            <a:r>
              <a:rPr lang="sv-SE" b="1" dirty="0">
                <a:solidFill>
                  <a:schemeClr val="lt1"/>
                </a:solidFill>
                <a:latin typeface="Calibri"/>
                <a:ea typeface="Calibri"/>
                <a:cs typeface="Calibri"/>
                <a:sym typeface="Calibri"/>
              </a:rPr>
              <a:t>Är </a:t>
            </a:r>
            <a:r>
              <a:rPr lang="sv-SE" b="1" dirty="0" err="1">
                <a:solidFill>
                  <a:schemeClr val="lt1"/>
                </a:solidFill>
                <a:latin typeface="Calibri"/>
                <a:ea typeface="Calibri"/>
                <a:cs typeface="Calibri"/>
                <a:sym typeface="Calibri"/>
              </a:rPr>
              <a:t>VIK´s</a:t>
            </a:r>
            <a:r>
              <a:rPr lang="sv-SE" b="1" dirty="0">
                <a:solidFill>
                  <a:schemeClr val="lt1"/>
                </a:solidFill>
                <a:latin typeface="Calibri"/>
                <a:ea typeface="Calibri"/>
                <a:cs typeface="Calibri"/>
                <a:sym typeface="Calibri"/>
              </a:rPr>
              <a:t> åtgärdstrappa när man inte håller sig till lagets regler</a:t>
            </a:r>
          </a:p>
          <a:p>
            <a:pPr lvl="1">
              <a:spcBef>
                <a:spcPts val="0"/>
              </a:spcBef>
            </a:pPr>
            <a:r>
              <a:rPr lang="sv-SE" b="1" dirty="0">
                <a:solidFill>
                  <a:schemeClr val="lt1"/>
                </a:solidFill>
                <a:latin typeface="Calibri"/>
                <a:ea typeface="Calibri"/>
                <a:cs typeface="Calibri"/>
                <a:sym typeface="Calibri"/>
              </a:rPr>
              <a:t>Gäller vid </a:t>
            </a:r>
            <a:r>
              <a:rPr lang="sv-SE" b="1" dirty="0" err="1">
                <a:solidFill>
                  <a:schemeClr val="lt1"/>
                </a:solidFill>
                <a:latin typeface="Calibri"/>
                <a:ea typeface="Calibri"/>
                <a:cs typeface="Calibri"/>
                <a:sym typeface="Calibri"/>
              </a:rPr>
              <a:t>fys</a:t>
            </a:r>
            <a:r>
              <a:rPr lang="sv-SE" b="1" dirty="0">
                <a:solidFill>
                  <a:schemeClr val="lt1"/>
                </a:solidFill>
                <a:latin typeface="Calibri"/>
                <a:ea typeface="Calibri"/>
                <a:cs typeface="Calibri"/>
                <a:sym typeface="Calibri"/>
              </a:rPr>
              <a:t>, träning, match, cup </a:t>
            </a:r>
            <a:r>
              <a:rPr lang="sv-SE" b="1" dirty="0" err="1">
                <a:solidFill>
                  <a:schemeClr val="lt1"/>
                </a:solidFill>
                <a:latin typeface="Calibri"/>
                <a:ea typeface="Calibri"/>
                <a:cs typeface="Calibri"/>
                <a:sym typeface="Calibri"/>
              </a:rPr>
              <a:t>etc</a:t>
            </a:r>
            <a:endParaRPr lang="sv-SE" b="1" dirty="0">
              <a:solidFill>
                <a:schemeClr val="lt1"/>
              </a:solidFill>
              <a:latin typeface="Calibri"/>
              <a:ea typeface="Calibri"/>
              <a:cs typeface="Calibri"/>
              <a:sym typeface="Calibri"/>
            </a:endParaRPr>
          </a:p>
          <a:p>
            <a:pPr lvl="1">
              <a:spcBef>
                <a:spcPts val="0"/>
              </a:spcBef>
            </a:pPr>
            <a:r>
              <a:rPr lang="sv-SE" b="1" dirty="0">
                <a:solidFill>
                  <a:schemeClr val="lt1"/>
                </a:solidFill>
                <a:latin typeface="Calibri"/>
                <a:ea typeface="Calibri"/>
                <a:cs typeface="Calibri"/>
                <a:sym typeface="Calibri"/>
              </a:rPr>
              <a:t>Vid upprepande incidenter kan föräldrar kallas till samtal</a:t>
            </a:r>
          </a:p>
          <a:p>
            <a:pPr lvl="1">
              <a:spcBef>
                <a:spcPts val="0"/>
              </a:spcBef>
            </a:pPr>
            <a:endParaRPr lang="sv-SE" b="1" dirty="0">
              <a:solidFill>
                <a:schemeClr val="lt1"/>
              </a:solidFill>
              <a:latin typeface="Calibri"/>
              <a:ea typeface="Calibri"/>
              <a:cs typeface="Calibri"/>
              <a:sym typeface="Calibri"/>
            </a:endParaRPr>
          </a:p>
          <a:p>
            <a:pPr marL="0" marR="0" lvl="0" indent="0" algn="l" rtl="0">
              <a:spcBef>
                <a:spcPts val="0"/>
              </a:spcBef>
              <a:spcAft>
                <a:spcPts val="0"/>
              </a:spcAft>
              <a:buNone/>
            </a:pPr>
            <a:r>
              <a:rPr lang="sv-SE" sz="3200" b="1" dirty="0">
                <a:solidFill>
                  <a:schemeClr val="lt1"/>
                </a:solidFill>
                <a:latin typeface="Calibri"/>
                <a:ea typeface="Calibri"/>
                <a:cs typeface="Calibri"/>
                <a:sym typeface="Calibri"/>
              </a:rPr>
              <a:t>	</a:t>
            </a:r>
          </a:p>
          <a:p>
            <a:pPr marL="0" indent="0">
              <a:spcBef>
                <a:spcPts val="0"/>
              </a:spcBef>
              <a:buNone/>
            </a:pPr>
            <a:endParaRPr lang="sv-SE" sz="3200" dirty="0">
              <a:solidFill>
                <a:schemeClr val="dk1"/>
              </a:solidFill>
              <a:latin typeface="Calibri"/>
              <a:ea typeface="Calibri"/>
              <a:cs typeface="Calibri"/>
              <a:sym typeface="Calibri"/>
            </a:endParaRPr>
          </a:p>
          <a:p>
            <a:pPr>
              <a:spcBef>
                <a:spcPts val="0"/>
              </a:spcBef>
            </a:pPr>
            <a:endParaRPr lang="sv-SE"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i="1" dirty="0">
              <a:solidFill>
                <a:schemeClr val="lt1"/>
              </a:solidFill>
              <a:latin typeface="Calibri"/>
              <a:ea typeface="Calibri"/>
              <a:cs typeface="Calibri"/>
            </a:endParaRPr>
          </a:p>
          <a:p>
            <a:pPr marL="0" marR="0" lvl="0" indent="0" algn="l" rtl="0">
              <a:spcBef>
                <a:spcPts val="0"/>
              </a:spcBef>
              <a:spcAft>
                <a:spcPts val="0"/>
              </a:spcAft>
              <a:buNone/>
            </a:pPr>
            <a:endParaRPr lang="sv-SE" sz="3200"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b="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b="1" dirty="0">
              <a:solidFill>
                <a:schemeClr val="lt1"/>
              </a:solidFill>
              <a:latin typeface="Calibri"/>
              <a:ea typeface="Calibri"/>
              <a:cs typeface="Calibri"/>
              <a:sym typeface="Calibri"/>
            </a:endParaRPr>
          </a:p>
          <a:p>
            <a:endParaRPr lang="sv-SE" dirty="0">
              <a:solidFill>
                <a:schemeClr val="bg1"/>
              </a:solidFill>
            </a:endParaRPr>
          </a:p>
        </p:txBody>
      </p:sp>
      <p:sp>
        <p:nvSpPr>
          <p:cNvPr id="4" name="textruta 3">
            <a:extLst>
              <a:ext uri="{FF2B5EF4-FFF2-40B4-BE49-F238E27FC236}">
                <a16:creationId xmlns:a16="http://schemas.microsoft.com/office/drawing/2014/main" id="{CAE80A03-A697-C9B1-002D-A096A3B176AC}"/>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3403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EA61-E322-6039-57E0-8B1797937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B4B483-DF81-4921-ABA8-B0A21D716411}"/>
              </a:ext>
            </a:extLst>
          </p:cNvPr>
          <p:cNvSpPr>
            <a:spLocks noGrp="1"/>
          </p:cNvSpPr>
          <p:nvPr>
            <p:ph type="title"/>
          </p:nvPr>
        </p:nvSpPr>
        <p:spPr/>
        <p:txBody>
          <a:bodyPr/>
          <a:lstStyle/>
          <a:p>
            <a:r>
              <a:rPr lang="sv-SE" dirty="0"/>
              <a:t>Lagregler Team 13	</a:t>
            </a:r>
          </a:p>
        </p:txBody>
      </p:sp>
      <p:sp>
        <p:nvSpPr>
          <p:cNvPr id="3" name="Content Placeholder 2">
            <a:extLst>
              <a:ext uri="{FF2B5EF4-FFF2-40B4-BE49-F238E27FC236}">
                <a16:creationId xmlns:a16="http://schemas.microsoft.com/office/drawing/2014/main" id="{0AF66DAC-087F-388C-D528-D526DEB178B6}"/>
              </a:ext>
            </a:extLst>
          </p:cNvPr>
          <p:cNvSpPr>
            <a:spLocks noGrp="1"/>
          </p:cNvSpPr>
          <p:nvPr>
            <p:ph idx="1"/>
          </p:nvPr>
        </p:nvSpPr>
        <p:spPr/>
        <p:txBody>
          <a:bodyPr>
            <a:normAutofit fontScale="92500" lnSpcReduction="20000"/>
          </a:bodyPr>
          <a:lstStyle/>
          <a:p>
            <a:pPr>
              <a:spcBef>
                <a:spcPts val="0"/>
              </a:spcBef>
            </a:pPr>
            <a:r>
              <a:rPr lang="sv-SE" sz="3200" b="1" dirty="0">
                <a:solidFill>
                  <a:schemeClr val="lt1"/>
                </a:solidFill>
                <a:latin typeface="Calibri"/>
                <a:ea typeface="Calibri"/>
                <a:cs typeface="Calibri"/>
                <a:sym typeface="Calibri"/>
              </a:rPr>
              <a:t>Vi är </a:t>
            </a:r>
            <a:r>
              <a:rPr lang="sv-SE" sz="3200" b="1" dirty="0" err="1">
                <a:solidFill>
                  <a:schemeClr val="lt1"/>
                </a:solidFill>
                <a:latin typeface="Calibri"/>
                <a:ea typeface="Calibri"/>
                <a:cs typeface="Calibri"/>
                <a:sym typeface="Calibri"/>
              </a:rPr>
              <a:t>sjyssta</a:t>
            </a:r>
            <a:r>
              <a:rPr lang="sv-SE" sz="3200" b="1" dirty="0">
                <a:solidFill>
                  <a:schemeClr val="lt1"/>
                </a:solidFill>
                <a:latin typeface="Calibri"/>
                <a:ea typeface="Calibri"/>
                <a:cs typeface="Calibri"/>
                <a:sym typeface="Calibri"/>
              </a:rPr>
              <a:t> mot varandra </a:t>
            </a:r>
          </a:p>
          <a:p>
            <a:pPr>
              <a:spcBef>
                <a:spcPts val="0"/>
              </a:spcBef>
            </a:pPr>
            <a:r>
              <a:rPr lang="sv-SE" b="1" dirty="0">
                <a:solidFill>
                  <a:schemeClr val="lt1"/>
                </a:solidFill>
                <a:latin typeface="Calibri"/>
                <a:ea typeface="Calibri"/>
                <a:cs typeface="Calibri"/>
                <a:sym typeface="Calibri"/>
              </a:rPr>
              <a:t>Vi klagar inte på varandra, domare eller motståndare</a:t>
            </a:r>
          </a:p>
          <a:p>
            <a:pPr lvl="1">
              <a:spcBef>
                <a:spcPts val="0"/>
              </a:spcBef>
            </a:pPr>
            <a:r>
              <a:rPr lang="sv-SE" b="1" dirty="0">
                <a:solidFill>
                  <a:schemeClr val="lt1"/>
                </a:solidFill>
                <a:latin typeface="Calibri"/>
                <a:ea typeface="Calibri"/>
                <a:cs typeface="Calibri"/>
                <a:sym typeface="Calibri"/>
              </a:rPr>
              <a:t>Språk, protester, slå med klubba i is/sarg</a:t>
            </a:r>
          </a:p>
          <a:p>
            <a:pPr>
              <a:spcBef>
                <a:spcPts val="0"/>
              </a:spcBef>
            </a:pPr>
            <a:r>
              <a:rPr lang="sv-SE" sz="3200" b="1" dirty="0">
                <a:solidFill>
                  <a:schemeClr val="lt1"/>
                </a:solidFill>
                <a:latin typeface="Calibri"/>
                <a:ea typeface="Calibri"/>
                <a:cs typeface="Calibri"/>
                <a:sym typeface="Calibri"/>
              </a:rPr>
              <a:t>Vi lyssnar på instruktioner från tränare</a:t>
            </a:r>
          </a:p>
          <a:p>
            <a:pPr>
              <a:spcBef>
                <a:spcPts val="0"/>
              </a:spcBef>
            </a:pPr>
            <a:r>
              <a:rPr lang="sv-SE" b="1" dirty="0">
                <a:solidFill>
                  <a:schemeClr val="lt1"/>
                </a:solidFill>
                <a:latin typeface="Calibri"/>
                <a:ea typeface="Calibri"/>
                <a:cs typeface="Calibri"/>
                <a:sym typeface="Calibri"/>
              </a:rPr>
              <a:t>Inget spring i båsen, korridorerna eller läktaren</a:t>
            </a:r>
          </a:p>
          <a:p>
            <a:pPr>
              <a:spcBef>
                <a:spcPts val="0"/>
              </a:spcBef>
            </a:pPr>
            <a:r>
              <a:rPr lang="sv-SE" sz="3200" b="1" dirty="0">
                <a:solidFill>
                  <a:schemeClr val="lt1"/>
                </a:solidFill>
                <a:latin typeface="Calibri"/>
                <a:ea typeface="Calibri"/>
                <a:cs typeface="Calibri"/>
                <a:sym typeface="Calibri"/>
              </a:rPr>
              <a:t>Musik kan spelas men få inte stör</a:t>
            </a:r>
            <a:r>
              <a:rPr lang="sv-SE" b="1" dirty="0">
                <a:solidFill>
                  <a:schemeClr val="lt1"/>
                </a:solidFill>
                <a:latin typeface="Calibri"/>
                <a:ea typeface="Calibri"/>
                <a:cs typeface="Calibri"/>
                <a:sym typeface="Calibri"/>
              </a:rPr>
              <a:t>a andra lag</a:t>
            </a:r>
          </a:p>
          <a:p>
            <a:pPr>
              <a:spcBef>
                <a:spcPts val="0"/>
              </a:spcBef>
            </a:pPr>
            <a:r>
              <a:rPr lang="sv-SE" sz="3200" b="1" dirty="0">
                <a:solidFill>
                  <a:schemeClr val="lt1"/>
                </a:solidFill>
                <a:latin typeface="Calibri"/>
                <a:ea typeface="Calibri"/>
                <a:cs typeface="Calibri"/>
                <a:sym typeface="Calibri"/>
              </a:rPr>
              <a:t>Vi ger alltid allt på träning</a:t>
            </a:r>
          </a:p>
          <a:p>
            <a:pPr>
              <a:spcBef>
                <a:spcPts val="0"/>
              </a:spcBef>
            </a:pPr>
            <a:r>
              <a:rPr lang="sv-SE" sz="3200" b="1" dirty="0" err="1">
                <a:solidFill>
                  <a:schemeClr val="lt1"/>
                </a:solidFill>
                <a:latin typeface="Calibri"/>
                <a:ea typeface="Calibri"/>
                <a:cs typeface="Calibri"/>
                <a:sym typeface="Calibri"/>
              </a:rPr>
              <a:t>Fys</a:t>
            </a:r>
            <a:r>
              <a:rPr lang="sv-SE" sz="3200" b="1" dirty="0">
                <a:solidFill>
                  <a:schemeClr val="lt1"/>
                </a:solidFill>
                <a:latin typeface="Calibri"/>
                <a:ea typeface="Calibri"/>
                <a:cs typeface="Calibri"/>
                <a:sym typeface="Calibri"/>
              </a:rPr>
              <a:t> ingår i träningen: det är inte ok att hoppa över och bara kör isträning</a:t>
            </a:r>
          </a:p>
          <a:p>
            <a:pPr>
              <a:spcBef>
                <a:spcPts val="0"/>
              </a:spcBef>
            </a:pPr>
            <a:r>
              <a:rPr lang="sv-SE" sz="3200" b="1" dirty="0">
                <a:solidFill>
                  <a:schemeClr val="lt1"/>
                </a:solidFill>
                <a:latin typeface="Calibri"/>
                <a:ea typeface="Calibri"/>
                <a:cs typeface="Calibri"/>
                <a:sym typeface="Calibri"/>
              </a:rPr>
              <a:t>Vi representera VIK när vi har VIK kläder på oss</a:t>
            </a:r>
          </a:p>
          <a:p>
            <a:pPr marL="609547" lvl="1" indent="0">
              <a:spcBef>
                <a:spcPts val="0"/>
              </a:spcBef>
              <a:buNone/>
            </a:pPr>
            <a:endParaRPr lang="sv-SE" b="1" dirty="0">
              <a:solidFill>
                <a:schemeClr val="lt1"/>
              </a:solidFill>
              <a:latin typeface="Calibri"/>
              <a:ea typeface="Calibri"/>
              <a:cs typeface="Calibri"/>
              <a:sym typeface="Calibri"/>
            </a:endParaRPr>
          </a:p>
          <a:p>
            <a:pPr lvl="1">
              <a:spcBef>
                <a:spcPts val="0"/>
              </a:spcBef>
            </a:pPr>
            <a:endParaRPr lang="sv-SE" b="1" dirty="0">
              <a:solidFill>
                <a:schemeClr val="lt1"/>
              </a:solidFill>
              <a:latin typeface="Calibri"/>
              <a:ea typeface="Calibri"/>
              <a:cs typeface="Calibri"/>
              <a:sym typeface="Calibri"/>
            </a:endParaRPr>
          </a:p>
          <a:p>
            <a:pPr marL="0" indent="0">
              <a:spcBef>
                <a:spcPts val="0"/>
              </a:spcBef>
              <a:buNone/>
            </a:pPr>
            <a:endParaRPr lang="sv-SE" sz="3200" dirty="0">
              <a:solidFill>
                <a:schemeClr val="dk1"/>
              </a:solidFill>
              <a:latin typeface="Calibri"/>
              <a:ea typeface="Calibri"/>
              <a:cs typeface="Calibri"/>
              <a:sym typeface="Calibri"/>
            </a:endParaRPr>
          </a:p>
          <a:p>
            <a:pPr>
              <a:spcBef>
                <a:spcPts val="0"/>
              </a:spcBef>
            </a:pPr>
            <a:endParaRPr lang="sv-SE"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i="1" dirty="0">
              <a:solidFill>
                <a:schemeClr val="lt1"/>
              </a:solidFill>
              <a:latin typeface="Calibri"/>
              <a:ea typeface="Calibri"/>
              <a:cs typeface="Calibri"/>
            </a:endParaRPr>
          </a:p>
          <a:p>
            <a:pPr marL="0" marR="0" lvl="0" indent="0" algn="l" rtl="0">
              <a:spcBef>
                <a:spcPts val="0"/>
              </a:spcBef>
              <a:spcAft>
                <a:spcPts val="0"/>
              </a:spcAft>
              <a:buNone/>
            </a:pPr>
            <a:endParaRPr lang="sv-SE" sz="3200"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b="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b="1" dirty="0">
              <a:solidFill>
                <a:schemeClr val="lt1"/>
              </a:solidFill>
              <a:latin typeface="Calibri"/>
              <a:ea typeface="Calibri"/>
              <a:cs typeface="Calibri"/>
              <a:sym typeface="Calibri"/>
            </a:endParaRPr>
          </a:p>
          <a:p>
            <a:endParaRPr lang="sv-SE" dirty="0">
              <a:solidFill>
                <a:schemeClr val="bg1"/>
              </a:solidFill>
            </a:endParaRPr>
          </a:p>
        </p:txBody>
      </p:sp>
      <p:sp>
        <p:nvSpPr>
          <p:cNvPr id="4" name="textruta 3">
            <a:extLst>
              <a:ext uri="{FF2B5EF4-FFF2-40B4-BE49-F238E27FC236}">
                <a16:creationId xmlns:a16="http://schemas.microsoft.com/office/drawing/2014/main" id="{ABF37C4E-FB40-4757-D5BA-9429BF50B18E}"/>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258954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A45F-DCCC-08BC-EAA5-D6D6920680E6}"/>
              </a:ext>
            </a:extLst>
          </p:cNvPr>
          <p:cNvSpPr>
            <a:spLocks noGrp="1"/>
          </p:cNvSpPr>
          <p:nvPr>
            <p:ph type="title"/>
          </p:nvPr>
        </p:nvSpPr>
        <p:spPr>
          <a:xfrm>
            <a:off x="609600" y="287640"/>
            <a:ext cx="10972800" cy="1143000"/>
          </a:xfrm>
        </p:spPr>
        <p:txBody>
          <a:bodyPr/>
          <a:lstStyle/>
          <a:p>
            <a:r>
              <a:rPr lang="sv-SE" dirty="0"/>
              <a:t>Lagregler – från spelarna</a:t>
            </a:r>
          </a:p>
        </p:txBody>
      </p:sp>
      <p:sp>
        <p:nvSpPr>
          <p:cNvPr id="3" name="Content Placeholder 2">
            <a:extLst>
              <a:ext uri="{FF2B5EF4-FFF2-40B4-BE49-F238E27FC236}">
                <a16:creationId xmlns:a16="http://schemas.microsoft.com/office/drawing/2014/main" id="{6F7CB9D2-2B88-4BE6-B343-0E650E82C551}"/>
              </a:ext>
            </a:extLst>
          </p:cNvPr>
          <p:cNvSpPr>
            <a:spLocks noGrp="1"/>
          </p:cNvSpPr>
          <p:nvPr>
            <p:ph idx="1"/>
          </p:nvPr>
        </p:nvSpPr>
        <p:spPr>
          <a:xfrm>
            <a:off x="609600" y="1600202"/>
            <a:ext cx="4417433" cy="3857635"/>
          </a:xfrm>
        </p:spPr>
        <p:txBody>
          <a:bodyPr>
            <a:normAutofit lnSpcReduction="10000"/>
          </a:bodyPr>
          <a:lstStyle/>
          <a:p>
            <a:pPr marL="0" indent="0">
              <a:lnSpc>
                <a:spcPct val="107000"/>
              </a:lnSpc>
              <a:spcAft>
                <a:spcPts val="800"/>
              </a:spcAft>
              <a:buNone/>
            </a:pPr>
            <a:r>
              <a:rPr lang="sv"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Hur är en bra kompis i Team 13?</a:t>
            </a:r>
            <a:endParaRPr lang="en-SE"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Snäll</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Hjälper varandra</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Peppar varandra</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Omtänksam</a:t>
            </a:r>
          </a:p>
          <a:p>
            <a:pPr marL="0" lvl="0" indent="0">
              <a:lnSpc>
                <a:spcPct val="107000"/>
              </a:lnSpc>
              <a:spcAft>
                <a:spcPts val="800"/>
              </a:spcAft>
              <a:buNone/>
            </a:pPr>
            <a:r>
              <a:rPr lang="sv"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Hur visar vi varandra respekt?</a:t>
            </a:r>
            <a:endParaRPr lang="en-SE"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Lyssnar på varandra</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Hjälper varandra</a:t>
            </a:r>
          </a:p>
          <a:p>
            <a:endParaRPr lang="sv-SE" dirty="0">
              <a:solidFill>
                <a:schemeClr val="bg1"/>
              </a:solidFill>
            </a:endParaRPr>
          </a:p>
        </p:txBody>
      </p:sp>
      <p:sp>
        <p:nvSpPr>
          <p:cNvPr id="4" name="textruta 3">
            <a:extLst>
              <a:ext uri="{FF2B5EF4-FFF2-40B4-BE49-F238E27FC236}">
                <a16:creationId xmlns:a16="http://schemas.microsoft.com/office/drawing/2014/main" id="{02C67BA4-4FF5-1A2F-2375-1088ACC14AA5}"/>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
        <p:nvSpPr>
          <p:cNvPr id="6" name="TextBox 5">
            <a:extLst>
              <a:ext uri="{FF2B5EF4-FFF2-40B4-BE49-F238E27FC236}">
                <a16:creationId xmlns:a16="http://schemas.microsoft.com/office/drawing/2014/main" id="{15516E60-862D-835B-DAC7-406E06422F41}"/>
              </a:ext>
            </a:extLst>
          </p:cNvPr>
          <p:cNvSpPr txBox="1"/>
          <p:nvPr/>
        </p:nvSpPr>
        <p:spPr>
          <a:xfrm>
            <a:off x="6001021" y="1600202"/>
            <a:ext cx="5405144" cy="2153282"/>
          </a:xfrm>
          <a:prstGeom prst="rect">
            <a:avLst/>
          </a:prstGeom>
          <a:noFill/>
        </p:spPr>
        <p:txBody>
          <a:bodyPr wrap="square">
            <a:spAutoFit/>
          </a:bodyPr>
          <a:lstStyle/>
          <a:p>
            <a:pPr marL="0" indent="0">
              <a:lnSpc>
                <a:spcPct val="107000"/>
              </a:lnSpc>
              <a:spcAft>
                <a:spcPts val="800"/>
              </a:spcAft>
              <a:buNone/>
            </a:pPr>
            <a:r>
              <a:rPr lang="sv"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Vad är viktigast i vårt omklädningsrum</a:t>
            </a:r>
            <a:endParaRPr lang="en-SE" sz="2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Lugn och ro</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Glädje</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Alla pratar med alla</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Bra språkbruk</a:t>
            </a:r>
            <a:endParaRPr lang="en-SE"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69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576FB-3B9E-56B3-74F6-BDC5DE8CD526}"/>
              </a:ext>
            </a:extLst>
          </p:cNvPr>
          <p:cNvSpPr>
            <a:spLocks noGrp="1"/>
          </p:cNvSpPr>
          <p:nvPr>
            <p:ph type="title"/>
          </p:nvPr>
        </p:nvSpPr>
        <p:spPr/>
        <p:txBody>
          <a:bodyPr/>
          <a:lstStyle/>
          <a:p>
            <a:r>
              <a:rPr lang="sv-SE" dirty="0"/>
              <a:t>Lagets regler –</a:t>
            </a:r>
            <a:r>
              <a:rPr lang="sv-SE" sz="3600" dirty="0"/>
              <a:t> Anmälan till träningar och aktiviteter</a:t>
            </a:r>
            <a:endParaRPr lang="sv-SE" dirty="0"/>
          </a:p>
        </p:txBody>
      </p:sp>
      <p:sp>
        <p:nvSpPr>
          <p:cNvPr id="3" name="Content Placeholder 2">
            <a:extLst>
              <a:ext uri="{FF2B5EF4-FFF2-40B4-BE49-F238E27FC236}">
                <a16:creationId xmlns:a16="http://schemas.microsoft.com/office/drawing/2014/main" id="{BE379501-DCB8-C8D9-4FF4-E9873A4BEDDA}"/>
              </a:ext>
            </a:extLst>
          </p:cNvPr>
          <p:cNvSpPr>
            <a:spLocks noGrp="1"/>
          </p:cNvSpPr>
          <p:nvPr>
            <p:ph idx="1"/>
          </p:nvPr>
        </p:nvSpPr>
        <p:spPr/>
        <p:txBody>
          <a:bodyPr>
            <a:normAutofit/>
          </a:bodyPr>
          <a:lstStyle/>
          <a:p>
            <a:pPr marL="0" marR="0" lvl="0" indent="0" algn="l" rtl="0">
              <a:spcBef>
                <a:spcPts val="0"/>
              </a:spcBef>
              <a:spcAft>
                <a:spcPts val="0"/>
              </a:spcAft>
              <a:buNone/>
            </a:pPr>
            <a:r>
              <a:rPr lang="sv-SE" sz="3200" b="1" dirty="0">
                <a:solidFill>
                  <a:schemeClr val="lt1"/>
                </a:solidFill>
                <a:latin typeface="Calibri"/>
                <a:ea typeface="Calibri"/>
                <a:cs typeface="Calibri"/>
                <a:sym typeface="Calibri"/>
              </a:rPr>
              <a:t>Kallelser till träning, match och aktiviteter</a:t>
            </a:r>
            <a:endParaRPr lang="sv-SE" sz="3200" dirty="0">
              <a:solidFill>
                <a:schemeClr val="dk1"/>
              </a:solidFill>
              <a:latin typeface="Calibri"/>
              <a:ea typeface="Calibri"/>
              <a:cs typeface="Calibri"/>
              <a:sym typeface="Calibri"/>
            </a:endParaRPr>
          </a:p>
          <a:p>
            <a:pPr>
              <a:spcBef>
                <a:spcPts val="0"/>
              </a:spcBef>
            </a:pPr>
            <a:r>
              <a:rPr lang="sv-SE" i="1" dirty="0">
                <a:solidFill>
                  <a:schemeClr val="lt1"/>
                </a:solidFill>
                <a:latin typeface="Calibri"/>
                <a:ea typeface="Calibri"/>
                <a:cs typeface="Calibri"/>
                <a:sym typeface="Calibri"/>
              </a:rPr>
              <a:t>Viktigt att alla svarar på kallelsen så fort som möjligt, går att ändra om förutsättningarna har ändrats! Svara även fast ni inte kan komma.</a:t>
            </a:r>
          </a:p>
          <a:p>
            <a:pPr>
              <a:spcBef>
                <a:spcPts val="0"/>
              </a:spcBef>
            </a:pPr>
            <a:endParaRPr lang="sv-SE" i="1" dirty="0">
              <a:solidFill>
                <a:schemeClr val="lt1"/>
              </a:solidFill>
              <a:latin typeface="Calibri"/>
              <a:ea typeface="Calibri"/>
              <a:cs typeface="Calibri"/>
              <a:sym typeface="Calibri"/>
            </a:endParaRPr>
          </a:p>
          <a:p>
            <a:pPr>
              <a:spcBef>
                <a:spcPts val="0"/>
              </a:spcBef>
            </a:pPr>
            <a:r>
              <a:rPr lang="sv-SE" i="1" dirty="0">
                <a:solidFill>
                  <a:schemeClr val="lt1"/>
                </a:solidFill>
                <a:latin typeface="Calibri"/>
                <a:ea typeface="Calibri"/>
                <a:cs typeface="Calibri"/>
              </a:rPr>
              <a:t>Respektera sista svarsdag till match, står i kallelsen.  Inget svar = Nej</a:t>
            </a:r>
          </a:p>
          <a:p>
            <a:pPr marL="0" marR="0" lvl="0" indent="0" algn="l" rtl="0">
              <a:spcBef>
                <a:spcPts val="0"/>
              </a:spcBef>
              <a:spcAft>
                <a:spcPts val="0"/>
              </a:spcAft>
              <a:buNone/>
            </a:pPr>
            <a:endParaRPr lang="sv-SE" i="1" dirty="0">
              <a:solidFill>
                <a:schemeClr val="lt1"/>
              </a:solidFill>
              <a:latin typeface="Calibri"/>
              <a:ea typeface="Calibri"/>
              <a:cs typeface="Calibri"/>
            </a:endParaRPr>
          </a:p>
          <a:p>
            <a:pPr marL="0" marR="0" lvl="0" indent="0" algn="l" rtl="0">
              <a:spcBef>
                <a:spcPts val="0"/>
              </a:spcBef>
              <a:spcAft>
                <a:spcPts val="0"/>
              </a:spcAft>
              <a:buNone/>
            </a:pPr>
            <a:endParaRPr lang="sv-SE" sz="3200"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i="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b="1" dirty="0">
              <a:solidFill>
                <a:schemeClr val="lt1"/>
              </a:solidFill>
              <a:latin typeface="Calibri"/>
              <a:ea typeface="Calibri"/>
              <a:cs typeface="Calibri"/>
              <a:sym typeface="Calibri"/>
            </a:endParaRPr>
          </a:p>
          <a:p>
            <a:pPr marL="0" marR="0" lvl="0" indent="0" algn="l" rtl="0">
              <a:spcBef>
                <a:spcPts val="0"/>
              </a:spcBef>
              <a:spcAft>
                <a:spcPts val="0"/>
              </a:spcAft>
              <a:buNone/>
            </a:pPr>
            <a:endParaRPr lang="sv-SE" sz="3200" b="1" dirty="0">
              <a:solidFill>
                <a:schemeClr val="lt1"/>
              </a:solidFill>
              <a:latin typeface="Calibri"/>
              <a:ea typeface="Calibri"/>
              <a:cs typeface="Calibri"/>
              <a:sym typeface="Calibri"/>
            </a:endParaRPr>
          </a:p>
          <a:p>
            <a:endParaRPr lang="sv-SE" dirty="0">
              <a:solidFill>
                <a:schemeClr val="bg1"/>
              </a:solidFill>
            </a:endParaRPr>
          </a:p>
        </p:txBody>
      </p:sp>
      <p:sp>
        <p:nvSpPr>
          <p:cNvPr id="4" name="textruta 3">
            <a:extLst>
              <a:ext uri="{FF2B5EF4-FFF2-40B4-BE49-F238E27FC236}">
                <a16:creationId xmlns:a16="http://schemas.microsoft.com/office/drawing/2014/main" id="{0CE0C650-E7A4-E320-117D-1836CCE7CAEC}"/>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73660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A45F-DCCC-08BC-EAA5-D6D6920680E6}"/>
              </a:ext>
            </a:extLst>
          </p:cNvPr>
          <p:cNvSpPr>
            <a:spLocks noGrp="1"/>
          </p:cNvSpPr>
          <p:nvPr>
            <p:ph type="title"/>
          </p:nvPr>
        </p:nvSpPr>
        <p:spPr/>
        <p:txBody>
          <a:bodyPr/>
          <a:lstStyle/>
          <a:p>
            <a:r>
              <a:rPr lang="sv-SE" dirty="0"/>
              <a:t>Möjlighet att gå på herrlagsmatcher</a:t>
            </a:r>
          </a:p>
        </p:txBody>
      </p:sp>
      <p:sp>
        <p:nvSpPr>
          <p:cNvPr id="3" name="Content Placeholder 2">
            <a:extLst>
              <a:ext uri="{FF2B5EF4-FFF2-40B4-BE49-F238E27FC236}">
                <a16:creationId xmlns:a16="http://schemas.microsoft.com/office/drawing/2014/main" id="{6F7CB9D2-2B88-4BE6-B343-0E650E82C551}"/>
              </a:ext>
            </a:extLst>
          </p:cNvPr>
          <p:cNvSpPr>
            <a:spLocks noGrp="1"/>
          </p:cNvSpPr>
          <p:nvPr>
            <p:ph idx="1"/>
          </p:nvPr>
        </p:nvSpPr>
        <p:spPr/>
        <p:txBody>
          <a:bodyPr>
            <a:normAutofit fontScale="5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200" b="0" i="0" u="none" strike="noStrike" cap="none" normalizeH="0" baseline="0" dirty="0">
                <a:ln>
                  <a:noFill/>
                </a:ln>
                <a:solidFill>
                  <a:schemeClr val="bg1"/>
                </a:solidFill>
                <a:effectLst/>
                <a:latin typeface="Helvetica" panose="020B0604020202020204" pitchFamily="34" charset="0"/>
              </a:rPr>
              <a:t>Möjlighet att gå på herrlagsmatcher. Spelare och ledare inom Västerås IK Ungdom har möjlighet att gå på herrlagsmatcherna kostnadsfritt. För att kunna komma in behöver du visa upp ditt medlemskort från </a:t>
            </a:r>
            <a:r>
              <a:rPr kumimoji="0" lang="sv-SE" altLang="sv-SE" sz="3200" b="0" i="0" u="none" strike="noStrike" cap="none" normalizeH="0" baseline="0" dirty="0">
                <a:ln>
                  <a:noFill/>
                </a:ln>
                <a:solidFill>
                  <a:schemeClr val="bg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laget.se</a:t>
            </a:r>
            <a:r>
              <a:rPr kumimoji="0" lang="sv-SE" altLang="sv-SE" sz="3200" b="0" i="0" u="none" strike="noStrike" cap="none" normalizeH="0" baseline="0" dirty="0">
                <a:ln>
                  <a:noFill/>
                </a:ln>
                <a:solidFill>
                  <a:schemeClr val="bg1"/>
                </a:solidFill>
                <a:effectLst/>
                <a:latin typeface="Helvetica" panose="020B0604020202020204" pitchFamily="34" charset="0"/>
              </a:rPr>
              <a:t> vid korset (ingången längst till höger inne i entréhallen). </a:t>
            </a:r>
            <a:endParaRPr lang="sv-SE" altLang="sv-SE" sz="3200" dirty="0">
              <a:solidFill>
                <a:schemeClr val="bg1"/>
              </a:solidFill>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3200" b="0" i="0" u="none" strike="noStrike" cap="none" normalizeH="0" baseline="0" dirty="0">
              <a:ln>
                <a:noFill/>
              </a:ln>
              <a:solidFill>
                <a:schemeClr val="bg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200" b="0" i="0" u="none" strike="noStrike" cap="none" normalizeH="0" baseline="0" dirty="0">
                <a:ln>
                  <a:noFill/>
                </a:ln>
                <a:solidFill>
                  <a:schemeClr val="bg1"/>
                </a:solidFill>
                <a:effectLst/>
                <a:latin typeface="Helvetica" panose="020B0604020202020204" pitchFamily="34" charset="0"/>
              </a:rPr>
              <a:t>Om ditt kort inte är aktiverat i </a:t>
            </a:r>
            <a:r>
              <a:rPr kumimoji="0" lang="sv-SE" altLang="sv-SE" sz="3200" b="0" i="0" u="none" strike="noStrike" cap="none" normalizeH="0" baseline="0" dirty="0">
                <a:ln>
                  <a:noFill/>
                </a:ln>
                <a:solidFill>
                  <a:schemeClr val="bg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laget.se</a:t>
            </a:r>
            <a:r>
              <a:rPr kumimoji="0" lang="sv-SE" altLang="sv-SE" sz="3200" b="0" i="0" u="none" strike="noStrike" cap="none" normalizeH="0" baseline="0" dirty="0">
                <a:ln>
                  <a:noFill/>
                </a:ln>
                <a:solidFill>
                  <a:schemeClr val="bg1"/>
                </a:solidFill>
                <a:effectLst/>
                <a:latin typeface="Helvetica" panose="020B0604020202020204" pitchFamily="34" charset="0"/>
              </a:rPr>
              <a:t>, kontakta kansliet. </a:t>
            </a: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3200" dirty="0">
              <a:solidFill>
                <a:schemeClr val="bg1"/>
              </a:solidFill>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200" b="0" i="0" u="sng" strike="noStrike" cap="none" normalizeH="0" baseline="0" dirty="0">
                <a:ln>
                  <a:noFill/>
                </a:ln>
                <a:solidFill>
                  <a:schemeClr val="bg1"/>
                </a:solidFill>
                <a:effectLst/>
                <a:latin typeface="Helvetica" panose="020B0604020202020204" pitchFamily="34" charset="0"/>
              </a:rPr>
              <a:t>Ditt ansvar som förälder/ledare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200" b="0" i="0" u="none" strike="noStrike" cap="none" normalizeH="0" baseline="0" dirty="0">
                <a:ln>
                  <a:noFill/>
                </a:ln>
                <a:solidFill>
                  <a:schemeClr val="bg1"/>
                </a:solidFill>
                <a:effectLst/>
                <a:latin typeface="Helvetica" panose="020B0604020202020204" pitchFamily="34" charset="0"/>
              </a:rPr>
              <a:t>Det är ditt ansvar som förälder till ungdomsspelare att se till att ovan följs. Det är ditt ansvar att säkerställa att medlemsavgiften är betald och att ditt barns medlemskort är aktiverat på </a:t>
            </a:r>
            <a:r>
              <a:rPr kumimoji="0" lang="sv-SE" altLang="sv-SE" sz="3200" b="0" i="0" u="none" strike="noStrike" cap="none" normalizeH="0" baseline="0" dirty="0">
                <a:ln>
                  <a:noFill/>
                </a:ln>
                <a:solidFill>
                  <a:schemeClr val="bg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laget.se</a:t>
            </a:r>
            <a:r>
              <a:rPr kumimoji="0" lang="sv-SE" altLang="sv-SE" sz="3200" b="0" i="0" u="none" strike="noStrike" cap="none" normalizeH="0" baseline="0" dirty="0">
                <a:ln>
                  <a:noFill/>
                </a:ln>
                <a:solidFill>
                  <a:schemeClr val="bg1"/>
                </a:solidFill>
                <a:effectLst/>
                <a:latin typeface="Helvetica" panose="020B0604020202020204" pitchFamily="34" charset="0"/>
              </a:rPr>
              <a:t>. Om ditt barn kommer till arenan utan ett giltigt medlemskort via </a:t>
            </a:r>
            <a:r>
              <a:rPr kumimoji="0" lang="sv-SE" altLang="sv-SE" sz="3200" b="0" i="0" u="none" strike="noStrike" cap="none" normalizeH="0" baseline="0" dirty="0">
                <a:ln>
                  <a:noFill/>
                </a:ln>
                <a:solidFill>
                  <a:schemeClr val="bg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laget.se</a:t>
            </a:r>
            <a:r>
              <a:rPr kumimoji="0" lang="sv-SE" altLang="sv-SE" sz="3200" b="0" i="0" u="none" strike="noStrike" cap="none" normalizeH="0" baseline="0" dirty="0">
                <a:ln>
                  <a:noFill/>
                </a:ln>
                <a:solidFill>
                  <a:schemeClr val="bg1"/>
                </a:solidFill>
                <a:effectLst/>
                <a:latin typeface="Helvetica" panose="020B0604020202020204" pitchFamily="34" charset="0"/>
              </a:rPr>
              <a:t> och inte följer ovan kan entrépersonalen inte släppa in barnet gratis. </a:t>
            </a:r>
            <a:br>
              <a:rPr kumimoji="0" lang="sv-SE" altLang="sv-SE" sz="3200" b="0" i="0" u="none" strike="noStrike" cap="none" normalizeH="0" baseline="0" dirty="0">
                <a:ln>
                  <a:noFill/>
                </a:ln>
                <a:solidFill>
                  <a:schemeClr val="bg1"/>
                </a:solidFill>
                <a:effectLst/>
                <a:latin typeface="Helvetica" panose="020B0604020202020204" pitchFamily="34" charset="0"/>
              </a:rPr>
            </a:br>
            <a:r>
              <a:rPr kumimoji="0" lang="sv-SE" altLang="sv-SE" sz="3200" b="0" i="0" u="none" strike="noStrike" cap="none" normalizeH="0" baseline="0" dirty="0">
                <a:ln>
                  <a:noFill/>
                </a:ln>
                <a:solidFill>
                  <a:schemeClr val="bg1"/>
                </a:solidFill>
                <a:effectLst/>
                <a:latin typeface="Helvetica" panose="020B0604020202020204" pitchFamily="34" charset="0"/>
              </a:rPr>
              <a:t>Då kommer barnet hänvisas till att köpa en biljett i biljettluckan.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3200" b="0" i="0" u="none" strike="noStrike" cap="none" normalizeH="0" baseline="0" dirty="0">
              <a:ln>
                <a:noFill/>
              </a:ln>
              <a:solidFill>
                <a:schemeClr val="bg1"/>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200" b="0" i="0" u="none" strike="noStrike" cap="none" normalizeH="0" baseline="0" dirty="0">
                <a:ln>
                  <a:noFill/>
                </a:ln>
                <a:solidFill>
                  <a:schemeClr val="bg1"/>
                </a:solidFill>
                <a:effectLst/>
                <a:latin typeface="Helvetica" panose="020B0604020202020204" pitchFamily="34" charset="0"/>
              </a:rPr>
              <a:t> — Notera att det därmed inte går att hävda klädsel av lagjacka eller andra lagplagg för att gå in. Utan det är endast medlemskortet via </a:t>
            </a:r>
            <a:r>
              <a:rPr kumimoji="0" lang="sv-SE" altLang="sv-SE" sz="3200" b="0" i="0" u="none" strike="noStrike" cap="none" normalizeH="0" baseline="0" dirty="0">
                <a:ln>
                  <a:noFill/>
                </a:ln>
                <a:solidFill>
                  <a:schemeClr val="bg1"/>
                </a:solidFill>
                <a:effectLst/>
                <a:latin typeface="Helvetica" panose="020B0604020202020204" pitchFamily="34" charset="0"/>
                <a:hlinkClick r:id="rId2">
                  <a:extLst>
                    <a:ext uri="{A12FA001-AC4F-418D-AE19-62706E023703}">
                      <ahyp:hlinkClr xmlns:ahyp="http://schemas.microsoft.com/office/drawing/2018/hyperlinkcolor" val="tx"/>
                    </a:ext>
                  </a:extLst>
                </a:hlinkClick>
              </a:rPr>
              <a:t>laget.se</a:t>
            </a:r>
            <a:r>
              <a:rPr kumimoji="0" lang="sv-SE" altLang="sv-SE" sz="3200" b="0" i="0" u="none" strike="noStrike" cap="none" normalizeH="0" baseline="0" dirty="0">
                <a:ln>
                  <a:noFill/>
                </a:ln>
                <a:solidFill>
                  <a:schemeClr val="bg1"/>
                </a:solidFill>
                <a:effectLst/>
                <a:latin typeface="Helvetica" panose="020B0604020202020204" pitchFamily="34" charset="0"/>
              </a:rPr>
              <a:t> som gäller. Om ditt barn inte har en telefon behöver du etablera en kontakt med </a:t>
            </a:r>
            <a:r>
              <a:rPr kumimoji="0" lang="sv-SE" altLang="sv-SE" sz="3200" b="0" i="0" u="none" strike="noStrike" cap="none" normalizeH="0" baseline="0" dirty="0">
                <a:ln>
                  <a:noFill/>
                </a:ln>
                <a:solidFill>
                  <a:schemeClr val="bg1"/>
                </a:solidFill>
                <a:effectLst/>
                <a:latin typeface="Helvetica" panose="020B0604020202020204" pitchFamily="34" charset="0"/>
                <a:hlinkClick r:id="rId3">
                  <a:extLst>
                    <a:ext uri="{A12FA001-AC4F-418D-AE19-62706E023703}">
                      <ahyp:hlinkClr xmlns:ahyp="http://schemas.microsoft.com/office/drawing/2018/hyperlinkcolor" val="tx"/>
                    </a:ext>
                  </a:extLst>
                </a:hlinkClick>
              </a:rPr>
              <a:t>marie@vik.se</a:t>
            </a:r>
            <a:r>
              <a:rPr kumimoji="0" lang="sv-SE" altLang="sv-SE" sz="3200" b="0" i="0" u="none" strike="noStrike" cap="none" normalizeH="0" baseline="0" dirty="0">
                <a:ln>
                  <a:noFill/>
                </a:ln>
                <a:solidFill>
                  <a:schemeClr val="bg1"/>
                </a:solidFill>
                <a:effectLst/>
                <a:latin typeface="Helvetica" panose="020B0604020202020204" pitchFamily="34" charset="0"/>
              </a:rPr>
              <a:t> och ta frågan den vägen, inte på plats i entréhallen under matchevenemang</a:t>
            </a:r>
            <a:endParaRPr lang="sv-SE" dirty="0"/>
          </a:p>
        </p:txBody>
      </p:sp>
      <p:sp>
        <p:nvSpPr>
          <p:cNvPr id="4" name="textruta 3">
            <a:extLst>
              <a:ext uri="{FF2B5EF4-FFF2-40B4-BE49-F238E27FC236}">
                <a16:creationId xmlns:a16="http://schemas.microsoft.com/office/drawing/2014/main" id="{02C67BA4-4FF5-1A2F-2375-1088ACC14AA5}"/>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56408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B9000-1DEF-3119-5129-061D4E485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40F0C-BA2F-A811-5BEA-C4796356C59F}"/>
              </a:ext>
            </a:extLst>
          </p:cNvPr>
          <p:cNvSpPr>
            <a:spLocks noGrp="1"/>
          </p:cNvSpPr>
          <p:nvPr>
            <p:ph type="title"/>
          </p:nvPr>
        </p:nvSpPr>
        <p:spPr/>
        <p:txBody>
          <a:bodyPr/>
          <a:lstStyle/>
          <a:p>
            <a:r>
              <a:rPr lang="sv-SE" dirty="0"/>
              <a:t>Gurkapucken 03/04 januari 2026 </a:t>
            </a:r>
          </a:p>
        </p:txBody>
      </p:sp>
      <p:sp>
        <p:nvSpPr>
          <p:cNvPr id="3" name="Content Placeholder 2">
            <a:extLst>
              <a:ext uri="{FF2B5EF4-FFF2-40B4-BE49-F238E27FC236}">
                <a16:creationId xmlns:a16="http://schemas.microsoft.com/office/drawing/2014/main" id="{4E338A76-7FFD-DCC8-C81F-A567F4A7E285}"/>
              </a:ext>
            </a:extLst>
          </p:cNvPr>
          <p:cNvSpPr>
            <a:spLocks noGrp="1"/>
          </p:cNvSpPr>
          <p:nvPr>
            <p:ph idx="1"/>
          </p:nvPr>
        </p:nvSpPr>
        <p:spPr/>
        <p:txBody>
          <a:bodyPr>
            <a:normAutofit fontScale="92500"/>
          </a:bodyPr>
          <a:lstStyle/>
          <a:p>
            <a:r>
              <a:rPr lang="sv-SE" dirty="0">
                <a:solidFill>
                  <a:schemeClr val="bg1"/>
                </a:solidFill>
              </a:rPr>
              <a:t>Helplans-cup arrangerad av VIK (3 plan samtidigt)</a:t>
            </a:r>
          </a:p>
          <a:p>
            <a:r>
              <a:rPr lang="sv-SE" dirty="0">
                <a:solidFill>
                  <a:schemeClr val="bg1"/>
                </a:solidFill>
              </a:rPr>
              <a:t>Team 13 ansvarar för organisation: kiosk, sekretariat, övernattningsvakt skolor etc. </a:t>
            </a:r>
          </a:p>
          <a:p>
            <a:r>
              <a:rPr lang="sv-SE" dirty="0">
                <a:solidFill>
                  <a:schemeClr val="bg1"/>
                </a:solidFill>
              </a:rPr>
              <a:t>Team 13 har 2 lag i turneringen</a:t>
            </a:r>
          </a:p>
          <a:p>
            <a:r>
              <a:rPr lang="sv-SE" dirty="0">
                <a:solidFill>
                  <a:schemeClr val="bg1"/>
                </a:solidFill>
              </a:rPr>
              <a:t>Alla föräldrar har uppgifter båda dagarna</a:t>
            </a:r>
          </a:p>
          <a:p>
            <a:r>
              <a:rPr lang="sv-SE" dirty="0">
                <a:solidFill>
                  <a:schemeClr val="bg1"/>
                </a:solidFill>
              </a:rPr>
              <a:t>Bidrag sökes till: priser lotteri (sponsring företag/bekanta </a:t>
            </a:r>
            <a:r>
              <a:rPr lang="sv-SE" dirty="0" err="1">
                <a:solidFill>
                  <a:schemeClr val="bg1"/>
                </a:solidFill>
              </a:rPr>
              <a:t>etc</a:t>
            </a:r>
            <a:r>
              <a:rPr lang="sv-SE" dirty="0">
                <a:solidFill>
                  <a:schemeClr val="bg1"/>
                </a:solidFill>
              </a:rPr>
              <a:t>), kontakter till tryckeri, hjälp med organisation i förväg…</a:t>
            </a:r>
          </a:p>
        </p:txBody>
      </p:sp>
      <p:sp>
        <p:nvSpPr>
          <p:cNvPr id="4" name="textruta 3">
            <a:extLst>
              <a:ext uri="{FF2B5EF4-FFF2-40B4-BE49-F238E27FC236}">
                <a16:creationId xmlns:a16="http://schemas.microsoft.com/office/drawing/2014/main" id="{66ED7B0F-6B9E-DA08-146E-3565972A241F}"/>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461427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A45F-DCCC-08BC-EAA5-D6D6920680E6}"/>
              </a:ext>
            </a:extLst>
          </p:cNvPr>
          <p:cNvSpPr>
            <a:spLocks noGrp="1"/>
          </p:cNvSpPr>
          <p:nvPr>
            <p:ph type="title"/>
          </p:nvPr>
        </p:nvSpPr>
        <p:spPr/>
        <p:txBody>
          <a:bodyPr/>
          <a:lstStyle/>
          <a:p>
            <a:r>
              <a:rPr lang="sv-SE" dirty="0"/>
              <a:t>Övrigt</a:t>
            </a:r>
          </a:p>
        </p:txBody>
      </p:sp>
      <p:sp>
        <p:nvSpPr>
          <p:cNvPr id="3" name="Content Placeholder 2">
            <a:extLst>
              <a:ext uri="{FF2B5EF4-FFF2-40B4-BE49-F238E27FC236}">
                <a16:creationId xmlns:a16="http://schemas.microsoft.com/office/drawing/2014/main" id="{6F7CB9D2-2B88-4BE6-B343-0E650E82C551}"/>
              </a:ext>
            </a:extLst>
          </p:cNvPr>
          <p:cNvSpPr>
            <a:spLocks noGrp="1"/>
          </p:cNvSpPr>
          <p:nvPr>
            <p:ph idx="1"/>
          </p:nvPr>
        </p:nvSpPr>
        <p:spPr/>
        <p:txBody>
          <a:bodyPr/>
          <a:lstStyle/>
          <a:p>
            <a:r>
              <a:rPr lang="sv-SE" dirty="0">
                <a:solidFill>
                  <a:schemeClr val="bg1"/>
                </a:solidFill>
              </a:rPr>
              <a:t>Uppdatera era uppgifter / mobilnummer på laget så det går att kontakta alla föräldrar!</a:t>
            </a:r>
          </a:p>
          <a:p>
            <a:r>
              <a:rPr lang="sv-SE" dirty="0">
                <a:solidFill>
                  <a:schemeClr val="bg1"/>
                </a:solidFill>
              </a:rPr>
              <a:t>Inga föräldrar i båset, korridor och omklädningsrum</a:t>
            </a:r>
          </a:p>
          <a:p>
            <a:r>
              <a:rPr lang="sv-SE" dirty="0">
                <a:solidFill>
                  <a:schemeClr val="bg1"/>
                </a:solidFill>
              </a:rPr>
              <a:t>Ser till att barnen har rätt utrustning med sig till </a:t>
            </a:r>
            <a:r>
              <a:rPr lang="sv-SE" dirty="0" err="1">
                <a:solidFill>
                  <a:schemeClr val="bg1"/>
                </a:solidFill>
              </a:rPr>
              <a:t>fys</a:t>
            </a:r>
            <a:endParaRPr lang="sv-SE" dirty="0">
              <a:solidFill>
                <a:schemeClr val="bg1"/>
              </a:solidFill>
            </a:endParaRPr>
          </a:p>
        </p:txBody>
      </p:sp>
      <p:sp>
        <p:nvSpPr>
          <p:cNvPr id="4" name="textruta 3">
            <a:extLst>
              <a:ext uri="{FF2B5EF4-FFF2-40B4-BE49-F238E27FC236}">
                <a16:creationId xmlns:a16="http://schemas.microsoft.com/office/drawing/2014/main" id="{02C67BA4-4FF5-1A2F-2375-1088ACC14AA5}"/>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68072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914C9-432C-AEAC-56D2-55A89A79A769}"/>
              </a:ext>
            </a:extLst>
          </p:cNvPr>
          <p:cNvSpPr>
            <a:spLocks noGrp="1"/>
          </p:cNvSpPr>
          <p:nvPr>
            <p:ph type="title"/>
          </p:nvPr>
        </p:nvSpPr>
        <p:spPr>
          <a:xfrm>
            <a:off x="609600" y="274639"/>
            <a:ext cx="10972800" cy="5403350"/>
          </a:xfrm>
        </p:spPr>
        <p:txBody>
          <a:bodyPr>
            <a:normAutofit/>
          </a:bodyPr>
          <a:lstStyle/>
          <a:p>
            <a:r>
              <a:rPr lang="sv-SE" dirty="0"/>
              <a:t>Föräldramöte</a:t>
            </a:r>
            <a:br>
              <a:rPr lang="sv-SE" dirty="0"/>
            </a:br>
            <a:r>
              <a:rPr lang="sv-SE" dirty="0"/>
              <a:t>säsongen 2025/2026</a:t>
            </a:r>
            <a:br>
              <a:rPr lang="sv-SE" dirty="0"/>
            </a:br>
            <a:r>
              <a:rPr lang="sv-SE" dirty="0"/>
              <a:t>VIK Team13 (U13)</a:t>
            </a:r>
            <a:br>
              <a:rPr lang="sv-SE" dirty="0"/>
            </a:br>
            <a:br>
              <a:rPr lang="sv-SE" dirty="0"/>
            </a:br>
            <a:r>
              <a:rPr lang="sv-SE" dirty="0"/>
              <a:t>2025-08-27</a:t>
            </a:r>
            <a:br>
              <a:rPr lang="sv-SE" dirty="0"/>
            </a:br>
            <a:endParaRPr lang="sv-SE" dirty="0"/>
          </a:p>
        </p:txBody>
      </p:sp>
      <p:sp>
        <p:nvSpPr>
          <p:cNvPr id="4" name="textruta 3">
            <a:extLst>
              <a:ext uri="{FF2B5EF4-FFF2-40B4-BE49-F238E27FC236}">
                <a16:creationId xmlns:a16="http://schemas.microsoft.com/office/drawing/2014/main" id="{A1EEE011-52A7-4FFA-12D8-74F87456A062}"/>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450747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0F6F-6A15-C4D1-7ED9-BB85FB52D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1E83B6-1DC1-D57B-FDCB-B7E3745AD523}"/>
              </a:ext>
            </a:extLst>
          </p:cNvPr>
          <p:cNvSpPr>
            <a:spLocks noGrp="1"/>
          </p:cNvSpPr>
          <p:nvPr>
            <p:ph type="title"/>
          </p:nvPr>
        </p:nvSpPr>
        <p:spPr/>
        <p:txBody>
          <a:bodyPr/>
          <a:lstStyle/>
          <a:p>
            <a:r>
              <a:rPr lang="sv-SE" dirty="0"/>
              <a:t>Inköp </a:t>
            </a:r>
            <a:r>
              <a:rPr lang="sv-SE" dirty="0" err="1"/>
              <a:t>lagkläder</a:t>
            </a:r>
            <a:endParaRPr lang="sv-SE" dirty="0"/>
          </a:p>
        </p:txBody>
      </p:sp>
      <p:sp>
        <p:nvSpPr>
          <p:cNvPr id="3" name="Content Placeholder 2">
            <a:extLst>
              <a:ext uri="{FF2B5EF4-FFF2-40B4-BE49-F238E27FC236}">
                <a16:creationId xmlns:a16="http://schemas.microsoft.com/office/drawing/2014/main" id="{75AAEEF5-C464-D46D-81C5-44BC93CDC7EE}"/>
              </a:ext>
            </a:extLst>
          </p:cNvPr>
          <p:cNvSpPr>
            <a:spLocks noGrp="1"/>
          </p:cNvSpPr>
          <p:nvPr>
            <p:ph idx="1"/>
          </p:nvPr>
        </p:nvSpPr>
        <p:spPr/>
        <p:txBody>
          <a:bodyPr/>
          <a:lstStyle/>
          <a:p>
            <a:r>
              <a:rPr lang="sv-SE" dirty="0">
                <a:solidFill>
                  <a:schemeClr val="bg1"/>
                </a:solidFill>
              </a:rPr>
              <a:t>Vi kommer att köpa in </a:t>
            </a:r>
            <a:r>
              <a:rPr lang="sv-SE" dirty="0" err="1">
                <a:solidFill>
                  <a:schemeClr val="bg1"/>
                </a:solidFill>
              </a:rPr>
              <a:t>lagkläder</a:t>
            </a:r>
            <a:r>
              <a:rPr lang="sv-SE" dirty="0">
                <a:solidFill>
                  <a:schemeClr val="bg1"/>
                </a:solidFill>
              </a:rPr>
              <a:t> via </a:t>
            </a:r>
            <a:r>
              <a:rPr lang="sv-SE" dirty="0" err="1">
                <a:solidFill>
                  <a:schemeClr val="bg1"/>
                </a:solidFill>
              </a:rPr>
              <a:t>NeH</a:t>
            </a:r>
            <a:r>
              <a:rPr lang="sv-SE" dirty="0">
                <a:solidFill>
                  <a:schemeClr val="bg1"/>
                </a:solidFill>
              </a:rPr>
              <a:t> Västerås</a:t>
            </a:r>
          </a:p>
          <a:p>
            <a:r>
              <a:rPr lang="sv-SE" dirty="0">
                <a:solidFill>
                  <a:schemeClr val="bg1"/>
                </a:solidFill>
              </a:rPr>
              <a:t>Tanken är att erbjuda t-shirt/shorts, </a:t>
            </a:r>
            <a:r>
              <a:rPr lang="sv-SE" dirty="0" err="1">
                <a:solidFill>
                  <a:schemeClr val="bg1"/>
                </a:solidFill>
              </a:rPr>
              <a:t>zip</a:t>
            </a:r>
            <a:r>
              <a:rPr lang="sv-SE" dirty="0">
                <a:solidFill>
                  <a:schemeClr val="bg1"/>
                </a:solidFill>
              </a:rPr>
              <a:t>-tröja/mjukisbyxa och jacka till ett mycket bra pris</a:t>
            </a:r>
          </a:p>
          <a:p>
            <a:r>
              <a:rPr lang="sv-SE" dirty="0">
                <a:solidFill>
                  <a:schemeClr val="bg1"/>
                </a:solidFill>
              </a:rPr>
              <a:t>VIK märke, lagnamn och initial/nummer</a:t>
            </a:r>
          </a:p>
          <a:p>
            <a:endParaRPr lang="sv-SE" dirty="0">
              <a:solidFill>
                <a:schemeClr val="bg1"/>
              </a:solidFill>
            </a:endParaRPr>
          </a:p>
          <a:p>
            <a:r>
              <a:rPr lang="sv-SE">
                <a:solidFill>
                  <a:schemeClr val="bg1"/>
                </a:solidFill>
              </a:rPr>
              <a:t>Mer info </a:t>
            </a:r>
            <a:r>
              <a:rPr lang="sv-SE" dirty="0">
                <a:solidFill>
                  <a:schemeClr val="bg1"/>
                </a:solidFill>
              </a:rPr>
              <a:t>kommer när vi har allt samlad</a:t>
            </a:r>
          </a:p>
          <a:p>
            <a:endParaRPr lang="sv-SE" dirty="0">
              <a:solidFill>
                <a:schemeClr val="bg1"/>
              </a:solidFill>
            </a:endParaRPr>
          </a:p>
        </p:txBody>
      </p:sp>
      <p:sp>
        <p:nvSpPr>
          <p:cNvPr id="4" name="textruta 3">
            <a:extLst>
              <a:ext uri="{FF2B5EF4-FFF2-40B4-BE49-F238E27FC236}">
                <a16:creationId xmlns:a16="http://schemas.microsoft.com/office/drawing/2014/main" id="{077DB317-1E69-9E9F-9EA2-5264654F267A}"/>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1824671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DA45F-DCCC-08BC-EAA5-D6D6920680E6}"/>
              </a:ext>
            </a:extLst>
          </p:cNvPr>
          <p:cNvSpPr>
            <a:spLocks noGrp="1"/>
          </p:cNvSpPr>
          <p:nvPr>
            <p:ph type="title"/>
          </p:nvPr>
        </p:nvSpPr>
        <p:spPr/>
        <p:txBody>
          <a:bodyPr/>
          <a:lstStyle/>
          <a:p>
            <a:r>
              <a:rPr lang="sv-SE" dirty="0"/>
              <a:t>Övrigt – Dokument på laget</a:t>
            </a:r>
          </a:p>
        </p:txBody>
      </p:sp>
      <p:sp>
        <p:nvSpPr>
          <p:cNvPr id="4" name="textruta 3">
            <a:extLst>
              <a:ext uri="{FF2B5EF4-FFF2-40B4-BE49-F238E27FC236}">
                <a16:creationId xmlns:a16="http://schemas.microsoft.com/office/drawing/2014/main" id="{02C67BA4-4FF5-1A2F-2375-1088ACC14AA5}"/>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pic>
        <p:nvPicPr>
          <p:cNvPr id="8" name="Picture 7">
            <a:extLst>
              <a:ext uri="{FF2B5EF4-FFF2-40B4-BE49-F238E27FC236}">
                <a16:creationId xmlns:a16="http://schemas.microsoft.com/office/drawing/2014/main" id="{5E6D962E-DA7B-76CB-C7D0-5414F2440F03}"/>
              </a:ext>
            </a:extLst>
          </p:cNvPr>
          <p:cNvPicPr>
            <a:picLocks noChangeAspect="1"/>
          </p:cNvPicPr>
          <p:nvPr/>
        </p:nvPicPr>
        <p:blipFill>
          <a:blip r:embed="rId2"/>
          <a:stretch>
            <a:fillRect/>
          </a:stretch>
        </p:blipFill>
        <p:spPr>
          <a:xfrm>
            <a:off x="1762730" y="1344361"/>
            <a:ext cx="8092044" cy="4315229"/>
          </a:xfrm>
          <a:prstGeom prst="rect">
            <a:avLst/>
          </a:prstGeom>
        </p:spPr>
      </p:pic>
    </p:spTree>
    <p:extLst>
      <p:ext uri="{BB962C8B-B14F-4D97-AF65-F5344CB8AC3E}">
        <p14:creationId xmlns:p14="http://schemas.microsoft.com/office/powerpoint/2010/main" val="81259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bok&#10;&#10;Automatiskt genererad beskrivning">
            <a:extLst>
              <a:ext uri="{FF2B5EF4-FFF2-40B4-BE49-F238E27FC236}">
                <a16:creationId xmlns:a16="http://schemas.microsoft.com/office/drawing/2014/main" id="{785308D2-8A48-46ED-AE9B-DCE73AA2686C}"/>
              </a:ext>
            </a:extLst>
          </p:cNvPr>
          <p:cNvPicPr>
            <a:picLocks noChangeAspect="1"/>
          </p:cNvPicPr>
          <p:nvPr/>
        </p:nvPicPr>
        <p:blipFill>
          <a:blip r:embed="rId3"/>
          <a:stretch>
            <a:fillRect/>
          </a:stretch>
        </p:blipFill>
        <p:spPr>
          <a:xfrm>
            <a:off x="3704891" y="1162095"/>
            <a:ext cx="4244008" cy="4324305"/>
          </a:xfrm>
          <a:prstGeom prst="rect">
            <a:avLst/>
          </a:prstGeom>
        </p:spPr>
      </p:pic>
      <p:sp>
        <p:nvSpPr>
          <p:cNvPr id="4" name="textruta 3">
            <a:extLst>
              <a:ext uri="{FF2B5EF4-FFF2-40B4-BE49-F238E27FC236}">
                <a16:creationId xmlns:a16="http://schemas.microsoft.com/office/drawing/2014/main" id="{F128A494-86C5-036D-C774-68CEEAC6FBE8}"/>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22975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5914C9-432C-AEAC-56D2-55A89A79A769}"/>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28E90938-B6C8-D784-7788-02789A12E96E}"/>
              </a:ext>
            </a:extLst>
          </p:cNvPr>
          <p:cNvSpPr>
            <a:spLocks noGrp="1"/>
          </p:cNvSpPr>
          <p:nvPr>
            <p:ph idx="1"/>
          </p:nvPr>
        </p:nvSpPr>
        <p:spPr/>
        <p:txBody>
          <a:bodyPr>
            <a:normAutofit fontScale="92500" lnSpcReduction="10000"/>
          </a:bodyPr>
          <a:lstStyle/>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Organisation Team 13 (U12)</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Spelform/Anmälda serier</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Träningstider Rocklunda</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Träningsupplägg + Kallelse till match</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Materialare</a:t>
            </a: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skrubbar</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Domare</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Lagets ekonomi</a:t>
            </a: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Föräldraråttagande</a:t>
            </a: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Skridskoslipning</a:t>
            </a: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Lagregler + Lagets regler</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Möjlighet att gå på herrlagestmacther</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Gurkapucken 2026</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Övrigt</a:t>
            </a:r>
            <a:endParaRPr lang="sv-SE" sz="2000" dirty="0">
              <a:solidFill>
                <a:schemeClr val="bg1"/>
              </a:solidFill>
            </a:endParaRPr>
          </a:p>
        </p:txBody>
      </p:sp>
      <p:sp>
        <p:nvSpPr>
          <p:cNvPr id="5" name="textruta 4">
            <a:extLst>
              <a:ext uri="{FF2B5EF4-FFF2-40B4-BE49-F238E27FC236}">
                <a16:creationId xmlns:a16="http://schemas.microsoft.com/office/drawing/2014/main" id="{EE8B879B-11AB-703F-080F-6F9947ED434A}"/>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86629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7AB0-4126-328A-EC49-911D7EE02E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551718-ACED-D1B6-6251-C77170750584}"/>
              </a:ext>
            </a:extLst>
          </p:cNvPr>
          <p:cNvSpPr>
            <a:spLocks noGrp="1"/>
          </p:cNvSpPr>
          <p:nvPr>
            <p:ph type="title"/>
          </p:nvPr>
        </p:nvSpPr>
        <p:spPr/>
        <p:txBody>
          <a:bodyPr/>
          <a:lstStyle/>
          <a:p>
            <a:r>
              <a:rPr lang="sv-SE" dirty="0"/>
              <a:t>Organisation Team 13</a:t>
            </a:r>
          </a:p>
        </p:txBody>
      </p:sp>
      <p:sp>
        <p:nvSpPr>
          <p:cNvPr id="3" name="Platshållare för innehåll 2">
            <a:extLst>
              <a:ext uri="{FF2B5EF4-FFF2-40B4-BE49-F238E27FC236}">
                <a16:creationId xmlns:a16="http://schemas.microsoft.com/office/drawing/2014/main" id="{345C8F7B-1BD7-067D-31B1-39F7BB60CD9D}"/>
              </a:ext>
            </a:extLst>
          </p:cNvPr>
          <p:cNvSpPr>
            <a:spLocks noGrp="1"/>
          </p:cNvSpPr>
          <p:nvPr>
            <p:ph idx="1"/>
          </p:nvPr>
        </p:nvSpPr>
        <p:spPr/>
        <p:txBody>
          <a:bodyPr>
            <a:normAutofit/>
          </a:bodyPr>
          <a:lstStyle/>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Huvudtränare: Viktor Ahlm, Olof Nylander, Mathias Griberg</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Ass. </a:t>
            </a:r>
            <a:r>
              <a:rPr lang="en-GB"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ränare: Magnus Flodin, Christoffer Almbacke, Michael Walter, Pär Lanninge, Tobias Gabrielsson</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Målvaktstränare: Daniel Lindefalk, Peter Kullgren</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Fysansvarig: Pär Lanninge</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Materialare: Jonas Åstrand, Andreas Lundkvist, Joakim Lundgren</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Domaransvarig: Tobias Gabrielsson</a:t>
            </a:r>
            <a:endParaRPr lang="en-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Lagledare: Miriam Dreifaldt, Stefan Olovsjö</a:t>
            </a: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Ansvarig Gul Svart Hjärta: Magnus Flodin, Christoffer Almbacke</a:t>
            </a:r>
          </a:p>
          <a:p>
            <a:pPr marL="342900" lvl="0" indent="-342900">
              <a:lnSpc>
                <a:spcPct val="107000"/>
              </a:lnSpc>
              <a:spcBef>
                <a:spcPts val="0"/>
              </a:spcBef>
              <a:buFont typeface="Arial" panose="020B0604020202020204" pitchFamily="34" charset="0"/>
              <a:buChar char="•"/>
              <a:tabLst>
                <a:tab pos="457200" algn="l"/>
              </a:tabLst>
            </a:pP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Ansvarig spelarsamtal: </a:t>
            </a:r>
            <a:r>
              <a:rPr lang="sv-SE" sz="2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Christoffer Almbacke, </a:t>
            </a:r>
            <a:r>
              <a:rPr lang="sv-SE" sz="20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Viktor Ahlm</a:t>
            </a:r>
          </a:p>
          <a:p>
            <a:pPr marL="876254" lvl="1" indent="-342900">
              <a:lnSpc>
                <a:spcPct val="107000"/>
              </a:lnSpc>
              <a:spcBef>
                <a:spcPts val="0"/>
              </a:spcBef>
              <a:buFont typeface="Arial" panose="020B0604020202020204" pitchFamily="34" charset="0"/>
              <a:buChar char="•"/>
              <a:tabLst>
                <a:tab pos="457200" algn="l"/>
              </a:tabLst>
            </a:pPr>
            <a:r>
              <a:rPr lang="sv-SE" sz="1733" kern="100" dirty="0">
                <a:latin typeface="Calibri" panose="020F0502020204030204" pitchFamily="34" charset="0"/>
                <a:ea typeface="Calibri" panose="020F0502020204030204" pitchFamily="34" charset="0"/>
                <a:cs typeface="Times New Roman" panose="02020603050405020304" pitchFamily="18" charset="0"/>
              </a:rPr>
              <a:t>Spelarsamtal kommer att hållas med start inom kort, uppföljning efter jullov</a:t>
            </a:r>
            <a:endParaRPr lang="en-SE" sz="1733"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ruta 4">
            <a:extLst>
              <a:ext uri="{FF2B5EF4-FFF2-40B4-BE49-F238E27FC236}">
                <a16:creationId xmlns:a16="http://schemas.microsoft.com/office/drawing/2014/main" id="{5D52E862-99F6-8C9A-47CE-D528E2612727}"/>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209472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70246-A4E7-49DD-3AF8-203B71FF9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76843-D729-6B8E-2EFF-269262025EDE}"/>
              </a:ext>
            </a:extLst>
          </p:cNvPr>
          <p:cNvSpPr>
            <a:spLocks noGrp="1"/>
          </p:cNvSpPr>
          <p:nvPr>
            <p:ph type="title"/>
          </p:nvPr>
        </p:nvSpPr>
        <p:spPr/>
        <p:txBody>
          <a:bodyPr/>
          <a:lstStyle/>
          <a:p>
            <a:r>
              <a:rPr lang="sv-SE" dirty="0"/>
              <a:t>Spelform + anmälda serier</a:t>
            </a:r>
          </a:p>
        </p:txBody>
      </p:sp>
      <p:sp>
        <p:nvSpPr>
          <p:cNvPr id="3" name="Content Placeholder 2">
            <a:extLst>
              <a:ext uri="{FF2B5EF4-FFF2-40B4-BE49-F238E27FC236}">
                <a16:creationId xmlns:a16="http://schemas.microsoft.com/office/drawing/2014/main" id="{BB52B22E-B4F1-DCBD-F828-DC89E3DE367A}"/>
              </a:ext>
            </a:extLst>
          </p:cNvPr>
          <p:cNvSpPr>
            <a:spLocks noGrp="1"/>
          </p:cNvSpPr>
          <p:nvPr>
            <p:ph idx="1"/>
          </p:nvPr>
        </p:nvSpPr>
        <p:spPr/>
        <p:txBody>
          <a:bodyPr>
            <a:normAutofit lnSpcReduction="10000"/>
          </a:bodyPr>
          <a:lstStyle/>
          <a:p>
            <a:pPr marL="571500" indent="-571500">
              <a:buClr>
                <a:schemeClr val="bg1"/>
              </a:buClr>
              <a:buSzPct val="130000"/>
              <a:buFont typeface="Arial" panose="020B0604020202020204" pitchFamily="34" charset="0"/>
              <a:buChar char="•"/>
            </a:pPr>
            <a:r>
              <a:rPr lang="sv-SE" dirty="0">
                <a:solidFill>
                  <a:schemeClr val="bg1"/>
                </a:solidFill>
              </a:rPr>
              <a:t>Spelar 5 mot 5</a:t>
            </a:r>
          </a:p>
          <a:p>
            <a:pPr marL="571500" indent="-571500">
              <a:buClr>
                <a:schemeClr val="bg1"/>
              </a:buClr>
              <a:buSzPct val="130000"/>
              <a:buFont typeface="Arial" panose="020B0604020202020204" pitchFamily="34" charset="0"/>
              <a:buChar char="•"/>
            </a:pPr>
            <a:r>
              <a:rPr lang="sv-SE" dirty="0">
                <a:solidFill>
                  <a:schemeClr val="bg1"/>
                </a:solidFill>
              </a:rPr>
              <a:t>En match är 3x15min, utvisningar 1min</a:t>
            </a:r>
          </a:p>
          <a:p>
            <a:pPr marL="571500" indent="-571500">
              <a:buClr>
                <a:schemeClr val="bg1"/>
              </a:buClr>
              <a:buSzPct val="130000"/>
              <a:buFont typeface="Arial" panose="020B0604020202020204" pitchFamily="34" charset="0"/>
              <a:buChar char="•"/>
            </a:pPr>
            <a:r>
              <a:rPr lang="sv-SE" dirty="0">
                <a:solidFill>
                  <a:schemeClr val="bg1"/>
                </a:solidFill>
              </a:rPr>
              <a:t>Flygande byten, tacklingar tillåtna. </a:t>
            </a:r>
          </a:p>
          <a:p>
            <a:pPr marL="571500" indent="-571500">
              <a:buClr>
                <a:schemeClr val="bg1"/>
              </a:buClr>
              <a:buSzPct val="130000"/>
              <a:buFont typeface="Arial" panose="020B0604020202020204" pitchFamily="34" charset="0"/>
              <a:buChar char="•"/>
            </a:pPr>
            <a:endParaRPr lang="sv-SE" dirty="0">
              <a:solidFill>
                <a:schemeClr val="bg1"/>
              </a:solidFill>
            </a:endParaRPr>
          </a:p>
          <a:p>
            <a:pPr marL="571500" indent="-571500">
              <a:buClr>
                <a:schemeClr val="bg1"/>
              </a:buClr>
              <a:buSzPct val="130000"/>
              <a:buFont typeface="Arial" panose="020B0604020202020204" pitchFamily="34" charset="0"/>
              <a:buChar char="•"/>
            </a:pPr>
            <a:r>
              <a:rPr lang="sv-SE" dirty="0">
                <a:solidFill>
                  <a:schemeClr val="bg1"/>
                </a:solidFill>
              </a:rPr>
              <a:t>1 lag i Västmanland/Örebro, 1 lag i Södermanland,     1lag i Dalarna</a:t>
            </a:r>
          </a:p>
          <a:p>
            <a:pPr marL="1104854" lvl="1" indent="-571500">
              <a:buClr>
                <a:schemeClr val="bg1"/>
              </a:buClr>
              <a:buSzPct val="130000"/>
              <a:buFont typeface="Arial" panose="020B0604020202020204" pitchFamily="34" charset="0"/>
              <a:buChar char="•"/>
            </a:pPr>
            <a:r>
              <a:rPr lang="sv-SE" dirty="0"/>
              <a:t>Olika speldagar</a:t>
            </a:r>
            <a:endParaRPr lang="sv-SE" dirty="0">
              <a:solidFill>
                <a:schemeClr val="bg1"/>
              </a:solidFill>
            </a:endParaRPr>
          </a:p>
          <a:p>
            <a:pPr marL="571500" indent="-571500">
              <a:buClr>
                <a:schemeClr val="bg1"/>
              </a:buClr>
              <a:buSzPct val="130000"/>
              <a:buFont typeface="Arial" panose="020B0604020202020204" pitchFamily="34" charset="0"/>
              <a:buChar char="•"/>
            </a:pPr>
            <a:endParaRPr lang="sv-SE" dirty="0">
              <a:solidFill>
                <a:schemeClr val="bg1"/>
              </a:solidFill>
            </a:endParaRPr>
          </a:p>
        </p:txBody>
      </p:sp>
      <p:sp>
        <p:nvSpPr>
          <p:cNvPr id="4" name="textruta 3">
            <a:extLst>
              <a:ext uri="{FF2B5EF4-FFF2-40B4-BE49-F238E27FC236}">
                <a16:creationId xmlns:a16="http://schemas.microsoft.com/office/drawing/2014/main" id="{D7B2BB26-FF87-D6CD-D9BD-C6810E18838A}"/>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95977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9894-D919-0D3A-B99E-97E975B71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3FB71-5979-837C-06FF-A059986041B6}"/>
              </a:ext>
            </a:extLst>
          </p:cNvPr>
          <p:cNvSpPr>
            <a:spLocks noGrp="1"/>
          </p:cNvSpPr>
          <p:nvPr>
            <p:ph type="title"/>
          </p:nvPr>
        </p:nvSpPr>
        <p:spPr/>
        <p:txBody>
          <a:bodyPr/>
          <a:lstStyle/>
          <a:p>
            <a:r>
              <a:rPr lang="sv-SE" dirty="0"/>
              <a:t>Träningstider Rocklunda</a:t>
            </a:r>
          </a:p>
        </p:txBody>
      </p:sp>
      <p:sp>
        <p:nvSpPr>
          <p:cNvPr id="3" name="Content Placeholder 2">
            <a:extLst>
              <a:ext uri="{FF2B5EF4-FFF2-40B4-BE49-F238E27FC236}">
                <a16:creationId xmlns:a16="http://schemas.microsoft.com/office/drawing/2014/main" id="{8BBA9262-922C-23F4-79CD-5AD5B8B821F7}"/>
              </a:ext>
            </a:extLst>
          </p:cNvPr>
          <p:cNvSpPr>
            <a:spLocks noGrp="1"/>
          </p:cNvSpPr>
          <p:nvPr>
            <p:ph idx="1"/>
          </p:nvPr>
        </p:nvSpPr>
        <p:spPr/>
        <p:txBody>
          <a:bodyPr>
            <a:normAutofit/>
          </a:bodyPr>
          <a:lstStyle/>
          <a:p>
            <a:pPr>
              <a:lnSpc>
                <a:spcPct val="107000"/>
              </a:lnSpc>
              <a:spcAft>
                <a:spcPts val="800"/>
              </a:spcAft>
            </a:pPr>
            <a:r>
              <a:rPr lang="sv-SE"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Augusti – September:</a:t>
            </a:r>
          </a:p>
          <a:p>
            <a:pPr>
              <a:lnSpc>
                <a:spcPct val="107000"/>
              </a:lnSpc>
              <a:spcAft>
                <a:spcPts val="800"/>
              </a:spcAft>
            </a:pPr>
            <a:r>
              <a:rPr lang="sv-SE" sz="18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Tisdagar + torsdagar i Surahammar</a:t>
            </a:r>
          </a:p>
          <a:p>
            <a:pPr>
              <a:lnSpc>
                <a:spcPct val="107000"/>
              </a:lnSpc>
              <a:spcAft>
                <a:spcPts val="800"/>
              </a:spcAft>
            </a:pPr>
            <a:r>
              <a:rPr lang="sv-SE"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Utöver det </a:t>
            </a:r>
            <a:r>
              <a:rPr lang="sv-SE" sz="18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strötider</a:t>
            </a:r>
            <a:r>
              <a:rPr lang="sv-SE" sz="1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 ABB och Mimer</a:t>
            </a:r>
          </a:p>
          <a:p>
            <a:pPr>
              <a:lnSpc>
                <a:spcPct val="107000"/>
              </a:lnSpc>
              <a:spcAft>
                <a:spcPts val="800"/>
              </a:spcAft>
            </a:pPr>
            <a:r>
              <a:rPr lang="sv-SE" sz="28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Plan för Oktober och framåt har inte kommit.</a:t>
            </a:r>
          </a:p>
          <a:p>
            <a:pPr>
              <a:lnSpc>
                <a:spcPct val="107000"/>
              </a:lnSpc>
              <a:spcAft>
                <a:spcPts val="800"/>
              </a:spcAft>
            </a:pPr>
            <a:r>
              <a:rPr lang="sv-SE"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Planering påg</a:t>
            </a:r>
            <a:r>
              <a:rPr lang="sv-SE" sz="28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år för höstlovet: skridskoteknik under fm</a:t>
            </a:r>
            <a:endParaRPr lang="en-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A77C4066-9276-C2D4-5435-6A6AAC7BC58C}"/>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80488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9BDB8-9C7B-70DE-B947-4DF37C0310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58791-6E07-0789-FBC5-922D7AE17D8C}"/>
              </a:ext>
            </a:extLst>
          </p:cNvPr>
          <p:cNvSpPr>
            <a:spLocks noGrp="1"/>
          </p:cNvSpPr>
          <p:nvPr>
            <p:ph type="title"/>
          </p:nvPr>
        </p:nvSpPr>
        <p:spPr/>
        <p:txBody>
          <a:bodyPr/>
          <a:lstStyle/>
          <a:p>
            <a:r>
              <a:rPr lang="sv-SE" dirty="0"/>
              <a:t>Träningsupplägg + Kallelse till match</a:t>
            </a:r>
          </a:p>
        </p:txBody>
      </p:sp>
      <p:sp>
        <p:nvSpPr>
          <p:cNvPr id="3" name="Content Placeholder 2">
            <a:extLst>
              <a:ext uri="{FF2B5EF4-FFF2-40B4-BE49-F238E27FC236}">
                <a16:creationId xmlns:a16="http://schemas.microsoft.com/office/drawing/2014/main" id="{1DC338A1-75EE-8A83-D87B-63139772DCA6}"/>
              </a:ext>
            </a:extLst>
          </p:cNvPr>
          <p:cNvSpPr>
            <a:spLocks noGrp="1"/>
          </p:cNvSpPr>
          <p:nvPr>
            <p:ph idx="1"/>
          </p:nvPr>
        </p:nvSpPr>
        <p:spPr/>
        <p:txBody>
          <a:bodyPr>
            <a:normAutofit fontScale="85000" lnSpcReduction="10000"/>
          </a:bodyPr>
          <a:lstStyle/>
          <a:p>
            <a:pPr>
              <a:lnSpc>
                <a:spcPct val="107000"/>
              </a:lnSpc>
              <a:spcAft>
                <a:spcPts val="800"/>
              </a:spcAft>
            </a:pP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Kallelse till match kommer </a:t>
            </a:r>
            <a:r>
              <a:rPr lang="sv-SE" sz="36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tis</a:t>
            </a: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sv-SE" sz="36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ons</a:t>
            </a:r>
            <a:r>
              <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innan match</a:t>
            </a:r>
          </a:p>
          <a:p>
            <a:pPr lvl="1">
              <a:lnSpc>
                <a:spcPct val="107000"/>
              </a:lnSpc>
              <a:spcAft>
                <a:spcPts val="800"/>
              </a:spcAft>
            </a:pPr>
            <a:r>
              <a:rPr lang="sv-SE" sz="3066" kern="100" dirty="0">
                <a:latin typeface="Calibri" panose="020F0502020204030204" pitchFamily="34" charset="0"/>
                <a:ea typeface="Calibri" panose="020F0502020204030204" pitchFamily="34" charset="0"/>
                <a:cs typeface="Times New Roman" panose="02020603050405020304" pitchFamily="18" charset="0"/>
              </a:rPr>
              <a:t>Svara snarast möjligt för planeringens skull</a:t>
            </a:r>
          </a:p>
          <a:p>
            <a:pPr lvl="1">
              <a:lnSpc>
                <a:spcPct val="107000"/>
              </a:lnSpc>
              <a:spcAft>
                <a:spcPts val="800"/>
              </a:spcAft>
            </a:pPr>
            <a:r>
              <a:rPr lang="sv-SE" sz="3066"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Kallelse efter träningsnärvaro (ingen träning/ingen kallelse)</a:t>
            </a:r>
          </a:p>
          <a:p>
            <a:pPr>
              <a:lnSpc>
                <a:spcPct val="107000"/>
              </a:lnSpc>
              <a:spcAft>
                <a:spcPts val="800"/>
              </a:spcAft>
            </a:pPr>
            <a:r>
              <a:rPr lang="sv-SE" sz="3333"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Laget kommer ha prel. matcher varje helg</a:t>
            </a:r>
          </a:p>
          <a:p>
            <a:pPr>
              <a:lnSpc>
                <a:spcPct val="107000"/>
              </a:lnSpc>
              <a:spcAft>
                <a:spcPts val="800"/>
              </a:spcAft>
            </a:pPr>
            <a:r>
              <a:rPr lang="sv-SE" sz="3333"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Inga färggrupper för träningskallelse</a:t>
            </a:r>
          </a:p>
          <a:p>
            <a:pPr>
              <a:lnSpc>
                <a:spcPct val="107000"/>
              </a:lnSpc>
              <a:spcAft>
                <a:spcPts val="800"/>
              </a:spcAft>
            </a:pPr>
            <a:r>
              <a:rPr lang="sv-SE" sz="3333" kern="1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Fys</a:t>
            </a:r>
            <a:r>
              <a:rPr lang="sv-SE" sz="3333"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sker i anslutning till träning antingen innan/efter beroende på tider</a:t>
            </a:r>
            <a:endParaRPr lang="sv-SE" sz="36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ruta 3">
            <a:extLst>
              <a:ext uri="{FF2B5EF4-FFF2-40B4-BE49-F238E27FC236}">
                <a16:creationId xmlns:a16="http://schemas.microsoft.com/office/drawing/2014/main" id="{B38692F0-2378-035C-FA7A-6C23342EE87B}"/>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15686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F485C-B696-451A-BFE8-C52F234C0C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9F26D3-42DD-490A-1C3F-F454E5094829}"/>
              </a:ext>
            </a:extLst>
          </p:cNvPr>
          <p:cNvSpPr>
            <a:spLocks noGrp="1"/>
          </p:cNvSpPr>
          <p:nvPr>
            <p:ph type="title"/>
          </p:nvPr>
        </p:nvSpPr>
        <p:spPr/>
        <p:txBody>
          <a:bodyPr/>
          <a:lstStyle/>
          <a:p>
            <a:r>
              <a:rPr lang="sv-SE" dirty="0"/>
              <a:t>Domare</a:t>
            </a:r>
          </a:p>
        </p:txBody>
      </p:sp>
      <p:sp>
        <p:nvSpPr>
          <p:cNvPr id="3" name="Content Placeholder 2">
            <a:extLst>
              <a:ext uri="{FF2B5EF4-FFF2-40B4-BE49-F238E27FC236}">
                <a16:creationId xmlns:a16="http://schemas.microsoft.com/office/drawing/2014/main" id="{BAA75116-59A5-EACF-34AD-22B97F8D6F01}"/>
              </a:ext>
            </a:extLst>
          </p:cNvPr>
          <p:cNvSpPr>
            <a:spLocks noGrp="1"/>
          </p:cNvSpPr>
          <p:nvPr>
            <p:ph idx="1"/>
          </p:nvPr>
        </p:nvSpPr>
        <p:spPr/>
        <p:txBody>
          <a:bodyPr>
            <a:normAutofit lnSpcReduction="10000"/>
          </a:bodyPr>
          <a:lstStyle/>
          <a:p>
            <a:r>
              <a:rPr lang="sv-SE" dirty="0">
                <a:solidFill>
                  <a:schemeClr val="bg1"/>
                </a:solidFill>
                <a:sym typeface="Arial"/>
              </a:rPr>
              <a:t>Våra barn dömer Team 16, 17 och 18.</a:t>
            </a:r>
          </a:p>
          <a:p>
            <a:r>
              <a:rPr lang="sv-SE" dirty="0">
                <a:solidFill>
                  <a:schemeClr val="bg1"/>
                </a:solidFill>
                <a:sym typeface="Arial"/>
              </a:rPr>
              <a:t>Domarutbildning kommer att hållas av VIK, kan man inte delta finns informationen på laget under dokument </a:t>
            </a:r>
          </a:p>
          <a:p>
            <a:r>
              <a:rPr lang="sv-SE" dirty="0">
                <a:solidFill>
                  <a:schemeClr val="bg1"/>
                </a:solidFill>
                <a:sym typeface="Arial"/>
              </a:rPr>
              <a:t>Utbetalning av arvode sker via </a:t>
            </a:r>
            <a:r>
              <a:rPr lang="sv-SE" dirty="0" err="1">
                <a:solidFill>
                  <a:schemeClr val="bg1"/>
                </a:solidFill>
                <a:sym typeface="Arial"/>
              </a:rPr>
              <a:t>Cleverservice</a:t>
            </a:r>
            <a:endParaRPr lang="sv-SE" dirty="0">
              <a:solidFill>
                <a:schemeClr val="bg1"/>
              </a:solidFill>
              <a:sym typeface="Arial"/>
            </a:endParaRPr>
          </a:p>
          <a:p>
            <a:r>
              <a:rPr lang="sv-SE" dirty="0">
                <a:solidFill>
                  <a:schemeClr val="bg1"/>
                </a:solidFill>
                <a:sym typeface="Arial"/>
              </a:rPr>
              <a:t>Kallelse för vilka som vill döma under säsongen kommer</a:t>
            </a:r>
          </a:p>
          <a:p>
            <a:r>
              <a:rPr lang="sv-SE" dirty="0">
                <a:solidFill>
                  <a:schemeClr val="bg1"/>
                </a:solidFill>
                <a:sym typeface="Arial"/>
              </a:rPr>
              <a:t>Kallelse till match prioriteras innan man kallar till domaruppdrag</a:t>
            </a:r>
          </a:p>
          <a:p>
            <a:endParaRPr lang="sv-SE" dirty="0">
              <a:solidFill>
                <a:schemeClr val="bg1"/>
              </a:solidFill>
            </a:endParaRPr>
          </a:p>
        </p:txBody>
      </p:sp>
      <p:sp>
        <p:nvSpPr>
          <p:cNvPr id="4" name="textruta 3">
            <a:extLst>
              <a:ext uri="{FF2B5EF4-FFF2-40B4-BE49-F238E27FC236}">
                <a16:creationId xmlns:a16="http://schemas.microsoft.com/office/drawing/2014/main" id="{D6D2DA9E-AC86-252D-FAF6-41162CE79A00}"/>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127001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6D174-0370-F5F3-9D08-9C791D9F23F2}"/>
              </a:ext>
            </a:extLst>
          </p:cNvPr>
          <p:cNvSpPr>
            <a:spLocks noGrp="1"/>
          </p:cNvSpPr>
          <p:nvPr>
            <p:ph type="title"/>
          </p:nvPr>
        </p:nvSpPr>
        <p:spPr/>
        <p:txBody>
          <a:bodyPr/>
          <a:lstStyle/>
          <a:p>
            <a:r>
              <a:rPr lang="sv-SE" dirty="0"/>
              <a:t>Lagets ekonomi</a:t>
            </a:r>
          </a:p>
        </p:txBody>
      </p:sp>
      <p:sp>
        <p:nvSpPr>
          <p:cNvPr id="3" name="Content Placeholder 2">
            <a:extLst>
              <a:ext uri="{FF2B5EF4-FFF2-40B4-BE49-F238E27FC236}">
                <a16:creationId xmlns:a16="http://schemas.microsoft.com/office/drawing/2014/main" id="{666948D1-FC36-BF6D-67C7-404D95B1BF33}"/>
              </a:ext>
            </a:extLst>
          </p:cNvPr>
          <p:cNvSpPr>
            <a:spLocks noGrp="1"/>
          </p:cNvSpPr>
          <p:nvPr>
            <p:ph idx="1"/>
          </p:nvPr>
        </p:nvSpPr>
        <p:spPr/>
        <p:txBody>
          <a:bodyPr>
            <a:normAutofit fontScale="77500" lnSpcReduction="20000"/>
          </a:bodyPr>
          <a:lstStyle/>
          <a:p>
            <a:r>
              <a:rPr lang="sv-SE" dirty="0">
                <a:solidFill>
                  <a:schemeClr val="bg1"/>
                </a:solidFill>
              </a:rPr>
              <a:t>Saldo: 188 322,12 (2025-08-19) </a:t>
            </a:r>
          </a:p>
          <a:p>
            <a:pPr lvl="1"/>
            <a:r>
              <a:rPr lang="sv-SE" dirty="0">
                <a:solidFill>
                  <a:schemeClr val="bg1"/>
                </a:solidFill>
              </a:rPr>
              <a:t>OBS: spelaravgift till cuper samt inköp av backar inte dragen än</a:t>
            </a:r>
          </a:p>
          <a:p>
            <a:pPr lvl="1"/>
            <a:r>
              <a:rPr lang="sv-SE" dirty="0"/>
              <a:t>Påminnelse: inbetalning till Södertälje + Nordic </a:t>
            </a:r>
            <a:r>
              <a:rPr lang="sv-SE" dirty="0" err="1"/>
              <a:t>Youth</a:t>
            </a:r>
            <a:r>
              <a:rPr lang="sv-SE" dirty="0"/>
              <a:t> Trophy</a:t>
            </a:r>
            <a:endParaRPr lang="sv-SE" dirty="0">
              <a:solidFill>
                <a:schemeClr val="bg1"/>
              </a:solidFill>
            </a:endParaRPr>
          </a:p>
          <a:p>
            <a:r>
              <a:rPr lang="sv-SE" dirty="0">
                <a:solidFill>
                  <a:schemeClr val="bg1"/>
                </a:solidFill>
              </a:rPr>
              <a:t>Lagets intäkter kommer från förra Gurkapucken, kiosk vid match, försäljning av produkter och sponsring.</a:t>
            </a:r>
          </a:p>
          <a:p>
            <a:r>
              <a:rPr lang="sv-SE" dirty="0">
                <a:solidFill>
                  <a:schemeClr val="bg1"/>
                </a:solidFill>
              </a:rPr>
              <a:t>Tanken är att starta en </a:t>
            </a:r>
            <a:r>
              <a:rPr lang="sv-SE" dirty="0" err="1">
                <a:solidFill>
                  <a:schemeClr val="bg1"/>
                </a:solidFill>
              </a:rPr>
              <a:t>Newbody</a:t>
            </a:r>
            <a:r>
              <a:rPr lang="sv-SE" dirty="0">
                <a:solidFill>
                  <a:schemeClr val="bg1"/>
                </a:solidFill>
              </a:rPr>
              <a:t> försäljning </a:t>
            </a:r>
            <a:r>
              <a:rPr lang="sv-SE">
                <a:solidFill>
                  <a:schemeClr val="bg1"/>
                </a:solidFill>
              </a:rPr>
              <a:t>inom kort</a:t>
            </a:r>
            <a:endParaRPr lang="sv-SE" dirty="0">
              <a:solidFill>
                <a:schemeClr val="bg1"/>
              </a:solidFill>
            </a:endParaRPr>
          </a:p>
          <a:p>
            <a:pPr marL="0" indent="0">
              <a:lnSpc>
                <a:spcPct val="107000"/>
              </a:lnSpc>
              <a:spcAft>
                <a:spcPts val="800"/>
              </a:spcAft>
              <a:buNone/>
            </a:pPr>
            <a:r>
              <a:rPr lang="sv-SE" sz="4000" b="1" dirty="0">
                <a:solidFill>
                  <a:schemeClr val="bg1"/>
                </a:solidFill>
                <a:latin typeface="Calibri" panose="020F0502020204030204" pitchFamily="34" charset="0"/>
                <a:cs typeface="Times New Roman" panose="02020603050405020304" pitchFamily="18" charset="0"/>
              </a:rPr>
              <a:t>Vill ni sponsra laget eller vet ni någon som vill, kontakta Miriam!</a:t>
            </a:r>
          </a:p>
          <a:p>
            <a:pPr>
              <a:lnSpc>
                <a:spcPct val="107000"/>
              </a:lnSpc>
              <a:spcAft>
                <a:spcPts val="800"/>
              </a:spcAft>
            </a:pPr>
            <a:endParaRPr lang="sv-SE" sz="3200" dirty="0">
              <a:solidFill>
                <a:schemeClr val="bg1"/>
              </a:solidFill>
              <a:latin typeface="Calibri" panose="020F0502020204030204" pitchFamily="34" charset="0"/>
              <a:cs typeface="Times New Roman" panose="02020603050405020304" pitchFamily="18" charset="0"/>
            </a:endParaRPr>
          </a:p>
          <a:p>
            <a:pPr marL="0" indent="0">
              <a:lnSpc>
                <a:spcPct val="107000"/>
              </a:lnSpc>
              <a:spcAft>
                <a:spcPts val="800"/>
              </a:spcAft>
              <a:buNone/>
            </a:pPr>
            <a:r>
              <a:rPr lang="sv-SE" sz="3200" dirty="0">
                <a:solidFill>
                  <a:schemeClr val="bg1"/>
                </a:solidFill>
                <a:latin typeface="Calibri" panose="020F0502020204030204" pitchFamily="34" charset="0"/>
                <a:cs typeface="Times New Roman" panose="02020603050405020304" pitchFamily="18" charset="0"/>
              </a:rPr>
              <a:t>(Endast VIK kan administrera pengar, lagledarna har bara läsrättigheter)</a:t>
            </a:r>
          </a:p>
          <a:p>
            <a:endParaRPr lang="sv-SE" dirty="0">
              <a:solidFill>
                <a:schemeClr val="bg1"/>
              </a:solidFill>
            </a:endParaRPr>
          </a:p>
          <a:p>
            <a:pPr marL="0" indent="0">
              <a:buNone/>
            </a:pPr>
            <a:endParaRPr lang="sv-SE" dirty="0">
              <a:solidFill>
                <a:schemeClr val="bg1"/>
              </a:solidFill>
            </a:endParaRPr>
          </a:p>
          <a:p>
            <a:pPr marL="0" indent="0">
              <a:buNone/>
            </a:pPr>
            <a:endParaRPr lang="sv-SE" dirty="0">
              <a:solidFill>
                <a:schemeClr val="bg1"/>
              </a:solidFill>
            </a:endParaRPr>
          </a:p>
        </p:txBody>
      </p:sp>
      <p:sp>
        <p:nvSpPr>
          <p:cNvPr id="4" name="textruta 3">
            <a:extLst>
              <a:ext uri="{FF2B5EF4-FFF2-40B4-BE49-F238E27FC236}">
                <a16:creationId xmlns:a16="http://schemas.microsoft.com/office/drawing/2014/main" id="{66C64BD3-9A26-8A9D-7F80-EBCDFC5DA4AA}"/>
              </a:ext>
            </a:extLst>
          </p:cNvPr>
          <p:cNvSpPr txBox="1"/>
          <p:nvPr/>
        </p:nvSpPr>
        <p:spPr>
          <a:xfrm>
            <a:off x="3334284" y="6488668"/>
            <a:ext cx="5828231" cy="369332"/>
          </a:xfrm>
          <a:prstGeom prst="rect">
            <a:avLst/>
          </a:prstGeom>
          <a:noFill/>
        </p:spPr>
        <p:txBody>
          <a:bodyPr wrap="square" rtlCol="0">
            <a:spAutoFit/>
          </a:bodyPr>
          <a:lstStyle/>
          <a:p>
            <a:pPr algn="ctr"/>
            <a:r>
              <a:rPr lang="sv-SE" b="1" dirty="0">
                <a:solidFill>
                  <a:srgbClr val="FFCC00"/>
                </a:solidFill>
                <a:latin typeface="Acumin Pro ExtraCondensed"/>
              </a:rPr>
              <a:t>GLÄDJE	    VILJA	   MOD </a:t>
            </a:r>
          </a:p>
        </p:txBody>
      </p:sp>
    </p:spTree>
    <p:extLst>
      <p:ext uri="{BB962C8B-B14F-4D97-AF65-F5344CB8AC3E}">
        <p14:creationId xmlns:p14="http://schemas.microsoft.com/office/powerpoint/2010/main" val="3845767050"/>
      </p:ext>
    </p:extLst>
  </p:cSld>
  <p:clrMapOvr>
    <a:masterClrMapping/>
  </p:clrMapOvr>
</p:sld>
</file>

<file path=ppt/theme/theme1.xml><?xml version="1.0" encoding="utf-8"?>
<a:theme xmlns:a="http://schemas.openxmlformats.org/drawingml/2006/main" name="VI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K Presentation NY" id="{FEF0F72D-6742-4BF8-B60A-C53FE6917792}" vid="{B1CB9619-CCAB-4551-BFC5-71CBDBE126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58707db-cea7-4907-92d1-cf323291762b}" enabled="1" method="Standard" siteId="{e11cbe9c-f680-44b9-9d42-d705f740b888}" removed="0"/>
</clbl:labelList>
</file>

<file path=docProps/app.xml><?xml version="1.0" encoding="utf-8"?>
<Properties xmlns="http://schemas.openxmlformats.org/officeDocument/2006/extended-properties" xmlns:vt="http://schemas.openxmlformats.org/officeDocument/2006/docPropsVTypes">
  <Template>VIK Presentation NY</Template>
  <TotalTime>0</TotalTime>
  <Words>1445</Words>
  <Application>Microsoft Office PowerPoint</Application>
  <PresentationFormat>Bredbild</PresentationFormat>
  <Paragraphs>188</Paragraphs>
  <Slides>22</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22</vt:i4>
      </vt:variant>
    </vt:vector>
  </HeadingPairs>
  <TitlesOfParts>
    <vt:vector size="30" baseType="lpstr">
      <vt:lpstr>Acumin Pro ExtraCondensed</vt:lpstr>
      <vt:lpstr>AcuminProExtraCond-BlackItalic</vt:lpstr>
      <vt:lpstr>AcuminProExtraCond-BlackItalic</vt:lpstr>
      <vt:lpstr>Arial</vt:lpstr>
      <vt:lpstr>Calibri</vt:lpstr>
      <vt:lpstr>Helvetica</vt:lpstr>
      <vt:lpstr>Symbol</vt:lpstr>
      <vt:lpstr>VIK</vt:lpstr>
      <vt:lpstr>Tillsammans  är  vi  GULSVART</vt:lpstr>
      <vt:lpstr>Föräldramöte säsongen 2025/2026 VIK Team13 (U13)  2025-08-27 </vt:lpstr>
      <vt:lpstr>Agenda</vt:lpstr>
      <vt:lpstr>Organisation Team 13</vt:lpstr>
      <vt:lpstr>Spelform + anmälda serier</vt:lpstr>
      <vt:lpstr>Träningstider Rocklunda</vt:lpstr>
      <vt:lpstr>Träningsupplägg + Kallelse till match</vt:lpstr>
      <vt:lpstr>Domare</vt:lpstr>
      <vt:lpstr>Lagets ekonomi</vt:lpstr>
      <vt:lpstr>Föräldraåtagande</vt:lpstr>
      <vt:lpstr>Materialare - Skrubbar</vt:lpstr>
      <vt:lpstr>Materialare – Slipning/Utrustning</vt:lpstr>
      <vt:lpstr>V – V – L </vt:lpstr>
      <vt:lpstr>Lagregler Team 13 </vt:lpstr>
      <vt:lpstr>Lagregler – från spelarna</vt:lpstr>
      <vt:lpstr>Lagets regler – Anmälan till träningar och aktiviteter</vt:lpstr>
      <vt:lpstr>Möjlighet att gå på herrlagsmatcher</vt:lpstr>
      <vt:lpstr>Gurkapucken 03/04 januari 2026 </vt:lpstr>
      <vt:lpstr>Övrigt</vt:lpstr>
      <vt:lpstr>Inköp lagkläder</vt:lpstr>
      <vt:lpstr>Övrigt – Dokument på laget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är  vi  GULSVART</dc:title>
  <dc:creator>Marie Persson</dc:creator>
  <cp:lastModifiedBy>Dreifaldt, Miriam</cp:lastModifiedBy>
  <cp:revision>21</cp:revision>
  <cp:lastPrinted>2023-05-11T07:10:31Z</cp:lastPrinted>
  <dcterms:created xsi:type="dcterms:W3CDTF">2023-09-07T08:15:24Z</dcterms:created>
  <dcterms:modified xsi:type="dcterms:W3CDTF">2025-08-27T07:09:57Z</dcterms:modified>
</cp:coreProperties>
</file>