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404" r:id="rId2"/>
    <p:sldId id="2418" r:id="rId3"/>
    <p:sldId id="2415" r:id="rId4"/>
    <p:sldId id="2447" r:id="rId5"/>
    <p:sldId id="2465" r:id="rId6"/>
    <p:sldId id="2466" r:id="rId7"/>
    <p:sldId id="2460" r:id="rId8"/>
    <p:sldId id="2467" r:id="rId9"/>
    <p:sldId id="2461" r:id="rId10"/>
    <p:sldId id="2462" r:id="rId11"/>
    <p:sldId id="2420" r:id="rId12"/>
    <p:sldId id="2455" r:id="rId13"/>
    <p:sldId id="2464" r:id="rId14"/>
    <p:sldId id="2463" r:id="rId15"/>
    <p:sldId id="271" r:id="rId16"/>
  </p:sldIdLst>
  <p:sldSz cx="12192000" cy="6858000"/>
  <p:notesSz cx="6792913" cy="992505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63C9F1-C0E6-49C9-888E-6EEC05033B4C}" v="21" dt="2026-03-31T08:38:11.2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eifaldt, Miriam" userId="6ad0108d-6034-4c01-9213-74eb66bf5eed" providerId="ADAL" clId="{40E99D53-72DB-4D87-B5A9-F71584FA3033}"/>
    <pc:docChg chg="undo custSel mod addSld delSld modSld sldOrd">
      <pc:chgData name="Dreifaldt, Miriam" userId="6ad0108d-6034-4c01-9213-74eb66bf5eed" providerId="ADAL" clId="{40E99D53-72DB-4D87-B5A9-F71584FA3033}" dt="2026-03-31T14:09:23.737" v="5805" actId="20577"/>
      <pc:docMkLst>
        <pc:docMk/>
      </pc:docMkLst>
      <pc:sldChg chg="modSp mod">
        <pc:chgData name="Dreifaldt, Miriam" userId="6ad0108d-6034-4c01-9213-74eb66bf5eed" providerId="ADAL" clId="{40E99D53-72DB-4D87-B5A9-F71584FA3033}" dt="2026-03-30T09:49:20.058" v="3940" actId="20577"/>
        <pc:sldMkLst>
          <pc:docMk/>
          <pc:sldMk cId="866296413" sldId="2415"/>
        </pc:sldMkLst>
        <pc:spChg chg="mod">
          <ac:chgData name="Dreifaldt, Miriam" userId="6ad0108d-6034-4c01-9213-74eb66bf5eed" providerId="ADAL" clId="{40E99D53-72DB-4D87-B5A9-F71584FA3033}" dt="2026-03-30T09:49:20.058" v="3940" actId="20577"/>
          <ac:spMkLst>
            <pc:docMk/>
            <pc:sldMk cId="866296413" sldId="2415"/>
            <ac:spMk id="3" creationId="{28E90938-B6C8-D784-7788-02789A12E96E}"/>
          </ac:spMkLst>
        </pc:spChg>
      </pc:sldChg>
      <pc:sldChg chg="modSp mod">
        <pc:chgData name="Dreifaldt, Miriam" userId="6ad0108d-6034-4c01-9213-74eb66bf5eed" providerId="ADAL" clId="{40E99D53-72DB-4D87-B5A9-F71584FA3033}" dt="2026-03-25T13:08:56.366" v="3683" actId="20577"/>
        <pc:sldMkLst>
          <pc:docMk/>
          <pc:sldMk cId="3450747619" sldId="2418"/>
        </pc:sldMkLst>
        <pc:spChg chg="mod">
          <ac:chgData name="Dreifaldt, Miriam" userId="6ad0108d-6034-4c01-9213-74eb66bf5eed" providerId="ADAL" clId="{40E99D53-72DB-4D87-B5A9-F71584FA3033}" dt="2026-03-25T13:08:56.366" v="3683" actId="20577"/>
          <ac:spMkLst>
            <pc:docMk/>
            <pc:sldMk cId="3450747619" sldId="2418"/>
            <ac:spMk id="2" creationId="{C05914C9-432C-AEAC-56D2-55A89A79A769}"/>
          </ac:spMkLst>
        </pc:spChg>
      </pc:sldChg>
      <pc:sldChg chg="modSp mod">
        <pc:chgData name="Dreifaldt, Miriam" userId="6ad0108d-6034-4c01-9213-74eb66bf5eed" providerId="ADAL" clId="{40E99D53-72DB-4D87-B5A9-F71584FA3033}" dt="2026-03-31T14:09:23.737" v="5805" actId="20577"/>
        <pc:sldMkLst>
          <pc:docMk/>
          <pc:sldMk cId="3845767050" sldId="2420"/>
        </pc:sldMkLst>
        <pc:spChg chg="mod">
          <ac:chgData name="Dreifaldt, Miriam" userId="6ad0108d-6034-4c01-9213-74eb66bf5eed" providerId="ADAL" clId="{40E99D53-72DB-4D87-B5A9-F71584FA3033}" dt="2026-03-31T14:09:23.737" v="5805" actId="20577"/>
          <ac:spMkLst>
            <pc:docMk/>
            <pc:sldMk cId="3845767050" sldId="2420"/>
            <ac:spMk id="3" creationId="{666948D1-FC36-BF6D-67C7-404D95B1BF33}"/>
          </ac:spMkLst>
        </pc:spChg>
      </pc:sldChg>
      <pc:sldChg chg="ord">
        <pc:chgData name="Dreifaldt, Miriam" userId="6ad0108d-6034-4c01-9213-74eb66bf5eed" providerId="ADAL" clId="{40E99D53-72DB-4D87-B5A9-F71584FA3033}" dt="2026-03-31T08:33:59.344" v="5295"/>
        <pc:sldMkLst>
          <pc:docMk/>
          <pc:sldMk cId="334039978" sldId="2455"/>
        </pc:sldMkLst>
      </pc:sldChg>
      <pc:sldChg chg="modSp add mod">
        <pc:chgData name="Dreifaldt, Miriam" userId="6ad0108d-6034-4c01-9213-74eb66bf5eed" providerId="ADAL" clId="{40E99D53-72DB-4D87-B5A9-F71584FA3033}" dt="2026-03-28T16:43:57.175" v="3856" actId="5793"/>
        <pc:sldMkLst>
          <pc:docMk/>
          <pc:sldMk cId="2139436440" sldId="2460"/>
        </pc:sldMkLst>
        <pc:spChg chg="mod">
          <ac:chgData name="Dreifaldt, Miriam" userId="6ad0108d-6034-4c01-9213-74eb66bf5eed" providerId="ADAL" clId="{40E99D53-72DB-4D87-B5A9-F71584FA3033}" dt="2026-03-28T16:43:57.175" v="3856" actId="5793"/>
          <ac:spMkLst>
            <pc:docMk/>
            <pc:sldMk cId="2139436440" sldId="2460"/>
            <ac:spMk id="3" creationId="{0EF95E44-CD9C-EB59-11BC-8FA2BFD173E0}"/>
          </ac:spMkLst>
        </pc:spChg>
      </pc:sldChg>
      <pc:sldChg chg="modSp add mod">
        <pc:chgData name="Dreifaldt, Miriam" userId="6ad0108d-6034-4c01-9213-74eb66bf5eed" providerId="ADAL" clId="{40E99D53-72DB-4D87-B5A9-F71584FA3033}" dt="2026-03-28T16:44:58.837" v="3876" actId="6549"/>
        <pc:sldMkLst>
          <pc:docMk/>
          <pc:sldMk cId="3843747160" sldId="2461"/>
        </pc:sldMkLst>
        <pc:spChg chg="mod">
          <ac:chgData name="Dreifaldt, Miriam" userId="6ad0108d-6034-4c01-9213-74eb66bf5eed" providerId="ADAL" clId="{40E99D53-72DB-4D87-B5A9-F71584FA3033}" dt="2026-03-28T16:44:58.837" v="3876" actId="6549"/>
          <ac:spMkLst>
            <pc:docMk/>
            <pc:sldMk cId="3843747160" sldId="2461"/>
            <ac:spMk id="3" creationId="{1727388B-7D13-A7E2-E45B-492D06D7C111}"/>
          </ac:spMkLst>
        </pc:spChg>
      </pc:sldChg>
      <pc:sldChg chg="modSp add mod">
        <pc:chgData name="Dreifaldt, Miriam" userId="6ad0108d-6034-4c01-9213-74eb66bf5eed" providerId="ADAL" clId="{40E99D53-72DB-4D87-B5A9-F71584FA3033}" dt="2026-03-28T16:45:59.711" v="3927" actId="20577"/>
        <pc:sldMkLst>
          <pc:docMk/>
          <pc:sldMk cId="4212631806" sldId="2462"/>
        </pc:sldMkLst>
        <pc:spChg chg="mod">
          <ac:chgData name="Dreifaldt, Miriam" userId="6ad0108d-6034-4c01-9213-74eb66bf5eed" providerId="ADAL" clId="{40E99D53-72DB-4D87-B5A9-F71584FA3033}" dt="2026-03-28T16:45:59.711" v="3927" actId="20577"/>
          <ac:spMkLst>
            <pc:docMk/>
            <pc:sldMk cId="4212631806" sldId="2462"/>
            <ac:spMk id="3" creationId="{5BE61899-F6A9-ACF8-0D9B-34F58891E4FB}"/>
          </ac:spMkLst>
        </pc:spChg>
      </pc:sldChg>
      <pc:sldChg chg="modSp add mod">
        <pc:chgData name="Dreifaldt, Miriam" userId="6ad0108d-6034-4c01-9213-74eb66bf5eed" providerId="ADAL" clId="{40E99D53-72DB-4D87-B5A9-F71584FA3033}" dt="2026-03-31T13:52:53.445" v="5679" actId="20577"/>
        <pc:sldMkLst>
          <pc:docMk/>
          <pc:sldMk cId="407531277" sldId="2463"/>
        </pc:sldMkLst>
        <pc:spChg chg="mod">
          <ac:chgData name="Dreifaldt, Miriam" userId="6ad0108d-6034-4c01-9213-74eb66bf5eed" providerId="ADAL" clId="{40E99D53-72DB-4D87-B5A9-F71584FA3033}" dt="2026-03-31T13:52:53.445" v="5679" actId="20577"/>
          <ac:spMkLst>
            <pc:docMk/>
            <pc:sldMk cId="407531277" sldId="2463"/>
            <ac:spMk id="3" creationId="{45F8EC19-7A07-4687-27D8-FF194FF41E13}"/>
          </ac:spMkLst>
        </pc:spChg>
      </pc:sldChg>
      <pc:sldChg chg="modSp add mod ord">
        <pc:chgData name="Dreifaldt, Miriam" userId="6ad0108d-6034-4c01-9213-74eb66bf5eed" providerId="ADAL" clId="{40E99D53-72DB-4D87-B5A9-F71584FA3033}" dt="2026-03-31T08:35:37.240" v="5469" actId="20577"/>
        <pc:sldMkLst>
          <pc:docMk/>
          <pc:sldMk cId="2656109442" sldId="2464"/>
        </pc:sldMkLst>
        <pc:spChg chg="mod">
          <ac:chgData name="Dreifaldt, Miriam" userId="6ad0108d-6034-4c01-9213-74eb66bf5eed" providerId="ADAL" clId="{40E99D53-72DB-4D87-B5A9-F71584FA3033}" dt="2026-03-31T08:33:26.279" v="5291" actId="20577"/>
          <ac:spMkLst>
            <pc:docMk/>
            <pc:sldMk cId="2656109442" sldId="2464"/>
            <ac:spMk id="2" creationId="{0C340496-C409-4205-AEFC-72811A449F44}"/>
          </ac:spMkLst>
        </pc:spChg>
        <pc:spChg chg="mod">
          <ac:chgData name="Dreifaldt, Miriam" userId="6ad0108d-6034-4c01-9213-74eb66bf5eed" providerId="ADAL" clId="{40E99D53-72DB-4D87-B5A9-F71584FA3033}" dt="2026-03-31T08:35:37.240" v="5469" actId="20577"/>
          <ac:spMkLst>
            <pc:docMk/>
            <pc:sldMk cId="2656109442" sldId="2464"/>
            <ac:spMk id="3" creationId="{79362675-891E-4BFB-B5A0-9FD21DF7FCAB}"/>
          </ac:spMkLst>
        </pc:spChg>
      </pc:sldChg>
      <pc:sldChg chg="modSp add mod">
        <pc:chgData name="Dreifaldt, Miriam" userId="6ad0108d-6034-4c01-9213-74eb66bf5eed" providerId="ADAL" clId="{40E99D53-72DB-4D87-B5A9-F71584FA3033}" dt="2026-03-31T08:32:17.556" v="5267" actId="20577"/>
        <pc:sldMkLst>
          <pc:docMk/>
          <pc:sldMk cId="327847830" sldId="2465"/>
        </pc:sldMkLst>
        <pc:spChg chg="mod">
          <ac:chgData name="Dreifaldt, Miriam" userId="6ad0108d-6034-4c01-9213-74eb66bf5eed" providerId="ADAL" clId="{40E99D53-72DB-4D87-B5A9-F71584FA3033}" dt="2026-03-25T12:54:56.515" v="2269" actId="20577"/>
          <ac:spMkLst>
            <pc:docMk/>
            <pc:sldMk cId="327847830" sldId="2465"/>
            <ac:spMk id="2" creationId="{7CA2AEC5-9F20-E5F1-E55E-1A3FAC8457BA}"/>
          </ac:spMkLst>
        </pc:spChg>
        <pc:spChg chg="mod">
          <ac:chgData name="Dreifaldt, Miriam" userId="6ad0108d-6034-4c01-9213-74eb66bf5eed" providerId="ADAL" clId="{40E99D53-72DB-4D87-B5A9-F71584FA3033}" dt="2026-03-31T08:32:17.556" v="5267" actId="20577"/>
          <ac:spMkLst>
            <pc:docMk/>
            <pc:sldMk cId="327847830" sldId="2465"/>
            <ac:spMk id="3" creationId="{5F63CEF8-523A-01EC-D5D3-58BE03E0106A}"/>
          </ac:spMkLst>
        </pc:spChg>
      </pc:sldChg>
      <pc:sldChg chg="modSp add mod">
        <pc:chgData name="Dreifaldt, Miriam" userId="6ad0108d-6034-4c01-9213-74eb66bf5eed" providerId="ADAL" clId="{40E99D53-72DB-4D87-B5A9-F71584FA3033}" dt="2026-03-31T08:32:28.132" v="5269" actId="20577"/>
        <pc:sldMkLst>
          <pc:docMk/>
          <pc:sldMk cId="1541108181" sldId="2466"/>
        </pc:sldMkLst>
        <pc:spChg chg="mod">
          <ac:chgData name="Dreifaldt, Miriam" userId="6ad0108d-6034-4c01-9213-74eb66bf5eed" providerId="ADAL" clId="{40E99D53-72DB-4D87-B5A9-F71584FA3033}" dt="2026-03-31T08:20:01.496" v="4036" actId="20577"/>
          <ac:spMkLst>
            <pc:docMk/>
            <pc:sldMk cId="1541108181" sldId="2466"/>
            <ac:spMk id="2" creationId="{CC7E369C-66F0-6EA5-E13C-76589B1E1D89}"/>
          </ac:spMkLst>
        </pc:spChg>
        <pc:spChg chg="mod">
          <ac:chgData name="Dreifaldt, Miriam" userId="6ad0108d-6034-4c01-9213-74eb66bf5eed" providerId="ADAL" clId="{40E99D53-72DB-4D87-B5A9-F71584FA3033}" dt="2026-03-31T08:32:28.132" v="5269" actId="20577"/>
          <ac:spMkLst>
            <pc:docMk/>
            <pc:sldMk cId="1541108181" sldId="2466"/>
            <ac:spMk id="3" creationId="{2647E0AF-705D-B7EC-BEA2-E5968128A8AE}"/>
          </ac:spMkLst>
        </pc:spChg>
      </pc:sldChg>
      <pc:sldChg chg="modSp add mod">
        <pc:chgData name="Dreifaldt, Miriam" userId="6ad0108d-6034-4c01-9213-74eb66bf5eed" providerId="ADAL" clId="{40E99D53-72DB-4D87-B5A9-F71584FA3033}" dt="2026-03-31T08:32:03.689" v="5261" actId="20577"/>
        <pc:sldMkLst>
          <pc:docMk/>
          <pc:sldMk cId="468252871" sldId="2467"/>
        </pc:sldMkLst>
        <pc:spChg chg="mod">
          <ac:chgData name="Dreifaldt, Miriam" userId="6ad0108d-6034-4c01-9213-74eb66bf5eed" providerId="ADAL" clId="{40E99D53-72DB-4D87-B5A9-F71584FA3033}" dt="2026-03-31T08:26:12.748" v="4667" actId="20577"/>
          <ac:spMkLst>
            <pc:docMk/>
            <pc:sldMk cId="468252871" sldId="2467"/>
            <ac:spMk id="2" creationId="{34414105-FA96-7548-9933-1F4044BAD125}"/>
          </ac:spMkLst>
        </pc:spChg>
        <pc:spChg chg="mod">
          <ac:chgData name="Dreifaldt, Miriam" userId="6ad0108d-6034-4c01-9213-74eb66bf5eed" providerId="ADAL" clId="{40E99D53-72DB-4D87-B5A9-F71584FA3033}" dt="2026-03-31T08:32:03.689" v="5261" actId="20577"/>
          <ac:spMkLst>
            <pc:docMk/>
            <pc:sldMk cId="468252871" sldId="2467"/>
            <ac:spMk id="3" creationId="{C1EDC990-C389-6226-2C70-869A3C2A88A7}"/>
          </ac:spMkLst>
        </pc:spChg>
      </pc:sldChg>
      <pc:sldChg chg="add del">
        <pc:chgData name="Dreifaldt, Miriam" userId="6ad0108d-6034-4c01-9213-74eb66bf5eed" providerId="ADAL" clId="{40E99D53-72DB-4D87-B5A9-F71584FA3033}" dt="2026-03-31T08:33:41.562" v="5293" actId="47"/>
        <pc:sldMkLst>
          <pc:docMk/>
          <pc:sldMk cId="3808390781" sldId="246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2CD2D-011B-4F0C-9A48-4C16DF26D383}" type="datetimeFigureOut">
              <a:rPr lang="sv-SE" smtClean="0"/>
              <a:t>2026-03-31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39838"/>
            <a:ext cx="5954713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F68D5-CD07-4725-A5F1-67B18E718CD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1284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2400" dirty="0">
                <a:solidFill>
                  <a:schemeClr val="bg1"/>
                </a:solidFill>
                <a:effectLst/>
                <a:latin typeface="ACUMINPROEXTRACOND-BLACKITALIC" panose="020B0605020202020204"/>
                <a:ea typeface="Calibri" panose="020F0502020204030204" pitchFamily="34" charset="0"/>
                <a:cs typeface="Times New Roman" panose="02020603050405020304" pitchFamily="18" charset="0"/>
              </a:rPr>
              <a:t>Målbild - Skapa en sund prestationsmiljö där trivsel, trygghet, </a:t>
            </a:r>
            <a:r>
              <a:rPr lang="sv-SE" sz="2400" dirty="0">
                <a:solidFill>
                  <a:schemeClr val="bg1"/>
                </a:solidFill>
                <a:latin typeface="ACUMINPROEXTRACOND-BLACKITALIC" panose="020B0605020202020204"/>
                <a:ea typeface="Calibri" panose="020F0502020204030204" pitchFamily="34" charset="0"/>
                <a:cs typeface="Times New Roman" panose="02020603050405020304" pitchFamily="18" charset="0"/>
              </a:rPr>
              <a:t>gemenskap och glädje är fundament</a:t>
            </a:r>
          </a:p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solidFill>
                  <a:srgbClr val="FFC000"/>
                </a:solidFill>
              </a:rPr>
              <a:t>Människor blir sedda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0CA10-F212-664E-8BE8-876F5D88CAC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2107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0CA10-F212-664E-8BE8-876F5D88CACB}" type="slidenum">
              <a:rPr lang="sv-SE" smtClean="0"/>
              <a:t>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43512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79056" y="1508132"/>
            <a:ext cx="9233890" cy="1470026"/>
          </a:xfrm>
        </p:spPr>
        <p:txBody>
          <a:bodyPr bIns="0" anchor="b"/>
          <a:lstStyle>
            <a:lvl1pPr algn="ctr">
              <a:lnSpc>
                <a:spcPct val="80000"/>
              </a:lnSpc>
              <a:defRPr spc="-200"/>
            </a:lvl1pPr>
          </a:lstStyle>
          <a:p>
            <a:r>
              <a:rPr lang="en-US" dirty="0"/>
              <a:t>SKRIV RUBRIKEN MED STORA BOKSTÄVER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988466"/>
            <a:ext cx="8534400" cy="1752600"/>
          </a:xfrm>
        </p:spPr>
        <p:txBody>
          <a:bodyPr tIns="0">
            <a:normAutofit/>
          </a:bodyPr>
          <a:lstStyle>
            <a:lvl1pPr marL="0" indent="0" algn="ctr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1pPr>
            <a:lvl2pPr marL="609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30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SKRIV RUBRIKEN MED STORA BOKSTÄVER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3796426"/>
          </a:xfrm>
        </p:spPr>
        <p:txBody>
          <a:bodyPr vert="eaVert"/>
          <a:lstStyle>
            <a:lvl1pPr>
              <a:defRPr sz="2666"/>
            </a:lvl1pPr>
            <a:lvl2pPr>
              <a:defRPr sz="24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888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274639"/>
            <a:ext cx="2743200" cy="5183198"/>
          </a:xfrm>
        </p:spPr>
        <p:txBody>
          <a:bodyPr vert="eaVert"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 dirty="0"/>
              <a:t>SKRIV RUBRIKEN MED STORA BOKSTÄVER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183198"/>
          </a:xfrm>
        </p:spPr>
        <p:txBody>
          <a:bodyPr vert="eaVert"/>
          <a:lstStyle>
            <a:lvl1pPr>
              <a:defRPr sz="3200"/>
            </a:lvl1pPr>
            <a:lvl2pPr>
              <a:defRPr sz="2666"/>
            </a:lvl2pPr>
            <a:lvl3pPr>
              <a:defRPr sz="2134"/>
            </a:lvl3pPr>
            <a:lvl4pPr>
              <a:defRPr sz="1867"/>
            </a:lvl4pPr>
            <a:lvl5pPr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52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2620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80000"/>
              </a:lnSpc>
              <a:defRPr spc="-200"/>
            </a:lvl1pPr>
          </a:lstStyle>
          <a:p>
            <a:r>
              <a:rPr lang="en-US" dirty="0"/>
              <a:t>SKRIV RUBRIKEN MED STORA BOKSTÄVER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2"/>
            <a:ext cx="10972800" cy="385763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2475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9860" y="1040386"/>
            <a:ext cx="10363200" cy="4295032"/>
          </a:xfr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8799" b="1" cap="all" spc="-400"/>
            </a:lvl1pPr>
          </a:lstStyle>
          <a:p>
            <a:r>
              <a:rPr lang="en-US" dirty="0" err="1"/>
              <a:t>Skriv</a:t>
            </a:r>
            <a:r>
              <a:rPr lang="en-US" dirty="0"/>
              <a:t> </a:t>
            </a:r>
            <a:r>
              <a:rPr lang="en-US" dirty="0" err="1"/>
              <a:t>rubirken</a:t>
            </a:r>
            <a:r>
              <a:rPr lang="en-US" dirty="0"/>
              <a:t> med </a:t>
            </a:r>
            <a:r>
              <a:rPr lang="en-US" dirty="0" err="1"/>
              <a:t>stora</a:t>
            </a:r>
            <a:r>
              <a:rPr lang="en-US" dirty="0"/>
              <a:t> </a:t>
            </a:r>
            <a:r>
              <a:rPr lang="en-US" dirty="0" err="1"/>
              <a:t>bokstäver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89860" y="265240"/>
            <a:ext cx="10363200" cy="775144"/>
          </a:xfrm>
        </p:spPr>
        <p:txBody>
          <a:bodyPr anchor="b">
            <a:normAutofit/>
          </a:bodyPr>
          <a:lstStyle>
            <a:lvl1pPr marL="0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1pPr>
            <a:lvl2pPr marL="60954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093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3pPr>
            <a:lvl4pPr marL="182864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1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73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28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82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37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HÄR SKA DET OCKSÅ STÅ MED STORA BOKSTÄVER</a:t>
            </a:r>
          </a:p>
        </p:txBody>
      </p:sp>
    </p:spTree>
    <p:extLst>
      <p:ext uri="{BB962C8B-B14F-4D97-AF65-F5344CB8AC3E}">
        <p14:creationId xmlns:p14="http://schemas.microsoft.com/office/powerpoint/2010/main" val="1130570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-200"/>
            </a:lvl1pPr>
          </a:lstStyle>
          <a:p>
            <a:r>
              <a:rPr lang="en-US" dirty="0"/>
              <a:t>SKRIV RUBRIKEN MED STORA BOKSTÄVER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316704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6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316704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6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821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40"/>
            <a:ext cx="10972800" cy="90874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SKRIV RUBRIKEN MED STORA BOKSTÄVER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3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609547" indent="0">
              <a:buNone/>
              <a:defRPr sz="2666" b="1"/>
            </a:lvl2pPr>
            <a:lvl3pPr marL="1219093" indent="0">
              <a:buNone/>
              <a:defRPr sz="2400" b="1"/>
            </a:lvl3pPr>
            <a:lvl4pPr marL="1828640" indent="0">
              <a:buNone/>
              <a:defRPr sz="2134" b="1"/>
            </a:lvl4pPr>
            <a:lvl5pPr marL="2438187" indent="0">
              <a:buNone/>
              <a:defRPr sz="2134" b="1"/>
            </a:lvl5pPr>
            <a:lvl6pPr marL="3047733" indent="0">
              <a:buNone/>
              <a:defRPr sz="2134" b="1"/>
            </a:lvl6pPr>
            <a:lvl7pPr marL="3657280" indent="0">
              <a:buNone/>
              <a:defRPr sz="2134" b="1"/>
            </a:lvl7pPr>
            <a:lvl8pPr marL="4266827" indent="0">
              <a:buNone/>
              <a:defRPr sz="2134" b="1"/>
            </a:lvl8pPr>
            <a:lvl9pPr marL="4876374" indent="0">
              <a:buNone/>
              <a:defRPr sz="2134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4"/>
            <a:ext cx="5386918" cy="3680822"/>
          </a:xfrm>
        </p:spPr>
        <p:txBody>
          <a:bodyPr/>
          <a:lstStyle>
            <a:lvl1pPr>
              <a:defRPr sz="2134"/>
            </a:lvl1pPr>
            <a:lvl2pPr>
              <a:defRPr sz="1867"/>
            </a:lvl2pPr>
            <a:lvl3pPr>
              <a:defRPr sz="2000"/>
            </a:lvl3pPr>
            <a:lvl4pPr>
              <a:defRPr sz="2000"/>
            </a:lvl4pPr>
            <a:lvl5pPr>
              <a:defRPr sz="1734"/>
            </a:lvl5pPr>
            <a:lvl6pPr>
              <a:defRPr sz="2134"/>
            </a:lvl6pPr>
            <a:lvl7pPr>
              <a:defRPr sz="2134"/>
            </a:lvl7pPr>
            <a:lvl8pPr>
              <a:defRPr sz="2134"/>
            </a:lvl8pPr>
            <a:lvl9pPr>
              <a:defRPr sz="2134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4"/>
            <a:ext cx="5389034" cy="639763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609547" indent="0">
              <a:buNone/>
              <a:defRPr sz="2666" b="1"/>
            </a:lvl2pPr>
            <a:lvl3pPr marL="1219093" indent="0">
              <a:buNone/>
              <a:defRPr sz="2400" b="1"/>
            </a:lvl3pPr>
            <a:lvl4pPr marL="1828640" indent="0">
              <a:buNone/>
              <a:defRPr sz="2134" b="1"/>
            </a:lvl4pPr>
            <a:lvl5pPr marL="2438187" indent="0">
              <a:buNone/>
              <a:defRPr sz="2134" b="1"/>
            </a:lvl5pPr>
            <a:lvl6pPr marL="3047733" indent="0">
              <a:buNone/>
              <a:defRPr sz="2134" b="1"/>
            </a:lvl6pPr>
            <a:lvl7pPr marL="3657280" indent="0">
              <a:buNone/>
              <a:defRPr sz="2134" b="1"/>
            </a:lvl7pPr>
            <a:lvl8pPr marL="4266827" indent="0">
              <a:buNone/>
              <a:defRPr sz="2134" b="1"/>
            </a:lvl8pPr>
            <a:lvl9pPr marL="4876374" indent="0">
              <a:buNone/>
              <a:defRPr sz="2134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4"/>
            <a:ext cx="5389034" cy="3680822"/>
          </a:xfrm>
        </p:spPr>
        <p:txBody>
          <a:bodyPr/>
          <a:lstStyle>
            <a:lvl1pPr>
              <a:defRPr sz="2134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734"/>
            </a:lvl5pPr>
            <a:lvl6pPr>
              <a:defRPr sz="2134"/>
            </a:lvl6pPr>
            <a:lvl7pPr>
              <a:defRPr sz="2134"/>
            </a:lvl7pPr>
            <a:lvl8pPr>
              <a:defRPr sz="2134"/>
            </a:lvl8pPr>
            <a:lvl9pPr>
              <a:defRPr sz="2134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919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SKRIV RUBRIKEN MED STORA BOKSTÄVER</a:t>
            </a:r>
          </a:p>
        </p:txBody>
      </p:sp>
    </p:spTree>
    <p:extLst>
      <p:ext uri="{BB962C8B-B14F-4D97-AF65-F5344CB8AC3E}">
        <p14:creationId xmlns:p14="http://schemas.microsoft.com/office/powerpoint/2010/main" val="1551264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5982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2" y="273052"/>
            <a:ext cx="4011084" cy="961339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2134" b="1" spc="0"/>
            </a:lvl1pPr>
          </a:lstStyle>
          <a:p>
            <a:r>
              <a:rPr lang="en-US" dirty="0"/>
              <a:t>SKRIV RUBRIKEN MED STORA BOKSTÄVER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7" cy="5853114"/>
          </a:xfrm>
        </p:spPr>
        <p:txBody>
          <a:bodyPr/>
          <a:lstStyle>
            <a:lvl1pPr>
              <a:defRPr sz="3200"/>
            </a:lvl1pPr>
            <a:lvl2pPr>
              <a:defRPr sz="2666"/>
            </a:lvl2pPr>
            <a:lvl3pPr>
              <a:defRPr sz="2400"/>
            </a:lvl3pPr>
            <a:lvl4pPr>
              <a:defRPr sz="2134"/>
            </a:lvl4pPr>
            <a:lvl5pPr>
              <a:defRPr sz="2134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356809"/>
            <a:ext cx="4011084" cy="4769356"/>
          </a:xfrm>
        </p:spPr>
        <p:txBody>
          <a:bodyPr/>
          <a:lstStyle>
            <a:lvl1pPr marL="0" indent="0">
              <a:buNone/>
              <a:defRPr sz="1867"/>
            </a:lvl1pPr>
            <a:lvl2pPr marL="609547" indent="0">
              <a:buNone/>
              <a:defRPr sz="1600"/>
            </a:lvl2pPr>
            <a:lvl3pPr marL="1219093" indent="0">
              <a:buNone/>
              <a:defRPr sz="1334"/>
            </a:lvl3pPr>
            <a:lvl4pPr marL="1828640" indent="0">
              <a:buNone/>
              <a:defRPr sz="1200"/>
            </a:lvl4pPr>
            <a:lvl5pPr marL="2438187" indent="0">
              <a:buNone/>
              <a:defRPr sz="1200"/>
            </a:lvl5pPr>
            <a:lvl6pPr marL="3047733" indent="0">
              <a:buNone/>
              <a:defRPr sz="1200"/>
            </a:lvl6pPr>
            <a:lvl7pPr marL="3657280" indent="0">
              <a:buNone/>
              <a:defRPr sz="1200"/>
            </a:lvl7pPr>
            <a:lvl8pPr marL="4266827" indent="0">
              <a:buNone/>
              <a:defRPr sz="1200"/>
            </a:lvl8pPr>
            <a:lvl9pPr marL="4876374" indent="0">
              <a:buNone/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178194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7637" y="118085"/>
            <a:ext cx="9810763" cy="566739"/>
          </a:xfrm>
        </p:spPr>
        <p:txBody>
          <a:bodyPr anchor="b"/>
          <a:lstStyle>
            <a:lvl1pPr algn="l">
              <a:defRPr sz="2666" b="1" spc="0"/>
            </a:lvl1pPr>
          </a:lstStyle>
          <a:p>
            <a:r>
              <a:rPr lang="en-US" dirty="0"/>
              <a:t>SKRIV RUBRIKEN MED STORA BOKSTÄVER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786202"/>
            <a:ext cx="7315200" cy="4114800"/>
          </a:xfrm>
        </p:spPr>
        <p:txBody>
          <a:bodyPr/>
          <a:lstStyle>
            <a:lvl1pPr marL="0" indent="0">
              <a:buNone/>
              <a:defRPr sz="4266"/>
            </a:lvl1pPr>
            <a:lvl2pPr marL="609547" indent="0">
              <a:buNone/>
              <a:defRPr sz="3733"/>
            </a:lvl2pPr>
            <a:lvl3pPr marL="1219093" indent="0">
              <a:buNone/>
              <a:defRPr sz="3200"/>
            </a:lvl3pPr>
            <a:lvl4pPr marL="1828640" indent="0">
              <a:buNone/>
              <a:defRPr sz="2666"/>
            </a:lvl4pPr>
            <a:lvl5pPr marL="2438187" indent="0">
              <a:buNone/>
              <a:defRPr sz="2666"/>
            </a:lvl5pPr>
            <a:lvl6pPr marL="3047733" indent="0">
              <a:buNone/>
              <a:defRPr sz="2666"/>
            </a:lvl6pPr>
            <a:lvl7pPr marL="3657280" indent="0">
              <a:buNone/>
              <a:defRPr sz="2666"/>
            </a:lvl7pPr>
            <a:lvl8pPr marL="4266827" indent="0">
              <a:buNone/>
              <a:defRPr sz="2666"/>
            </a:lvl8pPr>
            <a:lvl9pPr marL="4876374" indent="0">
              <a:buNone/>
              <a:defRPr sz="2666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4932923"/>
            <a:ext cx="7315200" cy="708542"/>
          </a:xfrm>
        </p:spPr>
        <p:txBody>
          <a:bodyPr/>
          <a:lstStyle>
            <a:lvl1pPr marL="0" indent="0">
              <a:buNone/>
              <a:defRPr sz="1867"/>
            </a:lvl1pPr>
            <a:lvl2pPr marL="609547" indent="0">
              <a:buNone/>
              <a:defRPr sz="1600"/>
            </a:lvl2pPr>
            <a:lvl3pPr marL="1219093" indent="0">
              <a:buNone/>
              <a:defRPr sz="1334"/>
            </a:lvl3pPr>
            <a:lvl4pPr marL="1828640" indent="0">
              <a:buNone/>
              <a:defRPr sz="1200"/>
            </a:lvl4pPr>
            <a:lvl5pPr marL="2438187" indent="0">
              <a:buNone/>
              <a:defRPr sz="1200"/>
            </a:lvl5pPr>
            <a:lvl6pPr marL="3047733" indent="0">
              <a:buNone/>
              <a:defRPr sz="1200"/>
            </a:lvl6pPr>
            <a:lvl7pPr marL="3657280" indent="0">
              <a:buNone/>
              <a:defRPr sz="1200"/>
            </a:lvl7pPr>
            <a:lvl8pPr marL="4266827" indent="0">
              <a:buNone/>
              <a:defRPr sz="1200"/>
            </a:lvl8pPr>
            <a:lvl9pPr marL="4876374" indent="0">
              <a:buNone/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330977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dirty="0">
              <a:solidFill>
                <a:prstClr val="white"/>
              </a:solidFill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5499474"/>
            <a:ext cx="12192000" cy="125338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SKRIV RUBRIKEN MED STORA BOKSTÄVER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599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09547" rtl="0" eaLnBrk="1" latinLnBrk="0" hangingPunct="1">
        <a:lnSpc>
          <a:spcPct val="80000"/>
        </a:lnSpc>
        <a:spcBef>
          <a:spcPct val="0"/>
        </a:spcBef>
        <a:buNone/>
        <a:defRPr sz="4266" b="1" i="0" kern="1200" spc="-200" baseline="0">
          <a:solidFill>
            <a:srgbClr val="F7CC21"/>
          </a:solidFill>
          <a:latin typeface="Arial"/>
          <a:ea typeface="+mj-ea"/>
          <a:cs typeface="Arial"/>
        </a:defRPr>
      </a:lvl1pPr>
    </p:titleStyle>
    <p:bodyStyle>
      <a:lvl1pPr marL="457160" indent="-457160" algn="l" defTabSz="609547" rtl="0" eaLnBrk="1" latinLnBrk="0" hangingPunct="1">
        <a:spcBef>
          <a:spcPct val="20000"/>
        </a:spcBef>
        <a:buFont typeface="Arial"/>
        <a:buChar char="•"/>
        <a:defRPr sz="3466" b="0" i="0" kern="1200">
          <a:solidFill>
            <a:schemeClr val="bg1"/>
          </a:solidFill>
          <a:latin typeface="Arial"/>
          <a:ea typeface="+mn-ea"/>
          <a:cs typeface="Arial"/>
        </a:defRPr>
      </a:lvl1pPr>
      <a:lvl2pPr marL="990514" indent="-380967" algn="l" defTabSz="609547" rtl="0" eaLnBrk="1" latinLnBrk="0" hangingPunct="1">
        <a:spcBef>
          <a:spcPct val="20000"/>
        </a:spcBef>
        <a:buFont typeface="Arial"/>
        <a:buChar char="–"/>
        <a:defRPr sz="2933" b="0" i="0" kern="1200">
          <a:solidFill>
            <a:schemeClr val="bg1"/>
          </a:solidFill>
          <a:latin typeface="Arial"/>
          <a:ea typeface="+mn-ea"/>
          <a:cs typeface="Arial"/>
        </a:defRPr>
      </a:lvl2pPr>
      <a:lvl3pPr marL="1523867" indent="-304774" algn="l" defTabSz="609547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bg1"/>
          </a:solidFill>
          <a:latin typeface="Arial"/>
          <a:ea typeface="+mn-ea"/>
          <a:cs typeface="Arial"/>
        </a:defRPr>
      </a:lvl3pPr>
      <a:lvl4pPr marL="2133413" indent="-304774" algn="l" defTabSz="609547" rtl="0" eaLnBrk="1" latinLnBrk="0" hangingPunct="1">
        <a:spcBef>
          <a:spcPct val="20000"/>
        </a:spcBef>
        <a:buFont typeface="Arial"/>
        <a:buChar char="–"/>
        <a:defRPr sz="2134" b="0" i="0" kern="1200">
          <a:solidFill>
            <a:schemeClr val="bg1"/>
          </a:solidFill>
          <a:latin typeface="Arial"/>
          <a:ea typeface="+mn-ea"/>
          <a:cs typeface="Arial"/>
        </a:defRPr>
      </a:lvl4pPr>
      <a:lvl5pPr marL="2742960" indent="-304774" algn="l" defTabSz="609547" rtl="0" eaLnBrk="1" latinLnBrk="0" hangingPunct="1">
        <a:spcBef>
          <a:spcPct val="20000"/>
        </a:spcBef>
        <a:buFont typeface="Arial"/>
        <a:buChar char="»"/>
        <a:defRPr sz="1867" b="0" i="1" kern="1200">
          <a:solidFill>
            <a:schemeClr val="bg1"/>
          </a:solidFill>
          <a:latin typeface="Arial"/>
          <a:ea typeface="+mn-ea"/>
          <a:cs typeface="Arial"/>
        </a:defRPr>
      </a:lvl5pPr>
      <a:lvl6pPr marL="3352507" indent="-304774" algn="l" defTabSz="609547" rtl="0" eaLnBrk="1" latinLnBrk="0" hangingPunct="1">
        <a:spcBef>
          <a:spcPct val="20000"/>
        </a:spcBef>
        <a:buFont typeface="Arial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2054" indent="-304774" algn="l" defTabSz="609547" rtl="0" eaLnBrk="1" latinLnBrk="0" hangingPunct="1">
        <a:spcBef>
          <a:spcPct val="20000"/>
        </a:spcBef>
        <a:buFont typeface="Arial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1600" indent="-304774" algn="l" defTabSz="609547" rtl="0" eaLnBrk="1" latinLnBrk="0" hangingPunct="1">
        <a:spcBef>
          <a:spcPct val="20000"/>
        </a:spcBef>
        <a:buFont typeface="Arial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1147" indent="-304774" algn="l" defTabSz="609547" rtl="0" eaLnBrk="1" latinLnBrk="0" hangingPunct="1">
        <a:spcBef>
          <a:spcPct val="20000"/>
        </a:spcBef>
        <a:buFont typeface="Arial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4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7" algn="l" defTabSz="60954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93" algn="l" defTabSz="60954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40" algn="l" defTabSz="60954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87" algn="l" defTabSz="60954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33" algn="l" defTabSz="60954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80" algn="l" defTabSz="60954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27" algn="l" defTabSz="60954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74" algn="l" defTabSz="60954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A1B70D-863B-4799-931B-21C8D8D81F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4400" dirty="0">
                <a:latin typeface="AcuminProExtraCond-BlackItalic" panose="020B0908020202090204" pitchFamily="34" charset="0"/>
              </a:rPr>
              <a:t>Tillsammans  är  vi  GULSVART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2D39FD1-777F-479E-9CAB-CE41EC2B72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v-SE" dirty="0">
              <a:solidFill>
                <a:srgbClr val="FFC000"/>
              </a:solidFill>
            </a:endParaRPr>
          </a:p>
          <a:p>
            <a:pPr marL="0" indent="0" algn="ctr">
              <a:buNone/>
            </a:pPr>
            <a:endParaRPr lang="sv-SE" dirty="0">
              <a:solidFill>
                <a:srgbClr val="FFC000"/>
              </a:solidFill>
            </a:endParaRPr>
          </a:p>
        </p:txBody>
      </p:sp>
      <p:pic>
        <p:nvPicPr>
          <p:cNvPr id="6" name="Bildobjekt 6">
            <a:extLst>
              <a:ext uri="{FF2B5EF4-FFF2-40B4-BE49-F238E27FC236}">
                <a16:creationId xmlns:a16="http://schemas.microsoft.com/office/drawing/2014/main" id="{009D1C47-DE8B-494A-962A-CADFBD79E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321" y="1230905"/>
            <a:ext cx="6223000" cy="4396190"/>
          </a:xfrm>
          <a:prstGeom prst="rect">
            <a:avLst/>
          </a:prstGeom>
        </p:spPr>
      </p:pic>
      <p:pic>
        <p:nvPicPr>
          <p:cNvPr id="7" name="Bildobjekt 6" descr="En bild som visar text, bok&#10;&#10;Automatiskt genererad beskrivning">
            <a:extLst>
              <a:ext uri="{FF2B5EF4-FFF2-40B4-BE49-F238E27FC236}">
                <a16:creationId xmlns:a16="http://schemas.microsoft.com/office/drawing/2014/main" id="{85FFE7D2-F85D-4F7B-BBAB-340B5C1770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8388" y="2567870"/>
            <a:ext cx="2575222" cy="2623946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FFFBA8EB-F778-9242-3CBC-944DB7CED086}"/>
              </a:ext>
            </a:extLst>
          </p:cNvPr>
          <p:cNvSpPr txBox="1"/>
          <p:nvPr/>
        </p:nvSpPr>
        <p:spPr>
          <a:xfrm>
            <a:off x="3334284" y="6488668"/>
            <a:ext cx="5828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solidFill>
                  <a:srgbClr val="FFCC00"/>
                </a:solidFill>
                <a:latin typeface="Acumin Pro ExtraCondensed"/>
              </a:rPr>
              <a:t>GLÄDJE	    VILJA	   MOD </a:t>
            </a:r>
          </a:p>
        </p:txBody>
      </p:sp>
    </p:spTree>
    <p:extLst>
      <p:ext uri="{BB962C8B-B14F-4D97-AF65-F5344CB8AC3E}">
        <p14:creationId xmlns:p14="http://schemas.microsoft.com/office/powerpoint/2010/main" val="3650988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D8B938-84F3-7BFA-ECA7-25183FCDC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3ABFCD-7DB1-3BFF-4A40-7E6389CD3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Övrigt - Frågeställningar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BE61899-F6A9-ACF8-0D9B-34F58891E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2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Bussresor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20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Ekonomi: se nästa </a:t>
            </a:r>
            <a:r>
              <a:rPr lang="sv-SE" sz="2000" kern="1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slide</a:t>
            </a:r>
            <a:endParaRPr lang="sv-SE" sz="20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20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Vad har vi för mål med laget?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2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Hur </a:t>
            </a:r>
            <a:r>
              <a:rPr lang="sv-SE" sz="20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jobbar ni ledare med gruppen för att förstärka den kultur som är önskvärd i laget? Upplevelsen utifrån är att ett fåtal ledare jobbar aktivt med detta. </a:t>
            </a:r>
          </a:p>
          <a:p>
            <a:pPr marL="876254" lvl="1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1733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Hur förstärker man de goda beteende eller framsteg?</a:t>
            </a:r>
          </a:p>
          <a:p>
            <a:pPr marL="876254" lvl="1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1733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Hur hanterar man ej </a:t>
            </a:r>
            <a:r>
              <a:rPr lang="sv-SE" sz="1733" kern="1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önskat beteende?</a:t>
            </a:r>
            <a:endParaRPr lang="sv-SE" sz="1733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sv-SE" sz="20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7C01C525-20EA-9E16-27B3-29B19C559E4C}"/>
              </a:ext>
            </a:extLst>
          </p:cNvPr>
          <p:cNvSpPr txBox="1"/>
          <p:nvPr/>
        </p:nvSpPr>
        <p:spPr>
          <a:xfrm>
            <a:off x="3334284" y="6488668"/>
            <a:ext cx="5828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solidFill>
                  <a:srgbClr val="FFCC00"/>
                </a:solidFill>
                <a:latin typeface="Acumin Pro ExtraCondensed"/>
              </a:rPr>
              <a:t>GLÄDJE	    VILJA	   MOD </a:t>
            </a:r>
          </a:p>
        </p:txBody>
      </p:sp>
    </p:spTree>
    <p:extLst>
      <p:ext uri="{BB962C8B-B14F-4D97-AF65-F5344CB8AC3E}">
        <p14:creationId xmlns:p14="http://schemas.microsoft.com/office/powerpoint/2010/main" val="4212631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6D174-0370-F5F3-9D08-9C791D9F2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Lagets ekonomi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948D1-FC36-BF6D-67C7-404D95B1B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Saldo: 231 985,20 (2026-03-31) </a:t>
            </a:r>
          </a:p>
          <a:p>
            <a:pPr lvl="1"/>
            <a:r>
              <a:rPr lang="sv-SE" sz="2400" dirty="0">
                <a:solidFill>
                  <a:schemeClr val="bg1"/>
                </a:solidFill>
              </a:rPr>
              <a:t>OBS: lagavgifter till framtida cuper betalda</a:t>
            </a:r>
          </a:p>
          <a:p>
            <a:pPr lvl="1"/>
            <a:r>
              <a:rPr lang="sv-SE" sz="2400" dirty="0"/>
              <a:t>Deltagaravgift för Borås ej fakturerad</a:t>
            </a:r>
          </a:p>
          <a:p>
            <a:pPr lvl="1"/>
            <a:endParaRPr lang="sv-SE" dirty="0">
              <a:solidFill>
                <a:schemeClr val="bg1"/>
              </a:solidFill>
            </a:endParaRPr>
          </a:p>
          <a:p>
            <a:r>
              <a:rPr lang="sv-SE" dirty="0">
                <a:solidFill>
                  <a:schemeClr val="bg1"/>
                </a:solidFill>
              </a:rPr>
              <a:t>Lagets intäkter kommer från förra Gurkapucken (årets gick med vinst på SEK 95 000, kiosk vid match, försäljning av produkter och sponsring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v-SE" sz="32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v-SE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v-SE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66C64BD3-9A26-8A9D-7F80-EBCDFC5DA4AA}"/>
              </a:ext>
            </a:extLst>
          </p:cNvPr>
          <p:cNvSpPr txBox="1"/>
          <p:nvPr/>
        </p:nvSpPr>
        <p:spPr>
          <a:xfrm>
            <a:off x="3334284" y="6488668"/>
            <a:ext cx="5828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solidFill>
                  <a:srgbClr val="FFCC00"/>
                </a:solidFill>
                <a:latin typeface="Acumin Pro ExtraCondensed"/>
              </a:rPr>
              <a:t>GLÄDJE	    VILJA	   MOD </a:t>
            </a:r>
          </a:p>
        </p:txBody>
      </p:sp>
    </p:spTree>
    <p:extLst>
      <p:ext uri="{BB962C8B-B14F-4D97-AF65-F5344CB8AC3E}">
        <p14:creationId xmlns:p14="http://schemas.microsoft.com/office/powerpoint/2010/main" val="3845767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2F592F-51BB-3FC5-48A4-10FAF7E2B6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0F28E-97CD-4C4C-3A66-56132C074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 – V – L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7F6FF-D36C-CCFB-26B8-80BF71A2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sv-SE" sz="3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Varning – Vila – Lämnar</a:t>
            </a:r>
          </a:p>
          <a:p>
            <a:pPr lvl="1">
              <a:spcBef>
                <a:spcPts val="0"/>
              </a:spcBef>
            </a:pPr>
            <a:r>
              <a:rPr lang="sv-SE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Är </a:t>
            </a:r>
            <a:r>
              <a:rPr lang="sv-SE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VIK´s</a:t>
            </a:r>
            <a:r>
              <a:rPr lang="sv-SE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åtgärdstrappa när man inte håller sig till lagets regler</a:t>
            </a:r>
          </a:p>
          <a:p>
            <a:pPr lvl="1">
              <a:spcBef>
                <a:spcPts val="0"/>
              </a:spcBef>
            </a:pPr>
            <a:r>
              <a:rPr lang="sv-SE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Gäller vid </a:t>
            </a:r>
            <a:r>
              <a:rPr lang="sv-SE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fys</a:t>
            </a:r>
            <a:r>
              <a:rPr lang="sv-SE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träning, match, cup </a:t>
            </a:r>
            <a:r>
              <a:rPr lang="sv-SE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etc</a:t>
            </a:r>
            <a:endParaRPr lang="sv-SE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>
              <a:spcBef>
                <a:spcPts val="0"/>
              </a:spcBef>
            </a:pPr>
            <a:r>
              <a:rPr lang="sv-SE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Vid upprepande incidenter kan föräldrar kallas till samtal</a:t>
            </a:r>
          </a:p>
          <a:p>
            <a:pPr lvl="1">
              <a:spcBef>
                <a:spcPts val="0"/>
              </a:spcBef>
            </a:pPr>
            <a:endParaRPr lang="sv-SE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3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</a:p>
          <a:p>
            <a:pPr marL="0" indent="0">
              <a:spcBef>
                <a:spcPts val="0"/>
              </a:spcBef>
              <a:buNone/>
            </a:pPr>
            <a:endParaRPr lang="sv-SE"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</a:pPr>
            <a:endParaRPr lang="sv-SE" i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v-SE" i="1" dirty="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v-SE" sz="3200" i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v-SE" sz="3200" i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v-SE" sz="32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v-SE" sz="32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CAE80A03-A697-C9B1-002D-A096A3B176AC}"/>
              </a:ext>
            </a:extLst>
          </p:cNvPr>
          <p:cNvSpPr txBox="1"/>
          <p:nvPr/>
        </p:nvSpPr>
        <p:spPr>
          <a:xfrm>
            <a:off x="3334284" y="6488668"/>
            <a:ext cx="5828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solidFill>
                  <a:srgbClr val="FFCC00"/>
                </a:solidFill>
                <a:latin typeface="Acumin Pro ExtraCondensed"/>
              </a:rPr>
              <a:t>GLÄDJE	    VILJA	   MOD </a:t>
            </a:r>
          </a:p>
        </p:txBody>
      </p:sp>
    </p:spTree>
    <p:extLst>
      <p:ext uri="{BB962C8B-B14F-4D97-AF65-F5344CB8AC3E}">
        <p14:creationId xmlns:p14="http://schemas.microsoft.com/office/powerpoint/2010/main" val="334039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61A85-A327-63FB-D804-91CF36AD72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340496-C409-4205-AEFC-72811A449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Vägen framåt – Från ledarna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9362675-891E-4BFB-B5A0-9FD21DF7F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  <a:tabLst>
                <a:tab pos="457200" algn="l"/>
              </a:tabLst>
            </a:pPr>
            <a:endParaRPr lang="sv-SE" sz="2000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20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Säsong 2026/2027</a:t>
            </a:r>
          </a:p>
          <a:p>
            <a:pPr marL="876254" lvl="1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1733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3x20min matcher</a:t>
            </a:r>
          </a:p>
          <a:p>
            <a:pPr marL="876254" lvl="1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1733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Troli</a:t>
            </a:r>
            <a:r>
              <a:rPr lang="sv-SE" sz="1733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gtvis 15 spelare per match</a:t>
            </a:r>
          </a:p>
          <a:p>
            <a:pPr marL="876254" lvl="1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1733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Fundering på matchspel </a:t>
            </a:r>
            <a:r>
              <a:rPr lang="sv-SE" sz="1733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2 olika serie beroende på antal utespelare/målvakter nästa säsong</a:t>
            </a:r>
            <a:endParaRPr lang="sv-SE" sz="1733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sv-SE" sz="20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95410743-236B-EBC8-FF52-48951BAF7037}"/>
              </a:ext>
            </a:extLst>
          </p:cNvPr>
          <p:cNvSpPr txBox="1"/>
          <p:nvPr/>
        </p:nvSpPr>
        <p:spPr>
          <a:xfrm>
            <a:off x="3334284" y="6488668"/>
            <a:ext cx="5828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solidFill>
                  <a:srgbClr val="FFCC00"/>
                </a:solidFill>
                <a:latin typeface="Acumin Pro ExtraCondensed"/>
              </a:rPr>
              <a:t>GLÄDJE	    VILJA	   MOD </a:t>
            </a:r>
          </a:p>
        </p:txBody>
      </p:sp>
    </p:spTree>
    <p:extLst>
      <p:ext uri="{BB962C8B-B14F-4D97-AF65-F5344CB8AC3E}">
        <p14:creationId xmlns:p14="http://schemas.microsoft.com/office/powerpoint/2010/main" val="2656109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5A57D7-D5B8-3752-9826-4E3323D68D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248D9A-679A-F2D9-A119-52023FE01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Cuper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5F8EC19-7A07-4687-27D8-FF194FF41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2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Våren 2026</a:t>
            </a:r>
          </a:p>
          <a:p>
            <a:pPr marL="876254" lvl="1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1733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Nordic </a:t>
            </a:r>
            <a:r>
              <a:rPr lang="sv-SE" sz="1733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Lion</a:t>
            </a:r>
            <a:r>
              <a:rPr lang="sv-SE" sz="1733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Trophy 11-12 april, Borås (2 lag)</a:t>
            </a:r>
          </a:p>
          <a:p>
            <a:pPr marL="876254" lvl="1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1733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Nollnitton Frakt Trophy 17-19 april, Örebro (2 lag)</a:t>
            </a:r>
          </a:p>
          <a:p>
            <a:pPr marL="876254" lvl="1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1733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Nolhaga Cup 02-03 maj, Alingsås (1 lag)</a:t>
            </a:r>
          </a:p>
          <a:p>
            <a:pPr marL="876254" lvl="1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sv-SE" sz="1733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20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Säsong 2026/2027</a:t>
            </a:r>
          </a:p>
          <a:p>
            <a:pPr marL="876254" lvl="1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1733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 </a:t>
            </a:r>
            <a:r>
              <a:rPr lang="sv-SE" sz="1733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Elitcup</a:t>
            </a:r>
            <a:r>
              <a:rPr lang="sv-SE" sz="1733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28-30 augusti, Stockholm (1 lag</a:t>
            </a:r>
            <a:r>
              <a:rPr lang="sv-SE" sz="1733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1409607" lvl="2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Nivåanpassad</a:t>
            </a:r>
          </a:p>
          <a:p>
            <a:pPr marL="876254" lvl="1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1733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Gurkapucken, mellandagarna, Västerås (2 lag)</a:t>
            </a:r>
            <a:endParaRPr lang="sv-SE" sz="1733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76254" lvl="1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1733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GIC 01-05 janua</a:t>
            </a:r>
            <a:r>
              <a:rPr lang="sv-SE" sz="1733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ri, Göteborg (1 lag)</a:t>
            </a:r>
          </a:p>
          <a:p>
            <a:pPr marL="1409607" lvl="2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Nivåanpassad</a:t>
            </a:r>
          </a:p>
          <a:p>
            <a:pPr marL="876254" lvl="1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1733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fler kommer att bokas in speciellt så att alla får spela cuper</a:t>
            </a:r>
          </a:p>
          <a:p>
            <a:pPr marL="876254" lvl="1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sv-SE" sz="1733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sv-SE" sz="20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56F79EB8-08FE-DDDF-6F13-266D5DD713B5}"/>
              </a:ext>
            </a:extLst>
          </p:cNvPr>
          <p:cNvSpPr txBox="1"/>
          <p:nvPr/>
        </p:nvSpPr>
        <p:spPr>
          <a:xfrm>
            <a:off x="3334284" y="6488668"/>
            <a:ext cx="5828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solidFill>
                  <a:srgbClr val="FFCC00"/>
                </a:solidFill>
                <a:latin typeface="Acumin Pro ExtraCondensed"/>
              </a:rPr>
              <a:t>GLÄDJE	    VILJA	   MOD </a:t>
            </a:r>
          </a:p>
        </p:txBody>
      </p:sp>
    </p:spTree>
    <p:extLst>
      <p:ext uri="{BB962C8B-B14F-4D97-AF65-F5344CB8AC3E}">
        <p14:creationId xmlns:p14="http://schemas.microsoft.com/office/powerpoint/2010/main" val="407531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text, bok&#10;&#10;Automatiskt genererad beskrivning">
            <a:extLst>
              <a:ext uri="{FF2B5EF4-FFF2-40B4-BE49-F238E27FC236}">
                <a16:creationId xmlns:a16="http://schemas.microsoft.com/office/drawing/2014/main" id="{785308D2-8A48-46ED-AE9B-DCE73AA26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891" y="1162095"/>
            <a:ext cx="4244008" cy="4324305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F128A494-86C5-036D-C774-68CEEAC6FBE8}"/>
              </a:ext>
            </a:extLst>
          </p:cNvPr>
          <p:cNvSpPr txBox="1"/>
          <p:nvPr/>
        </p:nvSpPr>
        <p:spPr>
          <a:xfrm>
            <a:off x="3334284" y="6488668"/>
            <a:ext cx="5828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solidFill>
                  <a:srgbClr val="FFCC00"/>
                </a:solidFill>
                <a:latin typeface="Acumin Pro ExtraCondensed"/>
              </a:rPr>
              <a:t>GLÄDJE	    VILJA	   MOD </a:t>
            </a:r>
          </a:p>
        </p:txBody>
      </p:sp>
    </p:spTree>
    <p:extLst>
      <p:ext uri="{BB962C8B-B14F-4D97-AF65-F5344CB8AC3E}">
        <p14:creationId xmlns:p14="http://schemas.microsoft.com/office/powerpoint/2010/main" val="3229756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5914C9-432C-AEAC-56D2-55A89A79A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5403350"/>
          </a:xfrm>
        </p:spPr>
        <p:txBody>
          <a:bodyPr>
            <a:normAutofit/>
          </a:bodyPr>
          <a:lstStyle/>
          <a:p>
            <a:r>
              <a:rPr lang="sv-SE" dirty="0"/>
              <a:t>Föräldramöte</a:t>
            </a:r>
            <a:br>
              <a:rPr lang="sv-SE" dirty="0"/>
            </a:br>
            <a:r>
              <a:rPr lang="sv-SE" dirty="0"/>
              <a:t>Post </a:t>
            </a:r>
            <a:r>
              <a:rPr lang="sv-SE" dirty="0" err="1"/>
              <a:t>season</a:t>
            </a:r>
            <a:r>
              <a:rPr lang="sv-SE" dirty="0"/>
              <a:t> 2025/2026</a:t>
            </a:r>
            <a:br>
              <a:rPr lang="sv-SE" dirty="0"/>
            </a:br>
            <a:r>
              <a:rPr lang="sv-SE" dirty="0"/>
              <a:t>VIK Team13 (U13)</a:t>
            </a:r>
            <a:br>
              <a:rPr lang="sv-SE" dirty="0"/>
            </a:br>
            <a:br>
              <a:rPr lang="sv-SE"/>
            </a:br>
            <a:r>
              <a:rPr lang="sv-SE"/>
              <a:t>2026-04-01</a:t>
            </a:r>
            <a:br>
              <a:rPr lang="sv-SE" dirty="0"/>
            </a:br>
            <a:endParaRPr lang="sv-SE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A1EEE011-52A7-4FFA-12D8-74F87456A062}"/>
              </a:ext>
            </a:extLst>
          </p:cNvPr>
          <p:cNvSpPr txBox="1"/>
          <p:nvPr/>
        </p:nvSpPr>
        <p:spPr>
          <a:xfrm>
            <a:off x="3334284" y="6488668"/>
            <a:ext cx="5828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solidFill>
                  <a:srgbClr val="FFCC00"/>
                </a:solidFill>
                <a:latin typeface="Acumin Pro ExtraCondensed"/>
              </a:rPr>
              <a:t>GLÄDJE	    VILJA	   MOD </a:t>
            </a:r>
          </a:p>
        </p:txBody>
      </p:sp>
    </p:spTree>
    <p:extLst>
      <p:ext uri="{BB962C8B-B14F-4D97-AF65-F5344CB8AC3E}">
        <p14:creationId xmlns:p14="http://schemas.microsoft.com/office/powerpoint/2010/main" val="3450747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5914C9-432C-AEAC-56D2-55A89A79A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Agenda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8E90938-B6C8-D784-7788-02789A12E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" sz="2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Organisation Team 13 (U13)</a:t>
            </a:r>
            <a:endParaRPr lang="en-SE" sz="20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2000" kern="1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Seriespel</a:t>
            </a:r>
            <a:endParaRPr lang="sv-SE" sz="2000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76254" lvl="1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1733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Inkommande frågor/diskussionspunkterpunkter</a:t>
            </a:r>
            <a:endParaRPr lang="en-SE" sz="1733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2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Träningsupplägg</a:t>
            </a:r>
          </a:p>
          <a:p>
            <a:pPr marL="876254" lvl="1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1733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Inkommande frågor/diskussionspunkter</a:t>
            </a:r>
            <a:endParaRPr lang="en-SE" sz="1733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2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Övrig</a:t>
            </a:r>
            <a:r>
              <a:rPr lang="sv-SE" sz="20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frågeställningar/diskussionspunkter</a:t>
            </a:r>
            <a:endParaRPr lang="sv-SE" sz="20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" sz="20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Lagets ekonomi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Cuper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VVL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Vägen framåt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EE8B879B-11AB-703F-080F-6F9947ED434A}"/>
              </a:ext>
            </a:extLst>
          </p:cNvPr>
          <p:cNvSpPr txBox="1"/>
          <p:nvPr/>
        </p:nvSpPr>
        <p:spPr>
          <a:xfrm>
            <a:off x="3334284" y="6488668"/>
            <a:ext cx="5828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solidFill>
                  <a:srgbClr val="FFCC00"/>
                </a:solidFill>
                <a:latin typeface="Acumin Pro ExtraCondensed"/>
              </a:rPr>
              <a:t>GLÄDJE	    VILJA	   MOD </a:t>
            </a:r>
          </a:p>
        </p:txBody>
      </p:sp>
    </p:spTree>
    <p:extLst>
      <p:ext uri="{BB962C8B-B14F-4D97-AF65-F5344CB8AC3E}">
        <p14:creationId xmlns:p14="http://schemas.microsoft.com/office/powerpoint/2010/main" val="866296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CC7AB0-4126-328A-EC49-911D7EE02E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8551718-ACED-D1B6-6251-C77170750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Organisation Team 13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45C8F7B-1BD7-067D-31B1-39F7BB60C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2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Huvudtränare: Viktor Ahlm, Olof Nylander, Mathias Griberg</a:t>
            </a:r>
            <a:endParaRPr lang="en-SE" sz="20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" sz="20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Ass. </a:t>
            </a:r>
            <a:r>
              <a:rPr lang="en-GB" sz="20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sv" sz="20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ränare: Magnus Flodin, Christoffer Almbacke, Michael Walter, Pär Lanninge, Tobias Gabrielsson</a:t>
            </a:r>
            <a:endParaRPr lang="en-SE" sz="20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2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Målvaktstränare: Daniel Lindefalk, Peter Kullgren</a:t>
            </a:r>
            <a:endParaRPr lang="en-SE" sz="20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" sz="20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Fysansvarig: Pär Lanninge</a:t>
            </a:r>
            <a:endParaRPr lang="en-SE" sz="20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" sz="20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Materialare: Jonas Åstrand, Andreas Lundkvist, Joakim Lundgren</a:t>
            </a:r>
            <a:endParaRPr lang="en-SE" sz="20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" sz="20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Domaransvarig: Tobias Gabrielsson</a:t>
            </a:r>
            <a:endParaRPr lang="en-SE" sz="20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2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Lagledare: Miriam Dreifaldt, Stefan Olovsjö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20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Ansvarig Gul Svart Hjärta: Magnus Flodin, Christoffer Almbacke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2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Ansvarig spelarsamtal: Christoffer Almbacke, Viktor Ahlm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5D52E862-99F6-8C9A-47CE-D528E2612727}"/>
              </a:ext>
            </a:extLst>
          </p:cNvPr>
          <p:cNvSpPr txBox="1"/>
          <p:nvPr/>
        </p:nvSpPr>
        <p:spPr>
          <a:xfrm>
            <a:off x="3334284" y="6488668"/>
            <a:ext cx="5828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solidFill>
                  <a:srgbClr val="FFCC00"/>
                </a:solidFill>
                <a:latin typeface="Acumin Pro ExtraCondensed"/>
              </a:rPr>
              <a:t>GLÄDJE	    VILJA	   MOD </a:t>
            </a:r>
          </a:p>
        </p:txBody>
      </p:sp>
    </p:spTree>
    <p:extLst>
      <p:ext uri="{BB962C8B-B14F-4D97-AF65-F5344CB8AC3E}">
        <p14:creationId xmlns:p14="http://schemas.microsoft.com/office/powerpoint/2010/main" val="2094724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904687-CEFE-5505-43C5-A8850410FB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A2AEC5-9F20-E5F1-E55E-1A3FAC845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Organisation- Frågeställningar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F63CEF8-523A-01EC-D5D3-58BE03E010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2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Hur ser fördelning/samarbete ut mellan huvudtränare och övriga? 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sv-SE" sz="20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20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Vilka samarbetsformer/involvering finns? Upplevs som att det inte alltid lirar mellan ledarna</a:t>
            </a:r>
          </a:p>
          <a:p>
            <a:pPr marL="876254" lvl="1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1733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Hur ska </a:t>
            </a:r>
            <a:r>
              <a:rPr lang="sv-SE" sz="1733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detta fungerar framöver och vad kan förbättras?</a:t>
            </a:r>
          </a:p>
          <a:p>
            <a:pPr marL="876254" lvl="1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sv-SE" sz="1733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2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Hur f</a:t>
            </a:r>
            <a:r>
              <a:rPr lang="sv-SE" sz="20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år vi alla ledare involverad i kultur och coachning? </a:t>
            </a:r>
          </a:p>
          <a:p>
            <a:pPr marL="876254" lvl="1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1733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Hur kan man nå en bättre gemensam</a:t>
            </a:r>
            <a:r>
              <a:rPr lang="sv-SE" sz="1733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het under ledarna?</a:t>
            </a:r>
          </a:p>
          <a:p>
            <a:pPr marL="876254" lvl="1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sv-SE" sz="1733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sv-SE" sz="2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Kontakt: olika bemötande från ledarna: trevligt från vissa, andra hejar inte alls</a:t>
            </a:r>
            <a:endParaRPr lang="en-SE" sz="20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1B4C4791-C913-6ABE-FCD5-C6DFD7B7E016}"/>
              </a:ext>
            </a:extLst>
          </p:cNvPr>
          <p:cNvSpPr txBox="1"/>
          <p:nvPr/>
        </p:nvSpPr>
        <p:spPr>
          <a:xfrm>
            <a:off x="3334284" y="6488668"/>
            <a:ext cx="5828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solidFill>
                  <a:srgbClr val="FFCC00"/>
                </a:solidFill>
                <a:latin typeface="Acumin Pro ExtraCondensed"/>
              </a:rPr>
              <a:t>GLÄDJE	    VILJA	   MOD </a:t>
            </a:r>
          </a:p>
        </p:txBody>
      </p:sp>
    </p:spTree>
    <p:extLst>
      <p:ext uri="{BB962C8B-B14F-4D97-AF65-F5344CB8AC3E}">
        <p14:creationId xmlns:p14="http://schemas.microsoft.com/office/powerpoint/2010/main" val="327847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894394-B5E2-7388-5EE4-662503701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7E369C-66F0-6EA5-E13C-76589B1E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Seriespel – Från ledarna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647E0AF-705D-B7EC-BEA2-E5968128A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2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Deltagande i 3 serier, spelat ca 50 seriematcher + träningsmatcher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20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Antal spelare: 13-15 utespelare, 1 målvakt beroende på antal matcher/helg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sv-SE" sz="2000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2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Eftersträvar jämna matcher för bra utmaning/utveckling (svårt ibland ber</a:t>
            </a:r>
            <a:r>
              <a:rPr lang="sv-SE" sz="20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oende på motstånd)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2000" kern="1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Pepp</a:t>
            </a:r>
            <a:r>
              <a:rPr lang="sv-SE" sz="2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innan match, fokus på 3 saker att tänka på (se till att barnen är redo för match även från föräldrar med mat, sömn </a:t>
            </a:r>
            <a:r>
              <a:rPr lang="sv-SE" sz="2000" kern="1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r>
              <a:rPr lang="sv-SE" sz="2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sv-SE" sz="20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20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Ingen speciell taktik, fokus på positionsspel, fart på benen och släppa puck, vårda puck </a:t>
            </a:r>
            <a:r>
              <a:rPr lang="sv-SE" sz="2000" kern="1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endParaRPr lang="sv-SE" sz="2000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2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 kollar på antal kallelse till match, ej antal spelade matcher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20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Feedback i båset vid byten, vi skriker ej ut instruktioner</a:t>
            </a:r>
            <a:endParaRPr lang="sv-SE" sz="20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  <a:tabLst>
                <a:tab pos="457200" algn="l"/>
              </a:tabLst>
            </a:pPr>
            <a:endParaRPr lang="en-SE" sz="20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E3CD0804-5C40-F864-19C6-DDB15F32A3D0}"/>
              </a:ext>
            </a:extLst>
          </p:cNvPr>
          <p:cNvSpPr txBox="1"/>
          <p:nvPr/>
        </p:nvSpPr>
        <p:spPr>
          <a:xfrm>
            <a:off x="3334284" y="6488668"/>
            <a:ext cx="5828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solidFill>
                  <a:srgbClr val="FFCC00"/>
                </a:solidFill>
                <a:latin typeface="Acumin Pro ExtraCondensed"/>
              </a:rPr>
              <a:t>GLÄDJE	    VILJA	   MOD </a:t>
            </a:r>
          </a:p>
        </p:txBody>
      </p:sp>
    </p:spTree>
    <p:extLst>
      <p:ext uri="{BB962C8B-B14F-4D97-AF65-F5344CB8AC3E}">
        <p14:creationId xmlns:p14="http://schemas.microsoft.com/office/powerpoint/2010/main" val="1541108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070E5A-0570-4907-2014-860526D46C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334A7E-D9A1-F6EF-82B3-0911BBD1F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Seriespel - Frågeställningar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EF95E44-CD9C-EB59-11BC-8FA2BFD17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2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Uttagningar till matcher: hur väljer </a:t>
            </a:r>
            <a:r>
              <a:rPr lang="sv-SE" sz="20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 ut spelare?</a:t>
            </a:r>
          </a:p>
          <a:p>
            <a:pPr marL="876254" lvl="1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1733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Speltid beroende på träningsstatistik?</a:t>
            </a:r>
          </a:p>
          <a:p>
            <a:pPr marL="876254" lvl="1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Kallelse till match efter träningsnärvaro?</a:t>
            </a:r>
          </a:p>
          <a:p>
            <a:pPr marL="876254" lvl="1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uttagning och speltid är väldigt olika för olika spelare. Varför ser det ut så?</a:t>
            </a:r>
          </a:p>
          <a:p>
            <a:pPr marL="533354" lvl="1" indent="0">
              <a:lnSpc>
                <a:spcPct val="107000"/>
              </a:lnSpc>
              <a:spcBef>
                <a:spcPts val="0"/>
              </a:spcBef>
              <a:buNone/>
              <a:tabLst>
                <a:tab pos="457200" algn="l"/>
              </a:tabLst>
            </a:pPr>
            <a:endParaRPr lang="sv-SE" sz="20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20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Dubbelmatcher: hur väljer man spelare som ska dubbla?</a:t>
            </a:r>
          </a:p>
          <a:p>
            <a:pPr marL="876254" lvl="1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Vilka får spela/träna me</a:t>
            </a:r>
            <a:r>
              <a:rPr lang="sv-SE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 12orna?</a:t>
            </a:r>
          </a:p>
          <a:p>
            <a:pPr marL="533354" lvl="1" indent="0">
              <a:lnSpc>
                <a:spcPct val="107000"/>
              </a:lnSpc>
              <a:spcBef>
                <a:spcPts val="0"/>
              </a:spcBef>
              <a:buNone/>
              <a:tabLst>
                <a:tab pos="457200" algn="l"/>
              </a:tabLst>
            </a:pPr>
            <a:endParaRPr lang="sv-SE" sz="16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2000" kern="1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Matchpepp</a:t>
            </a:r>
            <a:r>
              <a:rPr lang="sv-SE" sz="2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/Taktiksnack innan match</a:t>
            </a:r>
            <a:r>
              <a:rPr lang="sv-SE" sz="20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coachning under match</a:t>
            </a: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  <a:tabLst>
                <a:tab pos="457200" algn="l"/>
              </a:tabLst>
            </a:pPr>
            <a:endParaRPr lang="sv-SE" sz="20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20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Antal spelare per match – målvakter</a:t>
            </a:r>
          </a:p>
          <a:p>
            <a:pPr marL="876254" lvl="1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Indelning kedjor?</a:t>
            </a:r>
          </a:p>
          <a:p>
            <a:pPr marL="876254" lvl="1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16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Fasta kedjor? Forward/Backar?</a:t>
            </a: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  <a:tabLst>
                <a:tab pos="457200" algn="l"/>
              </a:tabLst>
            </a:pPr>
            <a:endParaRPr lang="en-SE" sz="20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83B0218B-5D53-D50B-3037-8FF6998EBA81}"/>
              </a:ext>
            </a:extLst>
          </p:cNvPr>
          <p:cNvSpPr txBox="1"/>
          <p:nvPr/>
        </p:nvSpPr>
        <p:spPr>
          <a:xfrm>
            <a:off x="3334284" y="6488668"/>
            <a:ext cx="5828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solidFill>
                  <a:srgbClr val="FFCC00"/>
                </a:solidFill>
                <a:latin typeface="Acumin Pro ExtraCondensed"/>
              </a:rPr>
              <a:t>GLÄDJE	    VILJA	   MOD </a:t>
            </a:r>
          </a:p>
        </p:txBody>
      </p:sp>
    </p:spTree>
    <p:extLst>
      <p:ext uri="{BB962C8B-B14F-4D97-AF65-F5344CB8AC3E}">
        <p14:creationId xmlns:p14="http://schemas.microsoft.com/office/powerpoint/2010/main" val="2139436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06EFF7-B93B-901E-3F1D-F6063C9E8C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414105-FA96-7548-9933-1F4044BAD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Träningsupplägg – Från ledarna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1EDC990-C389-6226-2C70-869A3C2A8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2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Totalt 110 träningar på Rocklunda området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sv-SE" sz="20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20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Fokus på skridskoteknik (måndagar), matchliknande situationer (1-1, 2-1, 3-3) i zoner, uppspel; sikta på rätt ”timing” i sina åkningar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sv-SE" sz="2000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20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Första övningar är målvaktsuppvärmningsskott</a:t>
            </a:r>
          </a:p>
          <a:p>
            <a:pPr marL="876254" lvl="1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1733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Målvaktstränare guidar målvakterna</a:t>
            </a:r>
          </a:p>
          <a:p>
            <a:pPr marL="876254" lvl="1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1733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Andra målvaktsövningar så som stoppar puck bakom mål + sätter igång spelet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2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Tempot och fokus har blivit bättre under året – glädjande</a:t>
            </a:r>
          </a:p>
          <a:p>
            <a:pPr marL="876254" lvl="1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1733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 försöker ”tjata” på att alltid ger allt</a:t>
            </a:r>
          </a:p>
          <a:p>
            <a:pPr marL="876254" lvl="1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1733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Föräldrar: se till att barnen är förberedda för träning (rätt kläder, ätit mat/</a:t>
            </a:r>
            <a:r>
              <a:rPr lang="sv-SE" sz="1733" kern="1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mellis</a:t>
            </a:r>
            <a:r>
              <a:rPr lang="sv-SE" sz="1733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etc.)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9C6D6CDF-ED08-C088-79AE-2FC9E302D8CD}"/>
              </a:ext>
            </a:extLst>
          </p:cNvPr>
          <p:cNvSpPr txBox="1"/>
          <p:nvPr/>
        </p:nvSpPr>
        <p:spPr>
          <a:xfrm>
            <a:off x="3334284" y="6488668"/>
            <a:ext cx="5828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solidFill>
                  <a:srgbClr val="FFCC00"/>
                </a:solidFill>
                <a:latin typeface="Acumin Pro ExtraCondensed"/>
              </a:rPr>
              <a:t>GLÄDJE	    VILJA	   MOD </a:t>
            </a:r>
          </a:p>
        </p:txBody>
      </p:sp>
    </p:spTree>
    <p:extLst>
      <p:ext uri="{BB962C8B-B14F-4D97-AF65-F5344CB8AC3E}">
        <p14:creationId xmlns:p14="http://schemas.microsoft.com/office/powerpoint/2010/main" val="468252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CDE318-5828-C13E-84DB-8FD1F8654C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3DE676-3D9B-8947-34B0-223FAE48D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Träningsupplägg - Frågeställningar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727388B-7D13-A7E2-E45B-492D06D7C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2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Allmän träningsupplägg, vad är målet?</a:t>
            </a:r>
          </a:p>
          <a:p>
            <a:pPr marL="876254" lvl="1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1733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Vad vill VIK vad Team 13 ska kunna?</a:t>
            </a:r>
            <a:endParaRPr lang="sv-SE" sz="1733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20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Hur ser vi till att spelare få spela/utvecklas på sin nivå?</a:t>
            </a:r>
          </a:p>
          <a:p>
            <a:pPr marL="876254" lvl="1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1733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Anpassade träningsgrupper eller undergrupper vid träningen?</a:t>
            </a:r>
            <a:endParaRPr lang="sv-SE" sz="1733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20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Träningsupplägg målvakter Team 13</a:t>
            </a:r>
          </a:p>
          <a:p>
            <a:pPr marL="876254" lvl="1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1733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Vad görs utanför målvaktsträningen under Team 13 träningar?</a:t>
            </a:r>
          </a:p>
          <a:p>
            <a:pPr marL="876254" lvl="1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1733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Specifika målvaktsövningar/tränare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2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Öka farten i träningen för att kunna tävla i match?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2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Hur tänkte man vid indelning av träningsgrupper?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20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Spelarutveckling: Hur uppmärksammar ledarna de olika spelarnas utveckling och hur pratar man med barnen om deras individuella styrkor, utveckling? </a:t>
            </a:r>
            <a:endParaRPr lang="sv-SE" sz="20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sv-SE" sz="20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10973B4A-D95E-BC59-2639-E771A85E7D0A}"/>
              </a:ext>
            </a:extLst>
          </p:cNvPr>
          <p:cNvSpPr txBox="1"/>
          <p:nvPr/>
        </p:nvSpPr>
        <p:spPr>
          <a:xfrm>
            <a:off x="3334284" y="6488668"/>
            <a:ext cx="5828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solidFill>
                  <a:srgbClr val="FFCC00"/>
                </a:solidFill>
                <a:latin typeface="Acumin Pro ExtraCondensed"/>
              </a:rPr>
              <a:t>GLÄDJE	    VILJA	   MOD </a:t>
            </a:r>
          </a:p>
        </p:txBody>
      </p:sp>
    </p:spTree>
    <p:extLst>
      <p:ext uri="{BB962C8B-B14F-4D97-AF65-F5344CB8AC3E}">
        <p14:creationId xmlns:p14="http://schemas.microsoft.com/office/powerpoint/2010/main" val="3843747160"/>
      </p:ext>
    </p:extLst>
  </p:cSld>
  <p:clrMapOvr>
    <a:masterClrMapping/>
  </p:clrMapOvr>
</p:sld>
</file>

<file path=ppt/theme/theme1.xml><?xml version="1.0" encoding="utf-8"?>
<a:theme xmlns:a="http://schemas.openxmlformats.org/drawingml/2006/main" name="VI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VIK Presentation NY" id="{FEF0F72D-6742-4BF8-B60A-C53FE6917792}" vid="{B1CB9619-CCAB-4551-BFC5-71CBDBE1265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e58707db-cea7-4907-92d1-cf323291762b}" enabled="1" method="Standard" siteId="{e11cbe9c-f680-44b9-9d42-d705f740b888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VIK Presentation NY</Template>
  <TotalTime>0</TotalTime>
  <Words>980</Words>
  <Application>Microsoft Office PowerPoint</Application>
  <PresentationFormat>Bredbild</PresentationFormat>
  <Paragraphs>145</Paragraphs>
  <Slides>15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21" baseType="lpstr">
      <vt:lpstr>Acumin Pro ExtraCondensed</vt:lpstr>
      <vt:lpstr>AcuminProExtraCond-BlackItalic</vt:lpstr>
      <vt:lpstr>AcuminProExtraCond-BlackItalic</vt:lpstr>
      <vt:lpstr>Arial</vt:lpstr>
      <vt:lpstr>Calibri</vt:lpstr>
      <vt:lpstr>VIK</vt:lpstr>
      <vt:lpstr>Tillsammans  är  vi  GULSVART</vt:lpstr>
      <vt:lpstr>Föräldramöte Post season 2025/2026 VIK Team13 (U13)  2026-04-01 </vt:lpstr>
      <vt:lpstr>Agenda</vt:lpstr>
      <vt:lpstr>Organisation Team 13</vt:lpstr>
      <vt:lpstr>Organisation- Frågeställningar</vt:lpstr>
      <vt:lpstr>Seriespel – Från ledarna</vt:lpstr>
      <vt:lpstr>Seriespel - Frågeställningar</vt:lpstr>
      <vt:lpstr>Träningsupplägg – Från ledarna</vt:lpstr>
      <vt:lpstr>Träningsupplägg - Frågeställningar</vt:lpstr>
      <vt:lpstr>Övrigt - Frågeställningar</vt:lpstr>
      <vt:lpstr>Lagets ekonomi</vt:lpstr>
      <vt:lpstr>V – V – L </vt:lpstr>
      <vt:lpstr>Vägen framåt – Från ledarna</vt:lpstr>
      <vt:lpstr>Cuper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Tillsammans  är  vi  GULSVART</dc:title>
  <dc:creator>Marie Persson</dc:creator>
  <cp:lastModifiedBy>Dreifaldt, Miriam</cp:lastModifiedBy>
  <cp:revision>21</cp:revision>
  <cp:lastPrinted>2023-05-11T07:10:31Z</cp:lastPrinted>
  <dcterms:created xsi:type="dcterms:W3CDTF">2023-09-07T08:15:24Z</dcterms:created>
  <dcterms:modified xsi:type="dcterms:W3CDTF">2026-03-31T14:09:31Z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d7a6dd0-c16e-4aa6-8f26-3b824bf76858_Enabled">
    <vt:lpwstr>true</vt:lpwstr>
  </property>
  <property fmtid="{D5CDD505-2E9C-101B-9397-08002B2CF9AE}" pid="3" name="MSIP_Label_1d7a6dd0-c16e-4aa6-8f26-3b824bf76858_SetDate">
    <vt:lpwstr>2026-02-13T07:55:57Z</vt:lpwstr>
  </property>
  <property fmtid="{D5CDD505-2E9C-101B-9397-08002B2CF9AE}" pid="4" name="MSIP_Label_1d7a6dd0-c16e-4aa6-8f26-3b824bf76858_Method">
    <vt:lpwstr>Privileged</vt:lpwstr>
  </property>
  <property fmtid="{D5CDD505-2E9C-101B-9397-08002B2CF9AE}" pid="5" name="MSIP_Label_1d7a6dd0-c16e-4aa6-8f26-3b824bf76858_Name">
    <vt:lpwstr>Non-Proprietary Class 3</vt:lpwstr>
  </property>
  <property fmtid="{D5CDD505-2E9C-101B-9397-08002B2CF9AE}" pid="6" name="MSIP_Label_1d7a6dd0-c16e-4aa6-8f26-3b824bf76858_SiteId">
    <vt:lpwstr>516ec17a-b92f-438b-8594-e11b6f6bec79</vt:lpwstr>
  </property>
  <property fmtid="{D5CDD505-2E9C-101B-9397-08002B2CF9AE}" pid="7" name="MSIP_Label_1d7a6dd0-c16e-4aa6-8f26-3b824bf76858_ActionId">
    <vt:lpwstr>7b3ec50e-1912-4ea1-affa-81116df535f2</vt:lpwstr>
  </property>
  <property fmtid="{D5CDD505-2E9C-101B-9397-08002B2CF9AE}" pid="8" name="MSIP_Label_1d7a6dd0-c16e-4aa6-8f26-3b824bf76858_ContentBits">
    <vt:lpwstr>0</vt:lpwstr>
  </property>
  <property fmtid="{D5CDD505-2E9C-101B-9397-08002B2CF9AE}" pid="9" name="MSIP_Label_1d7a6dd0-c16e-4aa6-8f26-3b824bf76858_Tag">
    <vt:lpwstr>10, 0, 1, 1</vt:lpwstr>
  </property>
</Properties>
</file>