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64" r:id="rId6"/>
    <p:sldId id="271" r:id="rId7"/>
    <p:sldId id="259" r:id="rId8"/>
    <p:sldId id="273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30" autoAdjust="0"/>
    <p:restoredTop sz="94688"/>
  </p:normalViewPr>
  <p:slideViewPr>
    <p:cSldViewPr snapToGrid="0">
      <p:cViewPr varScale="1">
        <p:scale>
          <a:sx n="117" d="100"/>
          <a:sy n="117" d="100"/>
        </p:scale>
        <p:origin x="552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k Åkerlund" userId="1d579084-cdef-4175-b07f-33e0e03dda4e" providerId="ADAL" clId="{8B7B64E4-2640-A747-9DAF-C1F4B2361865}"/>
    <pc:docChg chg="custSel modSld">
      <pc:chgData name="Patrik Åkerlund" userId="1d579084-cdef-4175-b07f-33e0e03dda4e" providerId="ADAL" clId="{8B7B64E4-2640-A747-9DAF-C1F4B2361865}" dt="2024-12-03T07:10:03.062" v="173" actId="20577"/>
      <pc:docMkLst>
        <pc:docMk/>
      </pc:docMkLst>
      <pc:sldChg chg="modSp mod">
        <pc:chgData name="Patrik Åkerlund" userId="1d579084-cdef-4175-b07f-33e0e03dda4e" providerId="ADAL" clId="{8B7B64E4-2640-A747-9DAF-C1F4B2361865}" dt="2024-12-03T07:10:03.062" v="173" actId="20577"/>
        <pc:sldMkLst>
          <pc:docMk/>
          <pc:sldMk cId="3601366150" sldId="259"/>
        </pc:sldMkLst>
        <pc:spChg chg="mod">
          <ac:chgData name="Patrik Åkerlund" userId="1d579084-cdef-4175-b07f-33e0e03dda4e" providerId="ADAL" clId="{8B7B64E4-2640-A747-9DAF-C1F4B2361865}" dt="2024-12-03T07:10:03.062" v="173" actId="20577"/>
          <ac:spMkLst>
            <pc:docMk/>
            <pc:sldMk cId="3601366150" sldId="259"/>
            <ac:spMk id="3" creationId="{D5BA8C13-90A6-4475-BE2E-D6F23863AF2B}"/>
          </ac:spMkLst>
        </pc:spChg>
      </pc:sldChg>
      <pc:sldChg chg="modSp mod">
        <pc:chgData name="Patrik Åkerlund" userId="1d579084-cdef-4175-b07f-33e0e03dda4e" providerId="ADAL" clId="{8B7B64E4-2640-A747-9DAF-C1F4B2361865}" dt="2024-12-01T08:14:13.067" v="16" actId="20577"/>
        <pc:sldMkLst>
          <pc:docMk/>
          <pc:sldMk cId="132699244" sldId="264"/>
        </pc:sldMkLst>
        <pc:spChg chg="mod">
          <ac:chgData name="Patrik Åkerlund" userId="1d579084-cdef-4175-b07f-33e0e03dda4e" providerId="ADAL" clId="{8B7B64E4-2640-A747-9DAF-C1F4B2361865}" dt="2024-12-01T08:14:13.067" v="16" actId="20577"/>
          <ac:spMkLst>
            <pc:docMk/>
            <pc:sldMk cId="132699244" sldId="264"/>
            <ac:spMk id="7" creationId="{0A56631B-9435-4728-B7D2-DF5B857DBE19}"/>
          </ac:spMkLst>
        </pc:spChg>
      </pc:sldChg>
      <pc:sldChg chg="modSp mod">
        <pc:chgData name="Patrik Åkerlund" userId="1d579084-cdef-4175-b07f-33e0e03dda4e" providerId="ADAL" clId="{8B7B64E4-2640-A747-9DAF-C1F4B2361865}" dt="2024-12-01T08:20:48.233" v="25" actId="255"/>
        <pc:sldMkLst>
          <pc:docMk/>
          <pc:sldMk cId="2830273279" sldId="271"/>
        </pc:sldMkLst>
        <pc:spChg chg="mod">
          <ac:chgData name="Patrik Åkerlund" userId="1d579084-cdef-4175-b07f-33e0e03dda4e" providerId="ADAL" clId="{8B7B64E4-2640-A747-9DAF-C1F4B2361865}" dt="2024-12-01T08:20:48.233" v="25" actId="255"/>
          <ac:spMkLst>
            <pc:docMk/>
            <pc:sldMk cId="2830273279" sldId="271"/>
            <ac:spMk id="6" creationId="{6566AF08-1051-6080-C770-50AAA3A82164}"/>
          </ac:spMkLst>
        </pc:spChg>
      </pc:sldChg>
      <pc:sldChg chg="modSp mod">
        <pc:chgData name="Patrik Åkerlund" userId="1d579084-cdef-4175-b07f-33e0e03dda4e" providerId="ADAL" clId="{8B7B64E4-2640-A747-9DAF-C1F4B2361865}" dt="2024-12-03T07:08:32.412" v="158" actId="20577"/>
        <pc:sldMkLst>
          <pc:docMk/>
          <pc:sldMk cId="542060080" sldId="273"/>
        </pc:sldMkLst>
        <pc:spChg chg="mod">
          <ac:chgData name="Patrik Åkerlund" userId="1d579084-cdef-4175-b07f-33e0e03dda4e" providerId="ADAL" clId="{8B7B64E4-2640-A747-9DAF-C1F4B2361865}" dt="2024-12-03T07:08:32.412" v="158" actId="20577"/>
          <ac:spMkLst>
            <pc:docMk/>
            <pc:sldMk cId="542060080" sldId="273"/>
            <ac:spMk id="8" creationId="{53382A30-8EEE-D431-D9BD-87E21DF80DB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0D718-9407-46F9-B6AB-0C0A8CC961DE}" type="datetimeFigureOut">
              <a:rPr lang="sv-SE" smtClean="0"/>
              <a:t>2024-12-02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A2733-A642-473E-9894-93D36D2993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246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558754-05A8-49A0-B388-4C89DF07D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BF608A-067B-454C-9118-2C46D6234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415DFE2-3D6F-4817-881D-371E095EF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6E8-91F0-4FD8-9048-F4BADA183966}" type="datetimeFigureOut">
              <a:rPr lang="sv-SE" smtClean="0"/>
              <a:t>2024-12-02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809070-DB9D-43BE-98BE-4F57D5CA8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40461B1-FACA-47C3-9D55-F8FEA5AA9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DB65-DA73-4058-BB56-7EA2DC7616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415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D2008A-CC9C-44D0-A5EB-8439A4372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7B65F4B-0B9D-4ECC-849F-59762E399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49AF8B1-81AD-4F08-868C-7FE26C95E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6E8-91F0-4FD8-9048-F4BADA183966}" type="datetimeFigureOut">
              <a:rPr lang="sv-SE" smtClean="0"/>
              <a:t>2024-12-02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3FE055-D772-4CE4-B9D5-C56A55019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7D37AE1-CE18-4841-A500-33450FF70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DB65-DA73-4058-BB56-7EA2DC7616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638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CC07FE9-150A-483C-929A-41620E06B9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BCC946D-398B-445A-BFA6-CCBAA6AC3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79F7D57-E8A9-426B-848E-7411E3FC0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6E8-91F0-4FD8-9048-F4BADA183966}" type="datetimeFigureOut">
              <a:rPr lang="sv-SE" smtClean="0"/>
              <a:t>2024-12-02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7C208E1-1D89-43E3-8403-438665191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EA5302-456D-477F-8BE6-E9F0BF16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DB65-DA73-4058-BB56-7EA2DC7616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423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D5F856-1134-4550-AFCF-0DC4146AC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4D8BEE-42D2-4E8B-9380-31C6FE5D3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E7A1E7-1EEF-4EA6-92A5-39C3FB8F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6E8-91F0-4FD8-9048-F4BADA183966}" type="datetimeFigureOut">
              <a:rPr lang="sv-SE" smtClean="0"/>
              <a:t>2024-12-02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5EBAAEC-6D55-468D-9571-F769EB61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7DDC3D1-3EF1-43D3-B7D9-25B272523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DB65-DA73-4058-BB56-7EA2DC7616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409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A5559A-4445-4DA0-ABB7-84FD2343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E2D806E-16CC-4969-98EA-B5AE1F230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A2FA5E-0C7D-40A9-80AC-6DAA0A4A5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6E8-91F0-4FD8-9048-F4BADA183966}" type="datetimeFigureOut">
              <a:rPr lang="sv-SE" smtClean="0"/>
              <a:t>2024-12-02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AFF318-1E6B-4B81-B02D-E9DB44CE0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73BAE5C-80AB-4A4C-8943-2F3ACD95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DB65-DA73-4058-BB56-7EA2DC7616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144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F98F7D-394A-4184-B144-7FAF1D7E6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D2F8F33-F156-4680-8D13-17ACB828BA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C164903-BCE9-4907-BDA8-8A7D1F575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F6ED121-BD87-4A47-A641-5E101805B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6E8-91F0-4FD8-9048-F4BADA183966}" type="datetimeFigureOut">
              <a:rPr lang="sv-SE" smtClean="0"/>
              <a:t>2024-12-02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C30E5E9-0A21-4844-919D-3D87D3142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81EC2AE-939C-4428-BA72-1565F77B5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DB65-DA73-4058-BB56-7EA2DC7616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502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473EE1-BBAF-4B4D-B445-622EB70AE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5D6FA9E-4FD6-4A58-A006-590304AF2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CD34A14-AE9D-4170-AD52-B81610C00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252BE1B-E17F-4E15-9655-B9A232DB87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FF37516-BC16-4E55-8B6B-53292449E9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0E85A8B-4639-4EDE-BF53-67E982A5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6E8-91F0-4FD8-9048-F4BADA183966}" type="datetimeFigureOut">
              <a:rPr lang="sv-SE" smtClean="0"/>
              <a:t>2024-12-02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7EE9853-EC8E-499D-9196-0B3A1E8BA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AB05B37-90B4-4B00-9DAD-9205D31C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DB65-DA73-4058-BB56-7EA2DC7616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18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E297D0-8CE0-4BE1-88D3-FE13797FF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73AE4B0-9143-4EF9-B56C-1168A4695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6E8-91F0-4FD8-9048-F4BADA183966}" type="datetimeFigureOut">
              <a:rPr lang="sv-SE" smtClean="0"/>
              <a:t>2024-12-02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3EC5874-766A-42E9-96AA-B64F5DE95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827D381-0332-4E76-B26B-D5B77796B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DB65-DA73-4058-BB56-7EA2DC7616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630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4E025B6-7742-428F-80A0-5EAE03AD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6E8-91F0-4FD8-9048-F4BADA183966}" type="datetimeFigureOut">
              <a:rPr lang="sv-SE" smtClean="0"/>
              <a:t>2024-12-02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C37520E-7526-4C4A-889F-74ECF7260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340922-6083-4183-944B-0C1DEAFEC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DB65-DA73-4058-BB56-7EA2DC7616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095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43B77D-566A-4AD7-AE62-704589288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68A9BF-C87E-4022-AA86-99E82E095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A9ACA5C-F98A-4950-9835-C79253C64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1A807DA-10AE-43E7-AC0B-442F4F143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6E8-91F0-4FD8-9048-F4BADA183966}" type="datetimeFigureOut">
              <a:rPr lang="sv-SE" smtClean="0"/>
              <a:t>2024-12-02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62DDF6A-341A-4698-9405-0BD88544E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B871144-5002-45E7-9911-C96C466B1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DB65-DA73-4058-BB56-7EA2DC7616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532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1A05FA-6B64-41BD-9B16-1944D2B99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E3D351A-363B-40BB-BE77-7DC264582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8EEA8A9-349E-4AF1-A36B-2FA435952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C2E1292-72FD-4772-9784-DD5C87252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6E8-91F0-4FD8-9048-F4BADA183966}" type="datetimeFigureOut">
              <a:rPr lang="sv-SE" smtClean="0"/>
              <a:t>2024-12-02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82BC0E3-BC16-486A-B7F3-E5BBE627B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4534B4-547F-40A9-8055-BBBCBCBB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DB65-DA73-4058-BB56-7EA2DC7616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544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43DBFF9-E78E-4CFF-9A59-CFCBF6BF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0E08480-D3BA-4F94-B8A0-382D19ADA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B1EAF35-5398-45DD-AB83-1902CCB50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96E8-91F0-4FD8-9048-F4BADA183966}" type="datetimeFigureOut">
              <a:rPr lang="sv-SE" smtClean="0"/>
              <a:t>2024-12-02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43F30CB-E30B-42CA-B725-D9792E42F1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BE4995-8720-45C1-ACA8-1B21CC8DE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2DB65-DA73-4058-BB56-7EA2DC7616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651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7CE9AC18-AF2F-0C8B-4B04-75D86F7B1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509" y="1679643"/>
            <a:ext cx="8582981" cy="2164404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86045230-6EDD-0349-16C7-F724A2949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49" y="5921442"/>
            <a:ext cx="75565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82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B12AA7-3642-4D77-A916-950DC09FE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rgbClr val="FFD100"/>
                </a:solidFill>
                <a:latin typeface="Acumin Pro ExtraCondensed" panose="020B0608020202020204" pitchFamily="34" charset="0"/>
              </a:rPr>
              <a:t>Gurkapucken 2025-01-03  -  2025-01-04</a:t>
            </a:r>
            <a:endParaRPr lang="sv-SE" dirty="0">
              <a:solidFill>
                <a:schemeClr val="bg1"/>
              </a:solidFill>
              <a:latin typeface="Acumin Pro ExtraCondensed" panose="020B0608020202020204" pitchFamily="34" charset="0"/>
            </a:endParaRP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39FFE865-F6CA-4EFA-B080-9F837C4F56C8}"/>
              </a:ext>
            </a:extLst>
          </p:cNvPr>
          <p:cNvGrpSpPr/>
          <p:nvPr/>
        </p:nvGrpSpPr>
        <p:grpSpPr>
          <a:xfrm>
            <a:off x="10361800" y="365125"/>
            <a:ext cx="1433491" cy="598091"/>
            <a:chOff x="4473598" y="1122363"/>
            <a:chExt cx="2748297" cy="1146664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79524F3F-E224-475E-9D1A-F5D37ADA2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523" y="1122363"/>
              <a:ext cx="1125372" cy="1146664"/>
            </a:xfrm>
            <a:prstGeom prst="rect">
              <a:avLst/>
            </a:prstGeom>
          </p:spPr>
        </p:pic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B10EC789-81C1-4A1B-93AD-F62653D2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3598" y="1122363"/>
              <a:ext cx="1520796" cy="1146664"/>
            </a:xfrm>
            <a:prstGeom prst="rect">
              <a:avLst/>
            </a:prstGeom>
          </p:spPr>
        </p:pic>
      </p:grp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0A56631B-9435-4728-B7D2-DF5B857DB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Spelplats: ABB Arena, Mimerhallen </a:t>
            </a:r>
            <a:r>
              <a:rPr lang="sv-SE" sz="2000" dirty="0" err="1">
                <a:solidFill>
                  <a:schemeClr val="bg1"/>
                </a:solidFill>
              </a:rPr>
              <a:t>ev</a:t>
            </a:r>
            <a:r>
              <a:rPr lang="sv-SE" sz="2000" dirty="0">
                <a:solidFill>
                  <a:schemeClr val="bg1"/>
                </a:solidFill>
              </a:rPr>
              <a:t> Månskensrinken</a:t>
            </a:r>
          </a:p>
          <a:p>
            <a:r>
              <a:rPr lang="sv-SE" sz="2000" dirty="0">
                <a:solidFill>
                  <a:schemeClr val="bg1"/>
                </a:solidFill>
              </a:rPr>
              <a:t>Spelform: Helplan (5-5)</a:t>
            </a:r>
          </a:p>
          <a:p>
            <a:r>
              <a:rPr lang="sv-SE" sz="2000" dirty="0">
                <a:solidFill>
                  <a:schemeClr val="bg1"/>
                </a:solidFill>
              </a:rPr>
              <a:t>Matchtid: 2*15</a:t>
            </a:r>
          </a:p>
          <a:p>
            <a:r>
              <a:rPr lang="sv-SE" sz="2000" dirty="0">
                <a:solidFill>
                  <a:schemeClr val="bg1"/>
                </a:solidFill>
              </a:rPr>
              <a:t>11 lag (Förhoppningsvis får vi in ett till)</a:t>
            </a:r>
          </a:p>
          <a:p>
            <a:r>
              <a:rPr lang="sv-SE" sz="2000" dirty="0">
                <a:solidFill>
                  <a:schemeClr val="bg1"/>
                </a:solidFill>
              </a:rPr>
              <a:t>(2 grupper)</a:t>
            </a:r>
          </a:p>
          <a:p>
            <a:r>
              <a:rPr lang="sv-SE" sz="2000" dirty="0" err="1">
                <a:solidFill>
                  <a:schemeClr val="bg1"/>
                </a:solidFill>
              </a:rPr>
              <a:t>Kovland</a:t>
            </a:r>
            <a:r>
              <a:rPr lang="sv-SE" sz="2000" dirty="0">
                <a:solidFill>
                  <a:schemeClr val="bg1"/>
                </a:solidFill>
              </a:rPr>
              <a:t> Hockey, Leksands IF, Brinken, </a:t>
            </a:r>
            <a:r>
              <a:rPr lang="sv-SE" sz="2000" dirty="0" err="1">
                <a:solidFill>
                  <a:schemeClr val="bg1"/>
                </a:solidFill>
              </a:rPr>
              <a:t>Järved</a:t>
            </a:r>
            <a:r>
              <a:rPr lang="sv-SE" sz="2000" dirty="0">
                <a:solidFill>
                  <a:schemeClr val="bg1"/>
                </a:solidFill>
              </a:rPr>
              <a:t>/Svedjeholmen, Rimbo IF, Linden, Skövde (x2), Värmdö Hockey, VIK (x2), 1 vakans</a:t>
            </a:r>
          </a:p>
          <a:p>
            <a:r>
              <a:rPr lang="sv-SE" sz="2000" dirty="0">
                <a:solidFill>
                  <a:schemeClr val="bg1"/>
                </a:solidFill>
              </a:rPr>
              <a:t>Boende: Rudbeck (VIK-lagen sover hemma)</a:t>
            </a:r>
          </a:p>
          <a:p>
            <a:r>
              <a:rPr lang="sv-SE" sz="2000" dirty="0">
                <a:solidFill>
                  <a:schemeClr val="bg1"/>
                </a:solidFill>
              </a:rPr>
              <a:t>Mat: Frukost Rocklunda, lunch + middag på Rocklunda </a:t>
            </a:r>
          </a:p>
          <a:p>
            <a:r>
              <a:rPr lang="sv-SE" sz="2000" dirty="0">
                <a:solidFill>
                  <a:schemeClr val="bg1"/>
                </a:solidFill>
              </a:rPr>
              <a:t>Kiosk Mimerhallen</a:t>
            </a:r>
          </a:p>
          <a:p>
            <a:r>
              <a:rPr lang="sv-SE" sz="2000" dirty="0">
                <a:solidFill>
                  <a:schemeClr val="bg1"/>
                </a:solidFill>
              </a:rPr>
              <a:t>VIK-lagen (VIK Gul och VIK Svart) – mer info kommer efter anmälan</a:t>
            </a:r>
          </a:p>
        </p:txBody>
      </p:sp>
    </p:spTree>
    <p:extLst>
      <p:ext uri="{BB962C8B-B14F-4D97-AF65-F5344CB8AC3E}">
        <p14:creationId xmlns:p14="http://schemas.microsoft.com/office/powerpoint/2010/main" val="132699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D6BF9A60-5CA2-25BC-64B8-2901BEF7DA62}"/>
              </a:ext>
            </a:extLst>
          </p:cNvPr>
          <p:cNvSpPr txBox="1">
            <a:spLocks/>
          </p:cNvSpPr>
          <p:nvPr/>
        </p:nvSpPr>
        <p:spPr>
          <a:xfrm>
            <a:off x="604024" y="3469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b="1" dirty="0">
              <a:solidFill>
                <a:schemeClr val="bg1"/>
              </a:solidFill>
              <a:latin typeface="Acumin Pro ExtraCondensed" panose="020B0608020202020204" pitchFamily="34" charset="0"/>
            </a:endParaRP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BDFA880-7AD7-D167-7E4A-6148F794FBEE}"/>
              </a:ext>
            </a:extLst>
          </p:cNvPr>
          <p:cNvSpPr txBox="1">
            <a:spLocks/>
          </p:cNvSpPr>
          <p:nvPr/>
        </p:nvSpPr>
        <p:spPr>
          <a:xfrm>
            <a:off x="866435" y="1180306"/>
            <a:ext cx="10446477" cy="4720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F11BBD2E-AFEA-EC1D-0959-AFE5EE7A44C0}"/>
              </a:ext>
            </a:extLst>
          </p:cNvPr>
          <p:cNvSpPr txBox="1">
            <a:spLocks/>
          </p:cNvSpPr>
          <p:nvPr/>
        </p:nvSpPr>
        <p:spPr>
          <a:xfrm>
            <a:off x="866435" y="123867"/>
            <a:ext cx="10515600" cy="8858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4400" b="1" dirty="0">
                <a:solidFill>
                  <a:srgbClr val="FFD100"/>
                </a:solidFill>
                <a:latin typeface="Acumin Pro ExtraCondensed" panose="020B0608020202020204" pitchFamily="34" charset="0"/>
              </a:rPr>
              <a:t>Vem gör vad?</a:t>
            </a:r>
            <a:endParaRPr lang="sv-SE" sz="4400" dirty="0">
              <a:solidFill>
                <a:schemeClr val="bg1"/>
              </a:solidFill>
              <a:latin typeface="Acumin Pro ExtraCondensed" panose="020B0608020202020204" pitchFamily="34" charset="0"/>
            </a:endParaRPr>
          </a:p>
        </p:txBody>
      </p:sp>
      <p:sp>
        <p:nvSpPr>
          <p:cNvPr id="6" name="Platshållare för innehåll 6">
            <a:extLst>
              <a:ext uri="{FF2B5EF4-FFF2-40B4-BE49-F238E27FC236}">
                <a16:creationId xmlns:a16="http://schemas.microsoft.com/office/drawing/2014/main" id="{6566AF08-1051-6080-C770-50AAA3A82164}"/>
              </a:ext>
            </a:extLst>
          </p:cNvPr>
          <p:cNvSpPr txBox="1">
            <a:spLocks/>
          </p:cNvSpPr>
          <p:nvPr/>
        </p:nvSpPr>
        <p:spPr>
          <a:xfrm>
            <a:off x="831873" y="957234"/>
            <a:ext cx="10515600" cy="5553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3200" dirty="0">
                <a:solidFill>
                  <a:schemeClr val="bg1"/>
                </a:solidFill>
              </a:rPr>
              <a:t>Föreningen ordnar med: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Omklädningsrum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Domare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Spelschema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Bokning av skola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Frukost, Lunch Middag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3200" dirty="0">
              <a:solidFill>
                <a:schemeClr val="bg1"/>
              </a:solidFill>
            </a:endParaRPr>
          </a:p>
          <a:p>
            <a:r>
              <a:rPr lang="sv-SE" sz="3200" dirty="0">
                <a:solidFill>
                  <a:schemeClr val="bg1"/>
                </a:solidFill>
              </a:rPr>
              <a:t>Laget sköter och bemannar: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Sekretariat (2-3 hallar)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Kiosk Mimerhallen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Skol- och Nattvärdar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Frukostservering på </a:t>
            </a:r>
            <a:r>
              <a:rPr lang="sv-SE" sz="3200" dirty="0" err="1">
                <a:solidFill>
                  <a:schemeClr val="bg1"/>
                </a:solidFill>
              </a:rPr>
              <a:t>fre</a:t>
            </a:r>
            <a:r>
              <a:rPr lang="sv-SE" sz="3200" dirty="0">
                <a:solidFill>
                  <a:schemeClr val="bg1"/>
                </a:solidFill>
              </a:rPr>
              <a:t> och </a:t>
            </a:r>
            <a:r>
              <a:rPr lang="sv-SE" sz="3200" dirty="0" err="1">
                <a:solidFill>
                  <a:schemeClr val="bg1"/>
                </a:solidFill>
              </a:rPr>
              <a:t>lör</a:t>
            </a:r>
            <a:r>
              <a:rPr lang="sv-SE" sz="3200" dirty="0">
                <a:solidFill>
                  <a:schemeClr val="bg1"/>
                </a:solidFill>
              </a:rPr>
              <a:t> på Rocklunda från kl.06/06.30. 2x2 frivilliga behövs för att hjälpa till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200" dirty="0" err="1">
                <a:solidFill>
                  <a:schemeClr val="bg1"/>
                </a:solidFill>
              </a:rPr>
              <a:t>Lagvärdar</a:t>
            </a:r>
            <a:endParaRPr lang="sv-SE" sz="32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Utskick Cup-info till lagen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Ev. kringaktiviteter så som lotterier, ta fram matchprogram att sälja </a:t>
            </a:r>
            <a:r>
              <a:rPr lang="sv-SE" sz="3200" dirty="0" err="1">
                <a:solidFill>
                  <a:schemeClr val="bg1"/>
                </a:solidFill>
              </a:rPr>
              <a:t>etc</a:t>
            </a:r>
            <a:endParaRPr lang="sv-SE" sz="3200" dirty="0">
              <a:solidFill>
                <a:schemeClr val="bg1"/>
              </a:solidFill>
            </a:endParaRPr>
          </a:p>
          <a:p>
            <a:endParaRPr lang="sv-SE" sz="32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Inköp till Kiosk, Fika VIK-verket, Ledarfika etc. Finns olika lösningar, inköp kan ske via VIK till inköpspris, Egna inköp</a:t>
            </a:r>
          </a:p>
          <a:p>
            <a:endParaRPr lang="sv-S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273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B12AA7-3642-4D77-A916-950DC09FE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rgbClr val="FFD100"/>
                </a:solidFill>
                <a:latin typeface="Acumin Pro ExtraCondensed" panose="020B0608020202020204" pitchFamily="34" charset="0"/>
              </a:rPr>
              <a:t>Arbetsområden</a:t>
            </a:r>
            <a:endParaRPr lang="sv-SE" b="1" dirty="0">
              <a:solidFill>
                <a:schemeClr val="bg1"/>
              </a:solidFill>
              <a:latin typeface="Acumin Pro ExtraCondensed" panose="020B060802020202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5BA8C13-90A6-4475-BE2E-D6F23863A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322" y="1501919"/>
            <a:ext cx="10446477" cy="4720461"/>
          </a:xfrm>
        </p:spPr>
        <p:txBody>
          <a:bodyPr>
            <a:normAutofit/>
          </a:bodyPr>
          <a:lstStyle/>
          <a:p>
            <a:r>
              <a:rPr lang="sv-SE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Sekretariat lördag och söndag (tex. 4 team a 4 </a:t>
            </a:r>
            <a:r>
              <a:rPr lang="sv-SE" sz="20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</a:t>
            </a:r>
            <a:r>
              <a:rPr lang="sv-SE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varje), OVR, klocka, speaker, utvisningsbås), registrering/</a:t>
            </a:r>
            <a:r>
              <a:rPr lang="sv-SE" sz="20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</a:t>
            </a:r>
            <a:r>
              <a:rPr lang="sv-SE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resultat</a:t>
            </a:r>
          </a:p>
          <a:p>
            <a:r>
              <a:rPr lang="sv-SE" sz="2000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Lagvärdar</a:t>
            </a:r>
            <a:r>
              <a:rPr lang="sv-SE" sz="20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(fredag kväll, lördag morgon, lördag-söndag) </a:t>
            </a:r>
          </a:p>
          <a:p>
            <a:r>
              <a:rPr lang="sv-SE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Kioskbemanning Mimerhallen (tex. 3 team a 3 </a:t>
            </a:r>
            <a:r>
              <a:rPr lang="sv-SE" sz="20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</a:t>
            </a:r>
            <a:r>
              <a:rPr lang="sv-SE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varje)</a:t>
            </a:r>
          </a:p>
          <a:p>
            <a:r>
              <a:rPr lang="sv-SE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Skol- och </a:t>
            </a:r>
            <a:r>
              <a:rPr lang="sv-SE" sz="20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Nattvärd</a:t>
            </a:r>
            <a:r>
              <a:rPr lang="sv-SE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(Natt fredag-lördag, Natt lördag-söndag)</a:t>
            </a:r>
          </a:p>
          <a:p>
            <a:endParaRPr lang="sv-SE" sz="24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Cup &amp; </a:t>
            </a:r>
            <a:r>
              <a:rPr lang="sv-SE" sz="20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Planeringsansvariga</a:t>
            </a:r>
            <a:r>
              <a:rPr lang="sv-SE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r>
              <a:rPr lang="sv-SE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Ylva Neidenmark</a:t>
            </a:r>
          </a:p>
          <a:p>
            <a:r>
              <a:rPr lang="sv-SE" sz="20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Madeleine </a:t>
            </a:r>
            <a:r>
              <a:rPr lang="sv-SE" sz="2000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Garfvé</a:t>
            </a:r>
            <a:endParaRPr lang="sv-SE" sz="20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Maria Eklund</a:t>
            </a:r>
          </a:p>
          <a:p>
            <a:r>
              <a:rPr lang="sv-SE" sz="20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Camilla </a:t>
            </a:r>
            <a:r>
              <a:rPr lang="sv-SE" sz="2000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Living</a:t>
            </a:r>
            <a:endParaRPr lang="sv-SE" sz="20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(Christina Hedlund, Maria Ramberg, Niclas Gustavsson)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39FFE865-F6CA-4EFA-B080-9F837C4F56C8}"/>
              </a:ext>
            </a:extLst>
          </p:cNvPr>
          <p:cNvGrpSpPr/>
          <p:nvPr/>
        </p:nvGrpSpPr>
        <p:grpSpPr>
          <a:xfrm>
            <a:off x="10361800" y="365125"/>
            <a:ext cx="1433491" cy="598091"/>
            <a:chOff x="4473598" y="1122363"/>
            <a:chExt cx="2748297" cy="1146664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79524F3F-E224-475E-9D1A-F5D37ADA2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523" y="1122363"/>
              <a:ext cx="1125372" cy="1146664"/>
            </a:xfrm>
            <a:prstGeom prst="rect">
              <a:avLst/>
            </a:prstGeom>
          </p:spPr>
        </p:pic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B10EC789-81C1-4A1B-93AD-F62653D2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3598" y="1122363"/>
              <a:ext cx="1520796" cy="1146664"/>
            </a:xfrm>
            <a:prstGeom prst="rect">
              <a:avLst/>
            </a:prstGeom>
          </p:spPr>
        </p:pic>
      </p:grpSp>
      <p:pic>
        <p:nvPicPr>
          <p:cNvPr id="7" name="Bildobjekt 6">
            <a:extLst>
              <a:ext uri="{FF2B5EF4-FFF2-40B4-BE49-F238E27FC236}">
                <a16:creationId xmlns:a16="http://schemas.microsoft.com/office/drawing/2014/main" id="{FEC16B9B-3D41-1CBE-F7DB-EF02DC632B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49" y="5921442"/>
            <a:ext cx="75565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66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FF2863-4885-9966-23F9-E5C2C565D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>
            <a:extLst>
              <a:ext uri="{FF2B5EF4-FFF2-40B4-BE49-F238E27FC236}">
                <a16:creationId xmlns:a16="http://schemas.microsoft.com/office/drawing/2014/main" id="{A97F4863-9E64-90FF-3659-A361889720C3}"/>
              </a:ext>
            </a:extLst>
          </p:cNvPr>
          <p:cNvGrpSpPr/>
          <p:nvPr/>
        </p:nvGrpSpPr>
        <p:grpSpPr>
          <a:xfrm>
            <a:off x="10361800" y="365125"/>
            <a:ext cx="1433491" cy="598091"/>
            <a:chOff x="4473598" y="1122363"/>
            <a:chExt cx="2748297" cy="1146664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DA22567A-9CB7-D3BF-9B06-82FCF883C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523" y="1122363"/>
              <a:ext cx="1125372" cy="1146664"/>
            </a:xfrm>
            <a:prstGeom prst="rect">
              <a:avLst/>
            </a:prstGeom>
          </p:spPr>
        </p:pic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41C3EB16-D075-C0D0-B5E3-3A65C9642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3598" y="1122363"/>
              <a:ext cx="1520796" cy="1146664"/>
            </a:xfrm>
            <a:prstGeom prst="rect">
              <a:avLst/>
            </a:prstGeom>
          </p:spPr>
        </p:pic>
      </p:grpSp>
      <p:pic>
        <p:nvPicPr>
          <p:cNvPr id="7" name="Bildobjekt 6">
            <a:extLst>
              <a:ext uri="{FF2B5EF4-FFF2-40B4-BE49-F238E27FC236}">
                <a16:creationId xmlns:a16="http://schemas.microsoft.com/office/drawing/2014/main" id="{1A435DED-79C0-1A2C-4E65-D08E45374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49" y="5921442"/>
            <a:ext cx="7556500" cy="812800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53382A30-8EEE-D431-D9BD-87E21DF80DB2}"/>
              </a:ext>
            </a:extLst>
          </p:cNvPr>
          <p:cNvSpPr txBox="1"/>
          <p:nvPr/>
        </p:nvSpPr>
        <p:spPr>
          <a:xfrm>
            <a:off x="1803861" y="452086"/>
            <a:ext cx="8750409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Föräldraengagemang: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Frivilliga att sova på Rudbeckskolan (2x2 </a:t>
            </a:r>
            <a:r>
              <a:rPr lang="sv-SE" dirty="0" err="1">
                <a:solidFill>
                  <a:schemeClr val="bg1"/>
                </a:solidFill>
              </a:rPr>
              <a:t>st</a:t>
            </a:r>
            <a:r>
              <a:rPr lang="sv-SE" dirty="0">
                <a:solidFill>
                  <a:schemeClr val="bg1"/>
                </a:solidFill>
              </a:rPr>
              <a:t> vuxna)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Någon som inte kan jobba på fredagen?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Några som kan vara två föräldrar som hjälper till under GP?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b="1" dirty="0">
                <a:solidFill>
                  <a:schemeClr val="bg1"/>
                </a:solidFill>
              </a:rPr>
              <a:t>Aktiviteter</a:t>
            </a:r>
            <a:r>
              <a:rPr lang="sv-SE" dirty="0">
                <a:solidFill>
                  <a:schemeClr val="bg1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>
                <a:solidFill>
                  <a:schemeClr val="bg1"/>
                </a:solidFill>
              </a:rPr>
              <a:t>Skills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competition</a:t>
            </a:r>
            <a:r>
              <a:rPr lang="sv-SE" dirty="0">
                <a:solidFill>
                  <a:schemeClr val="bg1"/>
                </a:solidFill>
              </a:rPr>
              <a:t> (Linus &amp; Jonas skissar på upplägg, plan att det avslutar dag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Puckkastning eller liknande aktivitet som kan dra in pengar (i samband med </a:t>
            </a:r>
            <a:r>
              <a:rPr lang="sv-SE" dirty="0" err="1">
                <a:solidFill>
                  <a:schemeClr val="bg1"/>
                </a:solidFill>
              </a:rPr>
              <a:t>Skills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comp</a:t>
            </a:r>
            <a:r>
              <a:rPr lang="sv-SE" dirty="0">
                <a:solidFill>
                  <a:schemeClr val="bg1"/>
                </a:solidFill>
              </a:rPr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Aktivitetsansvarig?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b="1" dirty="0">
                <a:solidFill>
                  <a:schemeClr val="bg1"/>
                </a:solidFill>
              </a:rPr>
              <a:t>Sponsorer: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Någon idé på sponsoraktivitet som kan dra in pengar?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Kan vi sälja ”annonsplats” till affischer i omklädningsrum/kiosk?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Sponsorer som kan skänka prylar, mat, presentkort </a:t>
            </a:r>
            <a:r>
              <a:rPr lang="sv-SE" dirty="0" err="1">
                <a:solidFill>
                  <a:schemeClr val="bg1"/>
                </a:solidFill>
              </a:rPr>
              <a:t>etc</a:t>
            </a: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Sponsoransvarig? 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b="1" dirty="0">
                <a:solidFill>
                  <a:schemeClr val="bg1"/>
                </a:solidFill>
              </a:rPr>
              <a:t>Bakning/Toast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Vilka vill baka? De som inte bakar får göra 2x toast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Någon som kan baka glutenfritt? (Annars köper vi 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Sekretariat/cup online ansvariga (2st)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060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ULSVART-24_v3" id="{1B959429-D2EE-A949-BFA9-04F708EC2815}" vid="{72036E10-9405-6041-A62F-B20984D9011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791093626FF5B45A4C7C53DB4BAA6EB" ma:contentTypeVersion="9" ma:contentTypeDescription="Skapa ett nytt dokument." ma:contentTypeScope="" ma:versionID="65839644ffe40df5eb188a64a30fee08">
  <xsd:schema xmlns:xsd="http://www.w3.org/2001/XMLSchema" xmlns:xs="http://www.w3.org/2001/XMLSchema" xmlns:p="http://schemas.microsoft.com/office/2006/metadata/properties" xmlns:ns2="cb733e9f-cfb6-4ed6-b7a4-59939caedeea" targetNamespace="http://schemas.microsoft.com/office/2006/metadata/properties" ma:root="true" ma:fieldsID="ffe4c3464ac7c69cd0551190fb7ade69" ns2:_="">
    <xsd:import namespace="cb733e9f-cfb6-4ed6-b7a4-59939caede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733e9f-cfb6-4ed6-b7a4-59939caede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EFFACD-B78B-41F4-98FB-3753B18B23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733e9f-cfb6-4ed6-b7a4-59939caede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DE06CC-B98F-4AF2-9F0F-1AAFA6B9F8A1}">
  <ds:schemaRefs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cb733e9f-cfb6-4ed6-b7a4-59939caedeea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50DBE33-5BDA-42F9-AA56-CAC5C625BC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5051</TotalTime>
  <Words>417</Words>
  <Application>Microsoft Macintosh PowerPoint</Application>
  <PresentationFormat>Bredbild</PresentationFormat>
  <Paragraphs>61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0" baseType="lpstr">
      <vt:lpstr>Acumin Pro ExtraCondensed</vt:lpstr>
      <vt:lpstr>Arial</vt:lpstr>
      <vt:lpstr>Calibri</vt:lpstr>
      <vt:lpstr>Calibri Light</vt:lpstr>
      <vt:lpstr>Office-tema</vt:lpstr>
      <vt:lpstr>PowerPoint-presentation</vt:lpstr>
      <vt:lpstr>Gurkapucken 2025-01-03  -  2025-01-04</vt:lpstr>
      <vt:lpstr>PowerPoint-presentation</vt:lpstr>
      <vt:lpstr>Arbetsområden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 2024</dc:title>
  <dc:creator>Kevin Johansson</dc:creator>
  <cp:lastModifiedBy>Patrik Åkerlund</cp:lastModifiedBy>
  <cp:revision>39</cp:revision>
  <dcterms:created xsi:type="dcterms:W3CDTF">2021-03-22T12:06:56Z</dcterms:created>
  <dcterms:modified xsi:type="dcterms:W3CDTF">2024-12-03T07:10:08Z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0x0101005791093626FF5B45A4C7C53DB4BAA6EB</vt:lpwstr>
  </property>
  <property fmtid="{D5CDD505-2E9C-101B-9397-08002B2CF9AE}" pid="3" name="Order">
    <vt:r8>600</vt:r8>
  </property>
</Properties>
</file>