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88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Åkerlund" userId="b2d0aabd-3901-4cb3-a876-62bff55bc909" providerId="ADAL" clId="{B6D0F568-FEE6-465D-B493-D4734D386434}"/>
    <pc:docChg chg="custSel modSld">
      <pc:chgData name="Susanne Åkerlund" userId="b2d0aabd-3901-4cb3-a876-62bff55bc909" providerId="ADAL" clId="{B6D0F568-FEE6-465D-B493-D4734D386434}" dt="2025-09-03T08:16:03.841" v="874" actId="255"/>
      <pc:docMkLst>
        <pc:docMk/>
      </pc:docMkLst>
      <pc:sldChg chg="delSp modSp mod">
        <pc:chgData name="Susanne Åkerlund" userId="b2d0aabd-3901-4cb3-a876-62bff55bc909" providerId="ADAL" clId="{B6D0F568-FEE6-465D-B493-D4734D386434}" dt="2025-09-03T08:16:03.841" v="874" actId="255"/>
        <pc:sldMkLst>
          <pc:docMk/>
          <pc:sldMk cId="775915837" sldId="288"/>
        </pc:sldMkLst>
      </pc:sldChg>
    </pc:docChg>
  </pc:docChgLst>
  <pc:docChgLst>
    <pc:chgData name="Susanne Åkerlund" userId="b2d0aabd-3901-4cb3-a876-62bff55bc909" providerId="ADAL" clId="{140B7759-18BF-4387-BF5B-DA419C91963E}"/>
    <pc:docChg chg="modSld">
      <pc:chgData name="Susanne Åkerlund" userId="b2d0aabd-3901-4cb3-a876-62bff55bc909" providerId="ADAL" clId="{140B7759-18BF-4387-BF5B-DA419C91963E}" dt="2024-10-07T17:20:59.328" v="36" actId="20577"/>
      <pc:docMkLst>
        <pc:docMk/>
      </pc:docMkLst>
      <pc:sldChg chg="modSp mod">
        <pc:chgData name="Susanne Åkerlund" userId="b2d0aabd-3901-4cb3-a876-62bff55bc909" providerId="ADAL" clId="{140B7759-18BF-4387-BF5B-DA419C91963E}" dt="2024-10-07T17:20:59.328" v="36" actId="20577"/>
        <pc:sldMkLst>
          <pc:docMk/>
          <pc:sldMk cId="775915837" sldId="288"/>
        </pc:sldMkLst>
      </pc:sldChg>
    </pc:docChg>
  </pc:docChgLst>
  <pc:docChgLst>
    <pc:chgData name="Susanne Åkerlund" userId="b2d0aabd-3901-4cb3-a876-62bff55bc909" providerId="ADAL" clId="{DF9F4A9A-BC99-417B-B74D-4E2805E60AF1}"/>
    <pc:docChg chg="modSld">
      <pc:chgData name="Susanne Åkerlund" userId="b2d0aabd-3901-4cb3-a876-62bff55bc909" providerId="ADAL" clId="{DF9F4A9A-BC99-417B-B74D-4E2805E60AF1}" dt="2026-01-07T08:05:53.847" v="29" actId="20577"/>
      <pc:docMkLst>
        <pc:docMk/>
      </pc:docMkLst>
      <pc:sldChg chg="modSp mod">
        <pc:chgData name="Susanne Åkerlund" userId="b2d0aabd-3901-4cb3-a876-62bff55bc909" providerId="ADAL" clId="{DF9F4A9A-BC99-417B-B74D-4E2805E60AF1}" dt="2026-01-07T08:05:53.847" v="29" actId="20577"/>
        <pc:sldMkLst>
          <pc:docMk/>
          <pc:sldMk cId="775915837" sldId="288"/>
        </pc:sldMkLst>
        <pc:spChg chg="mod">
          <ac:chgData name="Susanne Åkerlund" userId="b2d0aabd-3901-4cb3-a876-62bff55bc909" providerId="ADAL" clId="{DF9F4A9A-BC99-417B-B74D-4E2805E60AF1}" dt="2026-01-07T08:05:44.711" v="19" actId="20577"/>
          <ac:spMkLst>
            <pc:docMk/>
            <pc:sldMk cId="775915837" sldId="288"/>
            <ac:spMk id="23" creationId="{BCC3C8DD-CC6E-6A8A-61E7-5E6FB5820752}"/>
          </ac:spMkLst>
        </pc:spChg>
        <pc:spChg chg="mod">
          <ac:chgData name="Susanne Åkerlund" userId="b2d0aabd-3901-4cb3-a876-62bff55bc909" providerId="ADAL" clId="{DF9F4A9A-BC99-417B-B74D-4E2805E60AF1}" dt="2026-01-07T07:54:23.369" v="9" actId="20577"/>
          <ac:spMkLst>
            <pc:docMk/>
            <pc:sldMk cId="775915837" sldId="288"/>
            <ac:spMk id="24" creationId="{F361FE22-69A5-DDCE-9BE2-A5686330A398}"/>
          </ac:spMkLst>
        </pc:spChg>
        <pc:spChg chg="mod">
          <ac:chgData name="Susanne Åkerlund" userId="b2d0aabd-3901-4cb3-a876-62bff55bc909" providerId="ADAL" clId="{DF9F4A9A-BC99-417B-B74D-4E2805E60AF1}" dt="2026-01-07T08:05:53.847" v="29" actId="20577"/>
          <ac:spMkLst>
            <pc:docMk/>
            <pc:sldMk cId="775915837" sldId="288"/>
            <ac:spMk id="25" creationId="{5F81E9F8-5E36-4FE2-2D94-2EC3EF223EF9}"/>
          </ac:spMkLst>
        </pc:spChg>
      </pc:sldChg>
    </pc:docChg>
  </pc:docChgLst>
  <pc:docChgLst>
    <pc:chgData name="Susanne Åkerlund" userId="b2d0aabd-3901-4cb3-a876-62bff55bc909" providerId="ADAL" clId="{1D2C69E3-1B16-4C80-ABA4-5F9C7973951B}"/>
    <pc:docChg chg="modSld">
      <pc:chgData name="Susanne Åkerlund" userId="b2d0aabd-3901-4cb3-a876-62bff55bc909" providerId="ADAL" clId="{1D2C69E3-1B16-4C80-ABA4-5F9C7973951B}" dt="2025-11-25T11:19:03.217" v="23" actId="20577"/>
      <pc:docMkLst>
        <pc:docMk/>
      </pc:docMkLst>
      <pc:sldChg chg="modSp mod">
        <pc:chgData name="Susanne Åkerlund" userId="b2d0aabd-3901-4cb3-a876-62bff55bc909" providerId="ADAL" clId="{1D2C69E3-1B16-4C80-ABA4-5F9C7973951B}" dt="2025-11-25T11:19:03.217" v="23" actId="20577"/>
        <pc:sldMkLst>
          <pc:docMk/>
          <pc:sldMk cId="775915837" sldId="288"/>
        </pc:sldMkLst>
        <pc:spChg chg="mod">
          <ac:chgData name="Susanne Åkerlund" userId="b2d0aabd-3901-4cb3-a876-62bff55bc909" providerId="ADAL" clId="{1D2C69E3-1B16-4C80-ABA4-5F9C7973951B}" dt="2025-11-25T11:19:03.217" v="23" actId="20577"/>
          <ac:spMkLst>
            <pc:docMk/>
            <pc:sldMk cId="775915837" sldId="288"/>
            <ac:spMk id="25" creationId="{5F81E9F8-5E36-4FE2-2D94-2EC3EF223EF9}"/>
          </ac:spMkLst>
        </pc:spChg>
        <pc:spChg chg="mod">
          <ac:chgData name="Susanne Åkerlund" userId="b2d0aabd-3901-4cb3-a876-62bff55bc909" providerId="ADAL" clId="{1D2C69E3-1B16-4C80-ABA4-5F9C7973951B}" dt="2025-11-25T11:18:40.911" v="7" actId="20577"/>
          <ac:spMkLst>
            <pc:docMk/>
            <pc:sldMk cId="775915837" sldId="288"/>
            <ac:spMk id="28" creationId="{FFC0748B-2983-401C-531F-64DE3725D614}"/>
          </ac:spMkLst>
        </pc:spChg>
      </pc:sldChg>
    </pc:docChg>
  </pc:docChgLst>
  <pc:docChgLst>
    <pc:chgData name="Susanne Åkerlund" userId="b2d0aabd-3901-4cb3-a876-62bff55bc909" providerId="ADAL" clId="{42DEBDA6-84E7-4C63-80FB-4092C8ED5FD5}"/>
    <pc:docChg chg="modSld">
      <pc:chgData name="Susanne Åkerlund" userId="b2d0aabd-3901-4cb3-a876-62bff55bc909" providerId="ADAL" clId="{42DEBDA6-84E7-4C63-80FB-4092C8ED5FD5}" dt="2025-11-07T10:32:49.187" v="17" actId="20577"/>
      <pc:docMkLst>
        <pc:docMk/>
      </pc:docMkLst>
      <pc:sldChg chg="modSp mod">
        <pc:chgData name="Susanne Åkerlund" userId="b2d0aabd-3901-4cb3-a876-62bff55bc909" providerId="ADAL" clId="{42DEBDA6-84E7-4C63-80FB-4092C8ED5FD5}" dt="2025-11-07T10:32:49.187" v="17" actId="20577"/>
        <pc:sldMkLst>
          <pc:docMk/>
          <pc:sldMk cId="775915837" sldId="288"/>
        </pc:sldMkLst>
        <pc:spChg chg="mod">
          <ac:chgData name="Susanne Åkerlund" userId="b2d0aabd-3901-4cb3-a876-62bff55bc909" providerId="ADAL" clId="{42DEBDA6-84E7-4C63-80FB-4092C8ED5FD5}" dt="2025-11-07T10:32:49.187" v="17" actId="20577"/>
          <ac:spMkLst>
            <pc:docMk/>
            <pc:sldMk cId="775915837" sldId="288"/>
            <ac:spMk id="22" creationId="{EFA8449E-984D-CC89-5C62-B74BC3F015F4}"/>
          </ac:spMkLst>
        </pc:spChg>
        <pc:spChg chg="mod">
          <ac:chgData name="Susanne Åkerlund" userId="b2d0aabd-3901-4cb3-a876-62bff55bc909" providerId="ADAL" clId="{42DEBDA6-84E7-4C63-80FB-4092C8ED5FD5}" dt="2025-11-07T10:32:39.758" v="8" actId="20577"/>
          <ac:spMkLst>
            <pc:docMk/>
            <pc:sldMk cId="775915837" sldId="288"/>
            <ac:spMk id="27" creationId="{084C8D72-46BA-A999-9BB4-046F50A4962D}"/>
          </ac:spMkLst>
        </pc:spChg>
      </pc:sldChg>
    </pc:docChg>
  </pc:docChgLst>
  <pc:docChgLst>
    <pc:chgData name="Susanne Åkerlund" userId="b2d0aabd-3901-4cb3-a876-62bff55bc909" providerId="ADAL" clId="{2608AFF3-29C0-4B2B-BAF4-54AA79321F60}"/>
    <pc:docChg chg="modSld">
      <pc:chgData name="Susanne Åkerlund" userId="b2d0aabd-3901-4cb3-a876-62bff55bc909" providerId="ADAL" clId="{2608AFF3-29C0-4B2B-BAF4-54AA79321F60}" dt="2025-10-20T13:44:35.099" v="68" actId="20577"/>
      <pc:docMkLst>
        <pc:docMk/>
      </pc:docMkLst>
      <pc:sldChg chg="modSp mod">
        <pc:chgData name="Susanne Åkerlund" userId="b2d0aabd-3901-4cb3-a876-62bff55bc909" providerId="ADAL" clId="{2608AFF3-29C0-4B2B-BAF4-54AA79321F60}" dt="2025-10-20T13:44:35.099" v="68" actId="20577"/>
        <pc:sldMkLst>
          <pc:docMk/>
          <pc:sldMk cId="775915837" sldId="288"/>
        </pc:sldMkLst>
        <pc:spChg chg="mod">
          <ac:chgData name="Susanne Åkerlund" userId="b2d0aabd-3901-4cb3-a876-62bff55bc909" providerId="ADAL" clId="{2608AFF3-29C0-4B2B-BAF4-54AA79321F60}" dt="2025-10-12T15:03:06.732" v="10" actId="20577"/>
          <ac:spMkLst>
            <pc:docMk/>
            <pc:sldMk cId="775915837" sldId="288"/>
            <ac:spMk id="6" creationId="{146A8A26-EA71-7DB6-6958-6797969CFCB3}"/>
          </ac:spMkLst>
        </pc:spChg>
        <pc:spChg chg="mod">
          <ac:chgData name="Susanne Åkerlund" userId="b2d0aabd-3901-4cb3-a876-62bff55bc909" providerId="ADAL" clId="{2608AFF3-29C0-4B2B-BAF4-54AA79321F60}" dt="2025-10-12T15:04:03.598" v="47" actId="20577"/>
          <ac:spMkLst>
            <pc:docMk/>
            <pc:sldMk cId="775915837" sldId="288"/>
            <ac:spMk id="19" creationId="{28AAC9C2-3662-67A5-00F4-BDD39321DD45}"/>
          </ac:spMkLst>
        </pc:spChg>
        <pc:spChg chg="mod">
          <ac:chgData name="Susanne Åkerlund" userId="b2d0aabd-3901-4cb3-a876-62bff55bc909" providerId="ADAL" clId="{2608AFF3-29C0-4B2B-BAF4-54AA79321F60}" dt="2025-10-12T15:03:12.776" v="21" actId="20577"/>
          <ac:spMkLst>
            <pc:docMk/>
            <pc:sldMk cId="775915837" sldId="288"/>
            <ac:spMk id="25" creationId="{5F81E9F8-5E36-4FE2-2D94-2EC3EF223EF9}"/>
          </ac:spMkLst>
        </pc:spChg>
        <pc:spChg chg="mod">
          <ac:chgData name="Susanne Åkerlund" userId="b2d0aabd-3901-4cb3-a876-62bff55bc909" providerId="ADAL" clId="{2608AFF3-29C0-4B2B-BAF4-54AA79321F60}" dt="2025-10-20T13:44:23.164" v="58" actId="20577"/>
          <ac:spMkLst>
            <pc:docMk/>
            <pc:sldMk cId="775915837" sldId="288"/>
            <ac:spMk id="26" creationId="{8852C409-2F86-7B52-7AB2-358E16359794}"/>
          </ac:spMkLst>
        </pc:spChg>
        <pc:spChg chg="mod">
          <ac:chgData name="Susanne Åkerlund" userId="b2d0aabd-3901-4cb3-a876-62bff55bc909" providerId="ADAL" clId="{2608AFF3-29C0-4B2B-BAF4-54AA79321F60}" dt="2025-10-20T13:44:35.099" v="68" actId="20577"/>
          <ac:spMkLst>
            <pc:docMk/>
            <pc:sldMk cId="775915837" sldId="288"/>
            <ac:spMk id="27" creationId="{084C8D72-46BA-A999-9BB4-046F50A4962D}"/>
          </ac:spMkLst>
        </pc:spChg>
      </pc:sldChg>
    </pc:docChg>
  </pc:docChgLst>
  <pc:docChgLst>
    <pc:chgData name="Susanne Åkerlund" userId="b2d0aabd-3901-4cb3-a876-62bff55bc909" providerId="ADAL" clId="{C06E203F-BF11-46D7-87D9-E283CF0F95F9}"/>
    <pc:docChg chg="modSld">
      <pc:chgData name="Susanne Åkerlund" userId="b2d0aabd-3901-4cb3-a876-62bff55bc909" providerId="ADAL" clId="{C06E203F-BF11-46D7-87D9-E283CF0F95F9}" dt="2024-08-22T10:59:37.332" v="1" actId="6549"/>
      <pc:docMkLst>
        <pc:docMk/>
      </pc:docMkLst>
      <pc:sldChg chg="modSp mod">
        <pc:chgData name="Susanne Åkerlund" userId="b2d0aabd-3901-4cb3-a876-62bff55bc909" providerId="ADAL" clId="{C06E203F-BF11-46D7-87D9-E283CF0F95F9}" dt="2024-08-22T10:59:37.332" v="1" actId="6549"/>
        <pc:sldMkLst>
          <pc:docMk/>
          <pc:sldMk cId="775915837" sldId="288"/>
        </pc:sldMkLst>
      </pc:sldChg>
    </pc:docChg>
  </pc:docChgLst>
  <pc:docChgLst>
    <pc:chgData name="Susanne Åkerlund" userId="b2d0aabd-3901-4cb3-a876-62bff55bc909" providerId="ADAL" clId="{4792988F-CE75-435B-9A4C-52AC8FE68610}"/>
    <pc:docChg chg="undo custSel modSld">
      <pc:chgData name="Susanne Åkerlund" userId="b2d0aabd-3901-4cb3-a876-62bff55bc909" providerId="ADAL" clId="{4792988F-CE75-435B-9A4C-52AC8FE68610}" dt="2024-11-13T07:04:36.287" v="81" actId="20577"/>
      <pc:docMkLst>
        <pc:docMk/>
      </pc:docMkLst>
      <pc:sldChg chg="modSp mod">
        <pc:chgData name="Susanne Åkerlund" userId="b2d0aabd-3901-4cb3-a876-62bff55bc909" providerId="ADAL" clId="{4792988F-CE75-435B-9A4C-52AC8FE68610}" dt="2024-11-13T07:04:36.287" v="81" actId="20577"/>
        <pc:sldMkLst>
          <pc:docMk/>
          <pc:sldMk cId="775915837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23D02-F1B0-48B3-AE5E-51836C83FBD7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FF45A-5FAA-49BB-B597-02DBEFACF4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85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0CA10-F212-664E-8BE8-876F5D88CA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27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2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B2A7-0F8E-E644-AD26-EC947B98FAA3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99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245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1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8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6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07968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4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0324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450407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10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2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2929F4-6F05-B84D-AE6A-24E07D737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1A4379-3ADA-454D-87A0-058A786824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2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8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ACD-C9EC-9947-91F5-D3C4DF093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45725-1539-7443-86F9-4AF6A2FCF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0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6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1F6B-6C79-3B48-A8B6-F8A96CC9A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7F39-B781-FD44-BDE5-5E1C4D594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4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B2A7-0F8E-E644-AD26-EC947B98FAA3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46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5500" b="1" i="1" kern="1200">
          <a:solidFill>
            <a:schemeClr val="tx1"/>
          </a:solidFill>
          <a:latin typeface="Acumin Pro ExtraCondensed Black" panose="020B0608020202020204" pitchFamily="34" charset="77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3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4">
            <a:extLst>
              <a:ext uri="{FF2B5EF4-FFF2-40B4-BE49-F238E27FC236}">
                <a16:creationId xmlns:a16="http://schemas.microsoft.com/office/drawing/2014/main" id="{0699EA6F-42D1-4001-8A86-DB11ADB4134B}"/>
              </a:ext>
            </a:extLst>
          </p:cNvPr>
          <p:cNvSpPr txBox="1">
            <a:spLocks/>
          </p:cNvSpPr>
          <p:nvPr/>
        </p:nvSpPr>
        <p:spPr>
          <a:xfrm>
            <a:off x="157560" y="194295"/>
            <a:ext cx="11915775" cy="2275681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5">
              <a:spcBef>
                <a:spcPts val="1000"/>
              </a:spcBef>
              <a:buNone/>
            </a:pPr>
            <a:r>
              <a:rPr lang="sv-SE" sz="3300" b="1" dirty="0">
                <a:solidFill>
                  <a:srgbClr val="FFD100"/>
                </a:solidFill>
                <a:latin typeface="Calibri" panose="020F0502020204030204"/>
              </a:rPr>
              <a:t>Kioskschema ABB Arena Team 12 25/26, </a:t>
            </a:r>
            <a:r>
              <a:rPr lang="sv-SE" sz="2200" b="1" dirty="0">
                <a:solidFill>
                  <a:srgbClr val="FFD100"/>
                </a:solidFill>
                <a:latin typeface="Calibri" panose="020F0502020204030204"/>
              </a:rPr>
              <a:t>Puben (Stora kiosken) &amp; 50/50-lotter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1FE522-850F-4292-8EBF-296704E1F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63" y="6076920"/>
            <a:ext cx="872035" cy="65154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C8E6D21-1880-9CA1-9667-F3EC8F55F5E7}"/>
              </a:ext>
            </a:extLst>
          </p:cNvPr>
          <p:cNvSpPr txBox="1"/>
          <p:nvPr/>
        </p:nvSpPr>
        <p:spPr>
          <a:xfrm>
            <a:off x="445277" y="719414"/>
            <a:ext cx="248373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1. VIK-Almtuna,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3/10 19:00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46A8A26-EA71-7DB6-6958-6797969CFCB3}"/>
              </a:ext>
            </a:extLst>
          </p:cNvPr>
          <p:cNvSpPr txBox="1"/>
          <p:nvPr/>
        </p:nvSpPr>
        <p:spPr>
          <a:xfrm>
            <a:off x="445277" y="1011950"/>
            <a:ext cx="248373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Elis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Gustav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Hugo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E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4584A14-DA1A-4F7F-4483-533FAA1FE730}"/>
              </a:ext>
            </a:extLst>
          </p:cNvPr>
          <p:cNvSpPr txBox="1"/>
          <p:nvPr/>
        </p:nvSpPr>
        <p:spPr>
          <a:xfrm>
            <a:off x="5470210" y="2242486"/>
            <a:ext cx="24683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7. 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VIK-Östersund, </a:t>
            </a:r>
            <a:r>
              <a:rPr lang="sv-SE" sz="11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 23/1 tid kommer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CD78C0-194B-93FA-36B0-4766A4124B0D}"/>
              </a:ext>
            </a:extLst>
          </p:cNvPr>
          <p:cNvSpPr txBox="1"/>
          <p:nvPr/>
        </p:nvSpPr>
        <p:spPr>
          <a:xfrm>
            <a:off x="3014699" y="223863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6. 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VIK-Troja Ljungby, </a:t>
            </a:r>
            <a:r>
              <a:rPr lang="sv-SE" sz="11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 7/1 19:00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ECAADF-F4C5-1810-E34B-B31C0015AF8A}"/>
              </a:ext>
            </a:extLst>
          </p:cNvPr>
          <p:cNvSpPr txBox="1"/>
          <p:nvPr/>
        </p:nvSpPr>
        <p:spPr>
          <a:xfrm>
            <a:off x="3015103" y="72247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2. VIK-Mora,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24/10 19:00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8CE7042-76BE-CA0E-6565-D465700177C8}"/>
              </a:ext>
            </a:extLst>
          </p:cNvPr>
          <p:cNvSpPr txBox="1"/>
          <p:nvPr/>
        </p:nvSpPr>
        <p:spPr>
          <a:xfrm>
            <a:off x="5459164" y="718432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3. VIK-Björklöven,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14/11 19:00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3BBC52D-AE87-3D05-B4D4-C9688328A49B}"/>
              </a:ext>
            </a:extLst>
          </p:cNvPr>
          <p:cNvSpPr txBox="1"/>
          <p:nvPr/>
        </p:nvSpPr>
        <p:spPr>
          <a:xfrm>
            <a:off x="7879596" y="718432"/>
            <a:ext cx="240924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4. VIK-Mora,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26/11 19:00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204F45A-F9E0-6C1A-FEF6-8C0970E92D43}"/>
              </a:ext>
            </a:extLst>
          </p:cNvPr>
          <p:cNvSpPr txBox="1"/>
          <p:nvPr/>
        </p:nvSpPr>
        <p:spPr>
          <a:xfrm>
            <a:off x="460634" y="2229492"/>
            <a:ext cx="24683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5. 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VIK-Oskarshamn, </a:t>
            </a:r>
            <a:r>
              <a:rPr lang="sv-SE" sz="11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 19/12 19:00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F5481BE-EBEF-026D-7CAE-BE2AF8E35114}"/>
              </a:ext>
            </a:extLst>
          </p:cNvPr>
          <p:cNvSpPr txBox="1"/>
          <p:nvPr/>
        </p:nvSpPr>
        <p:spPr>
          <a:xfrm>
            <a:off x="7992391" y="223863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8. VIK-AIK,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lör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21/2 tid kommer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534E511-1A2B-5B50-87D1-9B6DDF44A228}"/>
              </a:ext>
            </a:extLst>
          </p:cNvPr>
          <p:cNvSpPr txBox="1"/>
          <p:nvPr/>
        </p:nvSpPr>
        <p:spPr>
          <a:xfrm>
            <a:off x="2733876" y="4161065"/>
            <a:ext cx="2725288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50/50 lotter, VIK-Östersund,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5/12,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kl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19:00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8AAC9C2-3662-67A5-00F4-BDD39321DD45}"/>
              </a:ext>
            </a:extLst>
          </p:cNvPr>
          <p:cNvSpPr txBox="1"/>
          <p:nvPr/>
        </p:nvSpPr>
        <p:spPr>
          <a:xfrm>
            <a:off x="2722561" y="4491357"/>
            <a:ext cx="2736603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Charlie 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Elton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Erik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Nelson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FA8449E-984D-CC89-5C62-B74BC3F015F4}"/>
              </a:ext>
            </a:extLst>
          </p:cNvPr>
          <p:cNvSpPr txBox="1"/>
          <p:nvPr/>
        </p:nvSpPr>
        <p:spPr>
          <a:xfrm>
            <a:off x="7992391" y="256129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Musse</a:t>
            </a:r>
          </a:p>
          <a:p>
            <a:pPr defTabSz="228600"/>
            <a:r>
              <a:rPr lang="sv-SE" sz="1100">
                <a:solidFill>
                  <a:srgbClr val="2C2826"/>
                </a:solidFill>
                <a:latin typeface="Calibri" panose="020F0502020204030204"/>
              </a:rPr>
              <a:t>Elis</a:t>
            </a:r>
            <a:endParaRPr lang="sv-SE" sz="11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Melvin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Martin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Hugo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Gustav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CC3C8DD-CC6E-6A8A-61E7-5E6FB5820752}"/>
              </a:ext>
            </a:extLst>
          </p:cNvPr>
          <p:cNvSpPr txBox="1"/>
          <p:nvPr/>
        </p:nvSpPr>
        <p:spPr>
          <a:xfrm>
            <a:off x="5459164" y="2561290"/>
            <a:ext cx="248373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Sune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Ruben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Martin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Nelson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F361FE22-69A5-DDCE-9BE2-A5686330A398}"/>
              </a:ext>
            </a:extLst>
          </p:cNvPr>
          <p:cNvSpPr txBox="1"/>
          <p:nvPr/>
        </p:nvSpPr>
        <p:spPr>
          <a:xfrm>
            <a:off x="445276" y="2554047"/>
            <a:ext cx="24683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Ruben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Sune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Sven</a:t>
            </a:r>
          </a:p>
          <a:p>
            <a:pPr defTabSz="228600"/>
            <a:r>
              <a:rPr lang="sv-SE" sz="1100" dirty="0" err="1">
                <a:solidFill>
                  <a:srgbClr val="2C2826"/>
                </a:solidFill>
                <a:latin typeface="Calibri" panose="020F0502020204030204"/>
              </a:rPr>
              <a:t>Vimer</a:t>
            </a:r>
            <a:endParaRPr lang="sv-SE" sz="11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Wilton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F81E9F8-5E36-4FE2-2D94-2EC3EF223EF9}"/>
              </a:ext>
            </a:extLst>
          </p:cNvPr>
          <p:cNvSpPr txBox="1"/>
          <p:nvPr/>
        </p:nvSpPr>
        <p:spPr>
          <a:xfrm>
            <a:off x="3013287" y="256129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</a:rPr>
              <a:t>Max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Melvin</a:t>
            </a:r>
          </a:p>
          <a:p>
            <a:pPr defTabSz="228600"/>
            <a:r>
              <a:rPr lang="sv-SE" sz="1100">
                <a:solidFill>
                  <a:srgbClr val="2C2826"/>
                </a:solidFill>
              </a:rPr>
              <a:t>Olof</a:t>
            </a:r>
            <a:endParaRPr lang="sv-SE" sz="1100" dirty="0">
              <a:solidFill>
                <a:srgbClr val="2C2826"/>
              </a:solidFill>
            </a:endParaRP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Musse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Nelson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Hugo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852C409-2F86-7B52-7AB2-358E16359794}"/>
              </a:ext>
            </a:extLst>
          </p:cNvPr>
          <p:cNvSpPr txBox="1"/>
          <p:nvPr/>
        </p:nvSpPr>
        <p:spPr>
          <a:xfrm>
            <a:off x="3015103" y="101195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Melvin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Elton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Filip 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Olof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Ruben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84C8D72-46BA-A999-9BB4-046F50A4962D}"/>
              </a:ext>
            </a:extLst>
          </p:cNvPr>
          <p:cNvSpPr txBox="1"/>
          <p:nvPr/>
        </p:nvSpPr>
        <p:spPr>
          <a:xfrm>
            <a:off x="5459164" y="101195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Sune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Sven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Musse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FC0748B-2983-401C-531F-64DE3725D614}"/>
              </a:ext>
            </a:extLst>
          </p:cNvPr>
          <p:cNvSpPr txBox="1"/>
          <p:nvPr/>
        </p:nvSpPr>
        <p:spPr>
          <a:xfrm>
            <a:off x="7883075" y="1006946"/>
            <a:ext cx="240924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Erik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Filip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Gustav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Olof</a:t>
            </a:r>
          </a:p>
          <a:p>
            <a:pPr defTabSz="228600"/>
            <a:r>
              <a:rPr lang="sv-SE" sz="1100" dirty="0" err="1">
                <a:solidFill>
                  <a:srgbClr val="2C2826"/>
                </a:solidFill>
                <a:latin typeface="Calibri" panose="020F0502020204030204"/>
              </a:rPr>
              <a:t>Kian</a:t>
            </a:r>
            <a:endParaRPr lang="sv-SE" sz="11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Martin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043B526E-4A39-CBD0-B59D-21BF3F783A1B}"/>
              </a:ext>
            </a:extLst>
          </p:cNvPr>
          <p:cNvSpPr txBox="1"/>
          <p:nvPr/>
        </p:nvSpPr>
        <p:spPr>
          <a:xfrm>
            <a:off x="5566503" y="4491358"/>
            <a:ext cx="2736603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 err="1">
                <a:solidFill>
                  <a:srgbClr val="2C2826"/>
                </a:solidFill>
                <a:latin typeface="Calibri" panose="020F0502020204030204"/>
              </a:rPr>
              <a:t>Kian</a:t>
            </a:r>
            <a:endParaRPr lang="sv-SE" sz="11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Max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G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Wilton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Sven 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Elis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196AD2C0-9DE9-8AD3-2781-D860F413CB59}"/>
              </a:ext>
            </a:extLst>
          </p:cNvPr>
          <p:cNvSpPr txBox="1"/>
          <p:nvPr/>
        </p:nvSpPr>
        <p:spPr>
          <a:xfrm>
            <a:off x="5566504" y="4171530"/>
            <a:ext cx="2736603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50/50 lotter, VIK-Kalmar,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30/1,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kl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19:00</a:t>
            </a:r>
          </a:p>
        </p:txBody>
      </p:sp>
    </p:spTree>
    <p:extLst>
      <p:ext uri="{BB962C8B-B14F-4D97-AF65-F5344CB8AC3E}">
        <p14:creationId xmlns:p14="http://schemas.microsoft.com/office/powerpoint/2010/main" val="77591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IK">
      <a:dk1>
        <a:srgbClr val="2C2826"/>
      </a:dk1>
      <a:lt1>
        <a:srgbClr val="FFFFFF"/>
      </a:lt1>
      <a:dk2>
        <a:srgbClr val="4B4F54"/>
      </a:dk2>
      <a:lt2>
        <a:srgbClr val="E7E6E6"/>
      </a:lt2>
      <a:accent1>
        <a:srgbClr val="FFD100"/>
      </a:accent1>
      <a:accent2>
        <a:srgbClr val="D86018"/>
      </a:accent2>
      <a:accent3>
        <a:srgbClr val="4F868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497fd89-b72d-4319-8b69-6167ccbba6ae}" enabled="1" method="Privileged" siteId="{3d3309e9-342a-4198-8e2d-01a542e3ff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158</Words>
  <Application>Microsoft Office PowerPoint</Application>
  <PresentationFormat>Bredbild</PresentationFormat>
  <Paragraphs>72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Acumin Pro ExtraCondensed Black</vt:lpstr>
      <vt:lpstr>Acumin Pro ExtraCondensed Mediu</vt:lpstr>
      <vt:lpstr>Arial</vt:lpstr>
      <vt:lpstr>Calibri</vt:lpstr>
      <vt:lpstr>Office-tema</vt:lpstr>
      <vt:lpstr>PowerPoint-presentation</vt:lpstr>
    </vt:vector>
  </TitlesOfParts>
  <Company>Swedbank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Åkerlund</dc:creator>
  <cp:lastModifiedBy>Susanne Åkerlund</cp:lastModifiedBy>
  <cp:revision>1</cp:revision>
  <dcterms:created xsi:type="dcterms:W3CDTF">2024-08-22T08:52:47Z</dcterms:created>
  <dcterms:modified xsi:type="dcterms:W3CDTF">2026-01-07T08:05:59Z</dcterms:modified>
</cp:coreProperties>
</file>