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3"/>
  </p:notesMasterIdLst>
  <p:sldIdLst>
    <p:sldId id="288" r:id="rId2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8" autoAdjust="0"/>
    <p:restoredTop sz="94660"/>
  </p:normalViewPr>
  <p:slideViewPr>
    <p:cSldViewPr snapToGrid="0">
      <p:cViewPr varScale="1">
        <p:scale>
          <a:sx n="74" d="100"/>
          <a:sy n="74" d="100"/>
        </p:scale>
        <p:origin x="8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usanne Åkerlund" userId="b2d0aabd-3901-4cb3-a876-62bff55bc909" providerId="ADAL" clId="{B6D0F568-FEE6-465D-B493-D4734D386434}"/>
    <pc:docChg chg="custSel modSld">
      <pc:chgData name="Susanne Åkerlund" userId="b2d0aabd-3901-4cb3-a876-62bff55bc909" providerId="ADAL" clId="{B6D0F568-FEE6-465D-B493-D4734D386434}" dt="2025-09-03T08:16:03.841" v="874" actId="255"/>
      <pc:docMkLst>
        <pc:docMk/>
      </pc:docMkLst>
      <pc:sldChg chg="delSp modSp mod">
        <pc:chgData name="Susanne Åkerlund" userId="b2d0aabd-3901-4cb3-a876-62bff55bc909" providerId="ADAL" clId="{B6D0F568-FEE6-465D-B493-D4734D386434}" dt="2025-09-03T08:16:03.841" v="874" actId="255"/>
        <pc:sldMkLst>
          <pc:docMk/>
          <pc:sldMk cId="775915837" sldId="288"/>
        </pc:sldMkLst>
        <pc:spChg chg="mod">
          <ac:chgData name="Susanne Åkerlund" userId="b2d0aabd-3901-4cb3-a876-62bff55bc909" providerId="ADAL" clId="{B6D0F568-FEE6-465D-B493-D4734D386434}" dt="2025-09-01T13:33:01.969" v="15" actId="20577"/>
          <ac:spMkLst>
            <pc:docMk/>
            <pc:sldMk cId="775915837" sldId="288"/>
            <ac:spMk id="4" creationId="{0699EA6F-42D1-4001-8A86-DB11ADB4134B}"/>
          </ac:spMkLst>
        </pc:spChg>
        <pc:spChg chg="mod">
          <ac:chgData name="Susanne Åkerlund" userId="b2d0aabd-3901-4cb3-a876-62bff55bc909" providerId="ADAL" clId="{B6D0F568-FEE6-465D-B493-D4734D386434}" dt="2025-09-01T13:33:31.586" v="42" actId="20577"/>
          <ac:spMkLst>
            <pc:docMk/>
            <pc:sldMk cId="775915837" sldId="288"/>
            <ac:spMk id="5" creationId="{3C8E6D21-1880-9CA1-9667-F3EC8F55F5E7}"/>
          </ac:spMkLst>
        </pc:spChg>
        <pc:spChg chg="mod">
          <ac:chgData name="Susanne Åkerlund" userId="b2d0aabd-3901-4cb3-a876-62bff55bc909" providerId="ADAL" clId="{B6D0F568-FEE6-465D-B493-D4734D386434}" dt="2025-09-01T13:52:26.893" v="688" actId="6549"/>
          <ac:spMkLst>
            <pc:docMk/>
            <pc:sldMk cId="775915837" sldId="288"/>
            <ac:spMk id="6" creationId="{146A8A26-EA71-7DB6-6958-6797969CFCB3}"/>
          </ac:spMkLst>
        </pc:spChg>
        <pc:spChg chg="mod">
          <ac:chgData name="Susanne Åkerlund" userId="b2d0aabd-3901-4cb3-a876-62bff55bc909" providerId="ADAL" clId="{B6D0F568-FEE6-465D-B493-D4734D386434}" dt="2025-09-01T13:55:01.197" v="722" actId="14100"/>
          <ac:spMkLst>
            <pc:docMk/>
            <pc:sldMk cId="775915837" sldId="288"/>
            <ac:spMk id="8" creationId="{B4584A14-DA1A-4F7F-4483-533FAA1FE730}"/>
          </ac:spMkLst>
        </pc:spChg>
        <pc:spChg chg="mod">
          <ac:chgData name="Susanne Åkerlund" userId="b2d0aabd-3901-4cb3-a876-62bff55bc909" providerId="ADAL" clId="{B6D0F568-FEE6-465D-B493-D4734D386434}" dt="2025-09-01T13:53:14.311" v="698" actId="1076"/>
          <ac:spMkLst>
            <pc:docMk/>
            <pc:sldMk cId="775915837" sldId="288"/>
            <ac:spMk id="9" creationId="{31CD78C0-194B-93FA-36B0-4766A4124B0D}"/>
          </ac:spMkLst>
        </pc:spChg>
        <pc:spChg chg="mod">
          <ac:chgData name="Susanne Åkerlund" userId="b2d0aabd-3901-4cb3-a876-62bff55bc909" providerId="ADAL" clId="{B6D0F568-FEE6-465D-B493-D4734D386434}" dt="2025-09-01T13:34:06.041" v="65" actId="20577"/>
          <ac:spMkLst>
            <pc:docMk/>
            <pc:sldMk cId="775915837" sldId="288"/>
            <ac:spMk id="10" creationId="{07ECAADF-F4C5-1810-E34B-B31C0015AF8A}"/>
          </ac:spMkLst>
        </pc:spChg>
        <pc:spChg chg="mod">
          <ac:chgData name="Susanne Åkerlund" userId="b2d0aabd-3901-4cb3-a876-62bff55bc909" providerId="ADAL" clId="{B6D0F568-FEE6-465D-B493-D4734D386434}" dt="2025-09-01T13:34:35.744" v="92" actId="20577"/>
          <ac:spMkLst>
            <pc:docMk/>
            <pc:sldMk cId="775915837" sldId="288"/>
            <ac:spMk id="11" creationId="{58CE7042-76BE-CA0E-6565-D465700177C8}"/>
          </ac:spMkLst>
        </pc:spChg>
        <pc:spChg chg="mod">
          <ac:chgData name="Susanne Åkerlund" userId="b2d0aabd-3901-4cb3-a876-62bff55bc909" providerId="ADAL" clId="{B6D0F568-FEE6-465D-B493-D4734D386434}" dt="2025-09-01T13:55:50.863" v="727" actId="14100"/>
          <ac:spMkLst>
            <pc:docMk/>
            <pc:sldMk cId="775915837" sldId="288"/>
            <ac:spMk id="12" creationId="{B3BBC52D-AE87-3D05-B4D4-C9688328A49B}"/>
          </ac:spMkLst>
        </pc:spChg>
        <pc:spChg chg="mod">
          <ac:chgData name="Susanne Åkerlund" userId="b2d0aabd-3901-4cb3-a876-62bff55bc909" providerId="ADAL" clId="{B6D0F568-FEE6-465D-B493-D4734D386434}" dt="2025-09-01T13:53:00.466" v="695" actId="14100"/>
          <ac:spMkLst>
            <pc:docMk/>
            <pc:sldMk cId="775915837" sldId="288"/>
            <ac:spMk id="14" creationId="{C204F45A-F9E0-6C1A-FEF6-8C0970E92D43}"/>
          </ac:spMkLst>
        </pc:spChg>
        <pc:spChg chg="mod">
          <ac:chgData name="Susanne Åkerlund" userId="b2d0aabd-3901-4cb3-a876-62bff55bc909" providerId="ADAL" clId="{B6D0F568-FEE6-465D-B493-D4734D386434}" dt="2025-09-01T13:56:49.455" v="736" actId="1076"/>
          <ac:spMkLst>
            <pc:docMk/>
            <pc:sldMk cId="775915837" sldId="288"/>
            <ac:spMk id="15" creationId="{DF5481BE-EBEF-026D-7CAE-BE2AF8E35114}"/>
          </ac:spMkLst>
        </pc:spChg>
        <pc:spChg chg="mod">
          <ac:chgData name="Susanne Åkerlund" userId="b2d0aabd-3901-4cb3-a876-62bff55bc909" providerId="ADAL" clId="{B6D0F568-FEE6-465D-B493-D4734D386434}" dt="2025-09-01T13:56:22.447" v="731" actId="1076"/>
          <ac:spMkLst>
            <pc:docMk/>
            <pc:sldMk cId="775915837" sldId="288"/>
            <ac:spMk id="16" creationId="{8534E511-1A2B-5B50-87D1-9B6DDF44A228}"/>
          </ac:spMkLst>
        </pc:spChg>
        <pc:spChg chg="mod">
          <ac:chgData name="Susanne Åkerlund" userId="b2d0aabd-3901-4cb3-a876-62bff55bc909" providerId="ADAL" clId="{B6D0F568-FEE6-465D-B493-D4734D386434}" dt="2025-09-01T13:57:37.966" v="737" actId="1076"/>
          <ac:spMkLst>
            <pc:docMk/>
            <pc:sldMk cId="775915837" sldId="288"/>
            <ac:spMk id="19" creationId="{28AAC9C2-3662-67A5-00F4-BDD39321DD45}"/>
          </ac:spMkLst>
        </pc:spChg>
        <pc:spChg chg="mod">
          <ac:chgData name="Susanne Åkerlund" userId="b2d0aabd-3901-4cb3-a876-62bff55bc909" providerId="ADAL" clId="{B6D0F568-FEE6-465D-B493-D4734D386434}" dt="2025-09-03T08:16:03.841" v="874" actId="255"/>
          <ac:spMkLst>
            <pc:docMk/>
            <pc:sldMk cId="775915837" sldId="288"/>
            <ac:spMk id="22" creationId="{EFA8449E-984D-CC89-5C62-B74BC3F015F4}"/>
          </ac:spMkLst>
        </pc:spChg>
        <pc:spChg chg="mod">
          <ac:chgData name="Susanne Åkerlund" userId="b2d0aabd-3901-4cb3-a876-62bff55bc909" providerId="ADAL" clId="{B6D0F568-FEE6-465D-B493-D4734D386434}" dt="2025-09-03T08:15:57.737" v="873" actId="255"/>
          <ac:spMkLst>
            <pc:docMk/>
            <pc:sldMk cId="775915837" sldId="288"/>
            <ac:spMk id="23" creationId="{BCC3C8DD-CC6E-6A8A-61E7-5E6FB5820752}"/>
          </ac:spMkLst>
        </pc:spChg>
        <pc:spChg chg="mod">
          <ac:chgData name="Susanne Åkerlund" userId="b2d0aabd-3901-4cb3-a876-62bff55bc909" providerId="ADAL" clId="{B6D0F568-FEE6-465D-B493-D4734D386434}" dt="2025-09-03T08:15:47.937" v="872" actId="14100"/>
          <ac:spMkLst>
            <pc:docMk/>
            <pc:sldMk cId="775915837" sldId="288"/>
            <ac:spMk id="24" creationId="{F361FE22-69A5-DDCE-9BE2-A5686330A398}"/>
          </ac:spMkLst>
        </pc:spChg>
        <pc:spChg chg="mod">
          <ac:chgData name="Susanne Åkerlund" userId="b2d0aabd-3901-4cb3-a876-62bff55bc909" providerId="ADAL" clId="{B6D0F568-FEE6-465D-B493-D4734D386434}" dt="2025-09-03T08:15:41.892" v="870" actId="14100"/>
          <ac:spMkLst>
            <pc:docMk/>
            <pc:sldMk cId="775915837" sldId="288"/>
            <ac:spMk id="25" creationId="{5F81E9F8-5E36-4FE2-2D94-2EC3EF223EF9}"/>
          </ac:spMkLst>
        </pc:spChg>
        <pc:spChg chg="mod">
          <ac:chgData name="Susanne Åkerlund" userId="b2d0aabd-3901-4cb3-a876-62bff55bc909" providerId="ADAL" clId="{B6D0F568-FEE6-465D-B493-D4734D386434}" dt="2025-09-01T13:52:29.549" v="689" actId="6549"/>
          <ac:spMkLst>
            <pc:docMk/>
            <pc:sldMk cId="775915837" sldId="288"/>
            <ac:spMk id="26" creationId="{8852C409-2F86-7B52-7AB2-358E16359794}"/>
          </ac:spMkLst>
        </pc:spChg>
        <pc:spChg chg="mod">
          <ac:chgData name="Susanne Åkerlund" userId="b2d0aabd-3901-4cb3-a876-62bff55bc909" providerId="ADAL" clId="{B6D0F568-FEE6-465D-B493-D4734D386434}" dt="2025-09-01T13:52:36.947" v="691" actId="255"/>
          <ac:spMkLst>
            <pc:docMk/>
            <pc:sldMk cId="775915837" sldId="288"/>
            <ac:spMk id="27" creationId="{084C8D72-46BA-A999-9BB4-046F50A4962D}"/>
          </ac:spMkLst>
        </pc:spChg>
        <pc:spChg chg="mod">
          <ac:chgData name="Susanne Åkerlund" userId="b2d0aabd-3901-4cb3-a876-62bff55bc909" providerId="ADAL" clId="{B6D0F568-FEE6-465D-B493-D4734D386434}" dt="2025-09-01T13:55:41.245" v="725" actId="14100"/>
          <ac:spMkLst>
            <pc:docMk/>
            <pc:sldMk cId="775915837" sldId="288"/>
            <ac:spMk id="28" creationId="{FFC0748B-2983-401C-531F-64DE3725D614}"/>
          </ac:spMkLst>
        </pc:spChg>
        <pc:spChg chg="mod">
          <ac:chgData name="Susanne Åkerlund" userId="b2d0aabd-3901-4cb3-a876-62bff55bc909" providerId="ADAL" clId="{B6D0F568-FEE6-465D-B493-D4734D386434}" dt="2025-09-01T13:56:14.635" v="730" actId="255"/>
          <ac:spMkLst>
            <pc:docMk/>
            <pc:sldMk cId="775915837" sldId="288"/>
            <ac:spMk id="29" creationId="{043B526E-4A39-CBD0-B59D-21BF3F783A1B}"/>
          </ac:spMkLst>
        </pc:spChg>
        <pc:spChg chg="mod">
          <ac:chgData name="Susanne Åkerlund" userId="b2d0aabd-3901-4cb3-a876-62bff55bc909" providerId="ADAL" clId="{B6D0F568-FEE6-465D-B493-D4734D386434}" dt="2025-09-01T13:56:03.627" v="728" actId="1076"/>
          <ac:spMkLst>
            <pc:docMk/>
            <pc:sldMk cId="775915837" sldId="288"/>
            <ac:spMk id="33" creationId="{196AD2C0-9DE9-8AD3-2781-D860F413CB59}"/>
          </ac:spMkLst>
        </pc:spChg>
      </pc:sldChg>
    </pc:docChg>
  </pc:docChgLst>
  <pc:docChgLst>
    <pc:chgData name="Susanne Åkerlund" userId="b2d0aabd-3901-4cb3-a876-62bff55bc909" providerId="ADAL" clId="{140B7759-18BF-4387-BF5B-DA419C91963E}"/>
    <pc:docChg chg="modSld">
      <pc:chgData name="Susanne Åkerlund" userId="b2d0aabd-3901-4cb3-a876-62bff55bc909" providerId="ADAL" clId="{140B7759-18BF-4387-BF5B-DA419C91963E}" dt="2024-10-07T17:20:59.328" v="36" actId="20577"/>
      <pc:docMkLst>
        <pc:docMk/>
      </pc:docMkLst>
      <pc:sldChg chg="modSp mod">
        <pc:chgData name="Susanne Åkerlund" userId="b2d0aabd-3901-4cb3-a876-62bff55bc909" providerId="ADAL" clId="{140B7759-18BF-4387-BF5B-DA419C91963E}" dt="2024-10-07T17:20:59.328" v="36" actId="20577"/>
        <pc:sldMkLst>
          <pc:docMk/>
          <pc:sldMk cId="775915837" sldId="288"/>
        </pc:sldMkLst>
      </pc:sldChg>
    </pc:docChg>
  </pc:docChgLst>
  <pc:docChgLst>
    <pc:chgData name="Susanne Åkerlund" userId="b2d0aabd-3901-4cb3-a876-62bff55bc909" providerId="ADAL" clId="{1D2C69E3-1B16-4C80-ABA4-5F9C7973951B}"/>
    <pc:docChg chg="modSld">
      <pc:chgData name="Susanne Åkerlund" userId="b2d0aabd-3901-4cb3-a876-62bff55bc909" providerId="ADAL" clId="{1D2C69E3-1B16-4C80-ABA4-5F9C7973951B}" dt="2025-11-25T11:19:03.217" v="23" actId="20577"/>
      <pc:docMkLst>
        <pc:docMk/>
      </pc:docMkLst>
      <pc:sldChg chg="modSp mod">
        <pc:chgData name="Susanne Åkerlund" userId="b2d0aabd-3901-4cb3-a876-62bff55bc909" providerId="ADAL" clId="{1D2C69E3-1B16-4C80-ABA4-5F9C7973951B}" dt="2025-11-25T11:19:03.217" v="23" actId="20577"/>
        <pc:sldMkLst>
          <pc:docMk/>
          <pc:sldMk cId="775915837" sldId="288"/>
        </pc:sldMkLst>
        <pc:spChg chg="mod">
          <ac:chgData name="Susanne Åkerlund" userId="b2d0aabd-3901-4cb3-a876-62bff55bc909" providerId="ADAL" clId="{1D2C69E3-1B16-4C80-ABA4-5F9C7973951B}" dt="2025-11-25T11:19:03.217" v="23" actId="20577"/>
          <ac:spMkLst>
            <pc:docMk/>
            <pc:sldMk cId="775915837" sldId="288"/>
            <ac:spMk id="25" creationId="{5F81E9F8-5E36-4FE2-2D94-2EC3EF223EF9}"/>
          </ac:spMkLst>
        </pc:spChg>
        <pc:spChg chg="mod">
          <ac:chgData name="Susanne Åkerlund" userId="b2d0aabd-3901-4cb3-a876-62bff55bc909" providerId="ADAL" clId="{1D2C69E3-1B16-4C80-ABA4-5F9C7973951B}" dt="2025-11-25T11:18:40.911" v="7" actId="20577"/>
          <ac:spMkLst>
            <pc:docMk/>
            <pc:sldMk cId="775915837" sldId="288"/>
            <ac:spMk id="28" creationId="{FFC0748B-2983-401C-531F-64DE3725D614}"/>
          </ac:spMkLst>
        </pc:spChg>
      </pc:sldChg>
    </pc:docChg>
  </pc:docChgLst>
  <pc:docChgLst>
    <pc:chgData name="Susanne Åkerlund" userId="b2d0aabd-3901-4cb3-a876-62bff55bc909" providerId="ADAL" clId="{42DEBDA6-84E7-4C63-80FB-4092C8ED5FD5}"/>
    <pc:docChg chg="modSld">
      <pc:chgData name="Susanne Åkerlund" userId="b2d0aabd-3901-4cb3-a876-62bff55bc909" providerId="ADAL" clId="{42DEBDA6-84E7-4C63-80FB-4092C8ED5FD5}" dt="2025-11-07T10:32:49.187" v="17" actId="20577"/>
      <pc:docMkLst>
        <pc:docMk/>
      </pc:docMkLst>
      <pc:sldChg chg="modSp mod">
        <pc:chgData name="Susanne Åkerlund" userId="b2d0aabd-3901-4cb3-a876-62bff55bc909" providerId="ADAL" clId="{42DEBDA6-84E7-4C63-80FB-4092C8ED5FD5}" dt="2025-11-07T10:32:49.187" v="17" actId="20577"/>
        <pc:sldMkLst>
          <pc:docMk/>
          <pc:sldMk cId="775915837" sldId="288"/>
        </pc:sldMkLst>
        <pc:spChg chg="mod">
          <ac:chgData name="Susanne Åkerlund" userId="b2d0aabd-3901-4cb3-a876-62bff55bc909" providerId="ADAL" clId="{42DEBDA6-84E7-4C63-80FB-4092C8ED5FD5}" dt="2025-11-07T10:32:49.187" v="17" actId="20577"/>
          <ac:spMkLst>
            <pc:docMk/>
            <pc:sldMk cId="775915837" sldId="288"/>
            <ac:spMk id="22" creationId="{EFA8449E-984D-CC89-5C62-B74BC3F015F4}"/>
          </ac:spMkLst>
        </pc:spChg>
        <pc:spChg chg="mod">
          <ac:chgData name="Susanne Åkerlund" userId="b2d0aabd-3901-4cb3-a876-62bff55bc909" providerId="ADAL" clId="{42DEBDA6-84E7-4C63-80FB-4092C8ED5FD5}" dt="2025-11-07T10:32:39.758" v="8" actId="20577"/>
          <ac:spMkLst>
            <pc:docMk/>
            <pc:sldMk cId="775915837" sldId="288"/>
            <ac:spMk id="27" creationId="{084C8D72-46BA-A999-9BB4-046F50A4962D}"/>
          </ac:spMkLst>
        </pc:spChg>
      </pc:sldChg>
    </pc:docChg>
  </pc:docChgLst>
  <pc:docChgLst>
    <pc:chgData name="Susanne Åkerlund" userId="b2d0aabd-3901-4cb3-a876-62bff55bc909" providerId="ADAL" clId="{2608AFF3-29C0-4B2B-BAF4-54AA79321F60}"/>
    <pc:docChg chg="modSld">
      <pc:chgData name="Susanne Åkerlund" userId="b2d0aabd-3901-4cb3-a876-62bff55bc909" providerId="ADAL" clId="{2608AFF3-29C0-4B2B-BAF4-54AA79321F60}" dt="2025-10-20T13:44:35.099" v="68" actId="20577"/>
      <pc:docMkLst>
        <pc:docMk/>
      </pc:docMkLst>
      <pc:sldChg chg="modSp mod">
        <pc:chgData name="Susanne Åkerlund" userId="b2d0aabd-3901-4cb3-a876-62bff55bc909" providerId="ADAL" clId="{2608AFF3-29C0-4B2B-BAF4-54AA79321F60}" dt="2025-10-20T13:44:35.099" v="68" actId="20577"/>
        <pc:sldMkLst>
          <pc:docMk/>
          <pc:sldMk cId="775915837" sldId="288"/>
        </pc:sldMkLst>
        <pc:spChg chg="mod">
          <ac:chgData name="Susanne Åkerlund" userId="b2d0aabd-3901-4cb3-a876-62bff55bc909" providerId="ADAL" clId="{2608AFF3-29C0-4B2B-BAF4-54AA79321F60}" dt="2025-10-12T15:03:06.732" v="10" actId="20577"/>
          <ac:spMkLst>
            <pc:docMk/>
            <pc:sldMk cId="775915837" sldId="288"/>
            <ac:spMk id="6" creationId="{146A8A26-EA71-7DB6-6958-6797969CFCB3}"/>
          </ac:spMkLst>
        </pc:spChg>
        <pc:spChg chg="mod">
          <ac:chgData name="Susanne Åkerlund" userId="b2d0aabd-3901-4cb3-a876-62bff55bc909" providerId="ADAL" clId="{2608AFF3-29C0-4B2B-BAF4-54AA79321F60}" dt="2025-10-12T15:04:03.598" v="47" actId="20577"/>
          <ac:spMkLst>
            <pc:docMk/>
            <pc:sldMk cId="775915837" sldId="288"/>
            <ac:spMk id="19" creationId="{28AAC9C2-3662-67A5-00F4-BDD39321DD45}"/>
          </ac:spMkLst>
        </pc:spChg>
        <pc:spChg chg="mod">
          <ac:chgData name="Susanne Åkerlund" userId="b2d0aabd-3901-4cb3-a876-62bff55bc909" providerId="ADAL" clId="{2608AFF3-29C0-4B2B-BAF4-54AA79321F60}" dt="2025-10-12T15:03:12.776" v="21" actId="20577"/>
          <ac:spMkLst>
            <pc:docMk/>
            <pc:sldMk cId="775915837" sldId="288"/>
            <ac:spMk id="25" creationId="{5F81E9F8-5E36-4FE2-2D94-2EC3EF223EF9}"/>
          </ac:spMkLst>
        </pc:spChg>
        <pc:spChg chg="mod">
          <ac:chgData name="Susanne Åkerlund" userId="b2d0aabd-3901-4cb3-a876-62bff55bc909" providerId="ADAL" clId="{2608AFF3-29C0-4B2B-BAF4-54AA79321F60}" dt="2025-10-20T13:44:23.164" v="58" actId="20577"/>
          <ac:spMkLst>
            <pc:docMk/>
            <pc:sldMk cId="775915837" sldId="288"/>
            <ac:spMk id="26" creationId="{8852C409-2F86-7B52-7AB2-358E16359794}"/>
          </ac:spMkLst>
        </pc:spChg>
        <pc:spChg chg="mod">
          <ac:chgData name="Susanne Åkerlund" userId="b2d0aabd-3901-4cb3-a876-62bff55bc909" providerId="ADAL" clId="{2608AFF3-29C0-4B2B-BAF4-54AA79321F60}" dt="2025-10-20T13:44:35.099" v="68" actId="20577"/>
          <ac:spMkLst>
            <pc:docMk/>
            <pc:sldMk cId="775915837" sldId="288"/>
            <ac:spMk id="27" creationId="{084C8D72-46BA-A999-9BB4-046F50A4962D}"/>
          </ac:spMkLst>
        </pc:spChg>
      </pc:sldChg>
    </pc:docChg>
  </pc:docChgLst>
  <pc:docChgLst>
    <pc:chgData name="Susanne Åkerlund" userId="b2d0aabd-3901-4cb3-a876-62bff55bc909" providerId="ADAL" clId="{C06E203F-BF11-46D7-87D9-E283CF0F95F9}"/>
    <pc:docChg chg="modSld">
      <pc:chgData name="Susanne Åkerlund" userId="b2d0aabd-3901-4cb3-a876-62bff55bc909" providerId="ADAL" clId="{C06E203F-BF11-46D7-87D9-E283CF0F95F9}" dt="2024-08-22T10:59:37.332" v="1" actId="6549"/>
      <pc:docMkLst>
        <pc:docMk/>
      </pc:docMkLst>
      <pc:sldChg chg="modSp mod">
        <pc:chgData name="Susanne Åkerlund" userId="b2d0aabd-3901-4cb3-a876-62bff55bc909" providerId="ADAL" clId="{C06E203F-BF11-46D7-87D9-E283CF0F95F9}" dt="2024-08-22T10:59:37.332" v="1" actId="6549"/>
        <pc:sldMkLst>
          <pc:docMk/>
          <pc:sldMk cId="775915837" sldId="288"/>
        </pc:sldMkLst>
      </pc:sldChg>
    </pc:docChg>
  </pc:docChgLst>
  <pc:docChgLst>
    <pc:chgData name="Susanne Åkerlund" userId="b2d0aabd-3901-4cb3-a876-62bff55bc909" providerId="ADAL" clId="{4792988F-CE75-435B-9A4C-52AC8FE68610}"/>
    <pc:docChg chg="undo custSel modSld">
      <pc:chgData name="Susanne Åkerlund" userId="b2d0aabd-3901-4cb3-a876-62bff55bc909" providerId="ADAL" clId="{4792988F-CE75-435B-9A4C-52AC8FE68610}" dt="2024-11-13T07:04:36.287" v="81" actId="20577"/>
      <pc:docMkLst>
        <pc:docMk/>
      </pc:docMkLst>
      <pc:sldChg chg="modSp mod">
        <pc:chgData name="Susanne Åkerlund" userId="b2d0aabd-3901-4cb3-a876-62bff55bc909" providerId="ADAL" clId="{4792988F-CE75-435B-9A4C-52AC8FE68610}" dt="2024-11-13T07:04:36.287" v="81" actId="20577"/>
        <pc:sldMkLst>
          <pc:docMk/>
          <pc:sldMk cId="775915837" sldId="28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D23D02-F1B0-48B3-AE5E-51836C83FBD7}" type="datetimeFigureOut">
              <a:rPr lang="sv-SE" smtClean="0"/>
              <a:t>2025-11-25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5FF45A-5FAA-49BB-B597-02DBEFACF4B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458597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00CA10-F212-664E-8BE8-876F5D88CACB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3279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13994" y="2327275"/>
            <a:ext cx="10564012" cy="2387600"/>
          </a:xfrm>
        </p:spPr>
        <p:txBody>
          <a:bodyPr anchor="b">
            <a:normAutofit/>
          </a:bodyPr>
          <a:lstStyle>
            <a:lvl1pPr algn="l">
              <a:defRPr sz="6000">
                <a:solidFill>
                  <a:schemeClr val="bg2"/>
                </a:solidFill>
              </a:defRPr>
            </a:lvl1pPr>
          </a:lstStyle>
          <a:p>
            <a:r>
              <a:rPr lang="sv-SE" dirty="0"/>
              <a:t>KLICKA HÄR FÖR ATT ÄNDRA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13994" y="4530726"/>
            <a:ext cx="10564012" cy="1655762"/>
          </a:xfrm>
        </p:spPr>
        <p:txBody>
          <a:bodyPr>
            <a:noAutofit/>
          </a:bodyPr>
          <a:lstStyle>
            <a:lvl1pPr marL="0" indent="0" algn="l">
              <a:buNone/>
              <a:defRPr sz="9000" b="1" i="1">
                <a:solidFill>
                  <a:schemeClr val="tx1"/>
                </a:solidFill>
                <a:latin typeface="Acumin Pro ExtraCondensed Black" panose="020B0608020202020204" pitchFamily="34" charset="77"/>
              </a:defRPr>
            </a:lvl1pPr>
            <a:lvl2pPr marL="457177" indent="0" algn="ctr">
              <a:buNone/>
              <a:defRPr sz="2000"/>
            </a:lvl2pPr>
            <a:lvl3pPr marL="914355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3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7" indent="0" algn="ctr">
              <a:buNone/>
              <a:defRPr sz="1600"/>
            </a:lvl9pPr>
          </a:lstStyle>
          <a:p>
            <a:r>
              <a:rPr lang="sv-SE" dirty="0"/>
              <a:t>KLICKA HÄR FÖR ATT ÄNDRA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7522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6B2A7-0F8E-E644-AD26-EC947B98FAA3}" type="datetimeFigureOut">
              <a:rPr lang="sv-SE" smtClean="0"/>
              <a:t>2025-11-25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15795-C60F-D744-8C04-373F5B94420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50991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0324547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3168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685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Rubrik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13994" y="2327275"/>
            <a:ext cx="10564012" cy="2387600"/>
          </a:xfrm>
        </p:spPr>
        <p:txBody>
          <a:bodyPr anchor="b">
            <a:normAutofit/>
          </a:bodyPr>
          <a:lstStyle>
            <a:lvl1pPr algn="l">
              <a:defRPr sz="6000">
                <a:solidFill>
                  <a:schemeClr val="bg2"/>
                </a:solidFill>
              </a:defRPr>
            </a:lvl1pPr>
          </a:lstStyle>
          <a:p>
            <a:r>
              <a:rPr lang="sv-SE" dirty="0"/>
              <a:t>KLICKA HÄR FÖR ATT ÄNDRA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13994" y="4530726"/>
            <a:ext cx="10564012" cy="1655762"/>
          </a:xfrm>
        </p:spPr>
        <p:txBody>
          <a:bodyPr>
            <a:noAutofit/>
          </a:bodyPr>
          <a:lstStyle>
            <a:lvl1pPr marL="0" indent="0" algn="l">
              <a:buNone/>
              <a:defRPr sz="9000" b="1" i="1">
                <a:solidFill>
                  <a:schemeClr val="tx1"/>
                </a:solidFill>
                <a:latin typeface="Acumin Pro ExtraCondensed Black" panose="020B0608020202020204" pitchFamily="34" charset="77"/>
              </a:defRPr>
            </a:lvl1pPr>
            <a:lvl2pPr marL="457177" indent="0" algn="ctr">
              <a:buNone/>
              <a:defRPr sz="2000"/>
            </a:lvl2pPr>
            <a:lvl3pPr marL="914355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3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7" indent="0" algn="ctr">
              <a:buNone/>
              <a:defRPr sz="1600"/>
            </a:lvl9pPr>
          </a:lstStyle>
          <a:p>
            <a:r>
              <a:rPr lang="sv-SE" dirty="0"/>
              <a:t>KLICKA HÄR FÖR ATT ÄNDRA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4661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Rubrikbi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13994" y="2307968"/>
            <a:ext cx="10564012" cy="2387600"/>
          </a:xfrm>
        </p:spPr>
        <p:txBody>
          <a:bodyPr anchor="b">
            <a:normAutofit/>
          </a:bodyPr>
          <a:lstStyle>
            <a:lvl1pPr algn="l">
              <a:defRPr sz="6000">
                <a:solidFill>
                  <a:schemeClr val="bg2"/>
                </a:solidFill>
              </a:defRPr>
            </a:lvl1pPr>
          </a:lstStyle>
          <a:p>
            <a:r>
              <a:rPr lang="sv-SE" dirty="0"/>
              <a:t>KLICKA HÄR FÖR ATT ÄNDRA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13994" y="4530726"/>
            <a:ext cx="10564012" cy="1655762"/>
          </a:xfrm>
        </p:spPr>
        <p:txBody>
          <a:bodyPr>
            <a:noAutofit/>
          </a:bodyPr>
          <a:lstStyle>
            <a:lvl1pPr marL="0" indent="0" algn="l">
              <a:buNone/>
              <a:defRPr sz="9000" b="1" i="1">
                <a:solidFill>
                  <a:schemeClr val="accent1"/>
                </a:solidFill>
                <a:latin typeface="Acumin Pro ExtraCondensed Black" panose="020B0608020202020204" pitchFamily="34" charset="77"/>
              </a:defRPr>
            </a:lvl1pPr>
            <a:lvl2pPr marL="457177" indent="0" algn="ctr">
              <a:buNone/>
              <a:defRPr sz="2000"/>
            </a:lvl2pPr>
            <a:lvl3pPr marL="914355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3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7" indent="0" algn="ctr">
              <a:buNone/>
              <a:defRPr sz="1600"/>
            </a:lvl9pPr>
          </a:lstStyle>
          <a:p>
            <a:r>
              <a:rPr lang="sv-SE" dirty="0"/>
              <a:t>KLICKA HÄR FÖR ATT ÄNDRA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347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Rubrikbi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13994" y="2320324"/>
            <a:ext cx="10564012" cy="2387600"/>
          </a:xfrm>
        </p:spPr>
        <p:txBody>
          <a:bodyPr anchor="b">
            <a:normAutofit/>
          </a:bodyPr>
          <a:lstStyle>
            <a:lvl1pPr algn="l">
              <a:defRPr sz="6000">
                <a:solidFill>
                  <a:schemeClr val="bg2"/>
                </a:solidFill>
              </a:defRPr>
            </a:lvl1pPr>
          </a:lstStyle>
          <a:p>
            <a:r>
              <a:rPr lang="sv-SE" dirty="0"/>
              <a:t>KLICKA HÄR FÖR ATT ÄNDRA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13994" y="4450407"/>
            <a:ext cx="10564012" cy="1655762"/>
          </a:xfrm>
        </p:spPr>
        <p:txBody>
          <a:bodyPr>
            <a:noAutofit/>
          </a:bodyPr>
          <a:lstStyle>
            <a:lvl1pPr marL="0" indent="0" algn="l">
              <a:buNone/>
              <a:defRPr sz="10000" b="1" i="1">
                <a:solidFill>
                  <a:schemeClr val="accent1"/>
                </a:solidFill>
                <a:latin typeface="Acumin Pro ExtraCondensed Black" panose="020B0608020202020204" pitchFamily="34" charset="77"/>
              </a:defRPr>
            </a:lvl1pPr>
            <a:lvl2pPr marL="457177" indent="0" algn="ctr">
              <a:buNone/>
              <a:defRPr sz="2000"/>
            </a:lvl2pPr>
            <a:lvl3pPr marL="914355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3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7" indent="0" algn="ctr">
              <a:buNone/>
              <a:defRPr sz="1600"/>
            </a:lvl9pPr>
          </a:lstStyle>
          <a:p>
            <a:r>
              <a:rPr lang="sv-SE" dirty="0"/>
              <a:t>KLICKA HÄR FÖR ATT ÄNDRA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429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passad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852929F4-6F05-B84D-AE6A-24E07D737F2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994" y="2327275"/>
            <a:ext cx="10564012" cy="2387600"/>
          </a:xfrm>
        </p:spPr>
        <p:txBody>
          <a:bodyPr anchor="b">
            <a:normAutofit/>
          </a:bodyPr>
          <a:lstStyle>
            <a:lvl1pPr algn="l">
              <a:defRPr sz="6000">
                <a:solidFill>
                  <a:schemeClr val="bg2"/>
                </a:solidFill>
              </a:defRPr>
            </a:lvl1pPr>
          </a:lstStyle>
          <a:p>
            <a:r>
              <a:rPr lang="sv-SE" dirty="0"/>
              <a:t>KLICKA HÄR FÖR ATT ÄNDRA</a:t>
            </a:r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8E1A4379-3ADA-454D-87A0-058A7868243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13994" y="4530726"/>
            <a:ext cx="10564012" cy="1655762"/>
          </a:xfrm>
        </p:spPr>
        <p:txBody>
          <a:bodyPr>
            <a:noAutofit/>
          </a:bodyPr>
          <a:lstStyle>
            <a:lvl1pPr marL="0" indent="0" algn="l">
              <a:buNone/>
              <a:defRPr sz="9000" b="1" i="1">
                <a:solidFill>
                  <a:schemeClr val="accent2"/>
                </a:solidFill>
                <a:latin typeface="Acumin Pro ExtraCondensed Black" panose="020B0608020202020204" pitchFamily="34" charset="77"/>
              </a:defRPr>
            </a:lvl1pPr>
            <a:lvl2pPr marL="457177" indent="0" algn="ctr">
              <a:buNone/>
              <a:defRPr sz="2000"/>
            </a:lvl2pPr>
            <a:lvl3pPr marL="914355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3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7" indent="0" algn="ctr">
              <a:buNone/>
              <a:defRPr sz="1600"/>
            </a:lvl9pPr>
          </a:lstStyle>
          <a:p>
            <a:r>
              <a:rPr lang="sv-SE" dirty="0"/>
              <a:t>KLICKA HÄR FÖR ATT ÄNDRA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186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npassad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E7ACD-C9EC-9947-91F5-D3C4DF093DF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994" y="2327275"/>
            <a:ext cx="10564012" cy="2387600"/>
          </a:xfrm>
        </p:spPr>
        <p:txBody>
          <a:bodyPr anchor="b">
            <a:normAutofit/>
          </a:bodyPr>
          <a:lstStyle>
            <a:lvl1pPr algn="l">
              <a:defRPr sz="6000">
                <a:solidFill>
                  <a:schemeClr val="bg2"/>
                </a:solidFill>
              </a:defRPr>
            </a:lvl1pPr>
          </a:lstStyle>
          <a:p>
            <a:r>
              <a:rPr lang="sv-SE" dirty="0"/>
              <a:t>KLICKA HÄR FÖR ATT ÄNDRA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045725-1539-7443-86F9-4AF6A2FCF68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13994" y="4530726"/>
            <a:ext cx="10564012" cy="1655762"/>
          </a:xfrm>
        </p:spPr>
        <p:txBody>
          <a:bodyPr>
            <a:noAutofit/>
          </a:bodyPr>
          <a:lstStyle>
            <a:lvl1pPr marL="0" indent="0" algn="l">
              <a:buNone/>
              <a:defRPr sz="9000" b="1" i="1">
                <a:solidFill>
                  <a:schemeClr val="accent1"/>
                </a:solidFill>
                <a:latin typeface="Acumin Pro ExtraCondensed Black" panose="020B0608020202020204" pitchFamily="34" charset="77"/>
              </a:defRPr>
            </a:lvl1pPr>
            <a:lvl2pPr marL="457177" indent="0" algn="ctr">
              <a:buNone/>
              <a:defRPr sz="2000"/>
            </a:lvl2pPr>
            <a:lvl3pPr marL="914355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3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7" indent="0" algn="ctr">
              <a:buNone/>
              <a:defRPr sz="1600"/>
            </a:lvl9pPr>
          </a:lstStyle>
          <a:p>
            <a:r>
              <a:rPr lang="sv-SE" dirty="0"/>
              <a:t>KLICKA HÄR FÖR ATT ÄNDRA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154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npassad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9706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npassad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4261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Anpassad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FB1F6B-6C79-3B48-A8B6-F8A96CC9A7D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994" y="2327275"/>
            <a:ext cx="10564012" cy="2387600"/>
          </a:xfrm>
        </p:spPr>
        <p:txBody>
          <a:bodyPr anchor="b">
            <a:normAutofit/>
          </a:bodyPr>
          <a:lstStyle>
            <a:lvl1pPr algn="l"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KLICKA HÄR FÖR ATT ÄNDRA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667F39-B781-FD44-BDE5-5E1C4D5944F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13994" y="4530726"/>
            <a:ext cx="10564012" cy="1655762"/>
          </a:xfrm>
        </p:spPr>
        <p:txBody>
          <a:bodyPr>
            <a:noAutofit/>
          </a:bodyPr>
          <a:lstStyle>
            <a:lvl1pPr marL="0" indent="0" algn="l">
              <a:buNone/>
              <a:defRPr sz="9000" b="1" i="1">
                <a:solidFill>
                  <a:schemeClr val="tx1"/>
                </a:solidFill>
                <a:latin typeface="Acumin Pro ExtraCondensed Black" panose="020B0608020202020204" pitchFamily="34" charset="77"/>
              </a:defRPr>
            </a:lvl1pPr>
            <a:lvl2pPr marL="457177" indent="0" algn="ctr">
              <a:buNone/>
              <a:defRPr sz="2000"/>
            </a:lvl2pPr>
            <a:lvl3pPr marL="914355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3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7" indent="0" algn="ctr">
              <a:buNone/>
              <a:defRPr sz="1600"/>
            </a:lvl9pPr>
          </a:lstStyle>
          <a:p>
            <a:r>
              <a:rPr lang="sv-SE" dirty="0"/>
              <a:t>KLICKA HÄR FÖR ATT ÄNDRA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145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66B2A7-0F8E-E644-AD26-EC947B98FAA3}" type="datetimeFigureOut">
              <a:rPr lang="sv-SE" smtClean="0"/>
              <a:t>2025-11-25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D15795-C60F-D744-8C04-373F5B94420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28461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xStyles>
    <p:titleStyle>
      <a:lvl1pPr algn="l" defTabSz="914355" rtl="0" eaLnBrk="1" latinLnBrk="0" hangingPunct="1">
        <a:lnSpc>
          <a:spcPct val="90000"/>
        </a:lnSpc>
        <a:spcBef>
          <a:spcPct val="0"/>
        </a:spcBef>
        <a:buNone/>
        <a:defRPr sz="5500" b="1" i="1" kern="1200">
          <a:solidFill>
            <a:schemeClr val="tx1"/>
          </a:solidFill>
          <a:latin typeface="Acumin Pro ExtraCondensed Black" panose="020B0608020202020204" pitchFamily="34" charset="77"/>
          <a:ea typeface="+mj-ea"/>
          <a:cs typeface="+mj-cs"/>
        </a:defRPr>
      </a:lvl1pPr>
    </p:titleStyle>
    <p:bodyStyle>
      <a:lvl1pPr marL="228589" indent="-228589" algn="l" defTabSz="91435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300" b="0" i="0" kern="1200">
          <a:solidFill>
            <a:schemeClr val="tx1"/>
          </a:solidFill>
          <a:latin typeface="Acumin Pro ExtraCondensed Mediu" panose="020B0608020202020204" pitchFamily="34" charset="77"/>
          <a:ea typeface="+mn-ea"/>
          <a:cs typeface="+mn-cs"/>
        </a:defRPr>
      </a:lvl1pPr>
      <a:lvl2pPr marL="685766" indent="-228589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000" b="0" i="0" kern="1200">
          <a:solidFill>
            <a:schemeClr val="tx1"/>
          </a:solidFill>
          <a:latin typeface="Acumin Pro ExtraCondensed Mediu" panose="020B0608020202020204" pitchFamily="34" charset="77"/>
          <a:ea typeface="+mn-ea"/>
          <a:cs typeface="+mn-cs"/>
        </a:defRPr>
      </a:lvl2pPr>
      <a:lvl3pPr marL="1142943" indent="-228589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cumin Pro ExtraCondensed Mediu" panose="020B0608020202020204" pitchFamily="34" charset="77"/>
          <a:ea typeface="+mn-ea"/>
          <a:cs typeface="+mn-cs"/>
        </a:defRPr>
      </a:lvl3pPr>
      <a:lvl4pPr marL="1600120" indent="-228589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b="0" i="0" kern="1200">
          <a:solidFill>
            <a:schemeClr val="tx1"/>
          </a:solidFill>
          <a:latin typeface="Acumin Pro ExtraCondensed Mediu" panose="020B0608020202020204" pitchFamily="34" charset="77"/>
          <a:ea typeface="+mn-ea"/>
          <a:cs typeface="+mn-cs"/>
        </a:defRPr>
      </a:lvl4pPr>
      <a:lvl5pPr marL="2057297" indent="-228589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b="0" i="0" kern="1200">
          <a:solidFill>
            <a:schemeClr val="tx1"/>
          </a:solidFill>
          <a:latin typeface="Acumin Pro ExtraCondensed Mediu" panose="020B0608020202020204" pitchFamily="34" charset="77"/>
          <a:ea typeface="+mn-ea"/>
          <a:cs typeface="+mn-cs"/>
        </a:defRPr>
      </a:lvl5pPr>
      <a:lvl6pPr marL="2514475" indent="-228589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3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derrubrik 4">
            <a:extLst>
              <a:ext uri="{FF2B5EF4-FFF2-40B4-BE49-F238E27FC236}">
                <a16:creationId xmlns:a16="http://schemas.microsoft.com/office/drawing/2014/main" id="{0699EA6F-42D1-4001-8A86-DB11ADB4134B}"/>
              </a:ext>
            </a:extLst>
          </p:cNvPr>
          <p:cNvSpPr txBox="1">
            <a:spLocks/>
          </p:cNvSpPr>
          <p:nvPr/>
        </p:nvSpPr>
        <p:spPr>
          <a:xfrm>
            <a:off x="157560" y="194295"/>
            <a:ext cx="11915775" cy="2275681"/>
          </a:xfrm>
          <a:prstGeom prst="rect">
            <a:avLst/>
          </a:prstGeom>
        </p:spPr>
        <p:txBody>
          <a:bodyPr/>
          <a:lstStyle>
            <a:lvl1pPr marL="457177" indent="-457177" algn="l" defTabSz="1828709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6600" b="0" i="0" kern="1200">
                <a:solidFill>
                  <a:schemeClr val="tx1"/>
                </a:solidFill>
                <a:latin typeface="Acumin Pro ExtraCondensed Mediu" panose="020B0608020202020204" pitchFamily="34" charset="77"/>
                <a:ea typeface="+mn-ea"/>
                <a:cs typeface="+mn-cs"/>
              </a:defRPr>
            </a:lvl1pPr>
            <a:lvl2pPr marL="137153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6000" b="0" i="0" kern="1200">
                <a:solidFill>
                  <a:schemeClr val="tx1"/>
                </a:solidFill>
                <a:latin typeface="Acumin Pro ExtraCondensed Mediu" panose="020B0608020202020204" pitchFamily="34" charset="77"/>
                <a:ea typeface="+mn-ea"/>
                <a:cs typeface="+mn-cs"/>
              </a:defRPr>
            </a:lvl2pPr>
            <a:lvl3pPr marL="2285886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b="0" i="0" kern="1200">
                <a:solidFill>
                  <a:schemeClr val="tx1"/>
                </a:solidFill>
                <a:latin typeface="Acumin Pro ExtraCondensed Mediu" panose="020B0608020202020204" pitchFamily="34" charset="77"/>
                <a:ea typeface="+mn-ea"/>
                <a:cs typeface="+mn-cs"/>
              </a:defRPr>
            </a:lvl3pPr>
            <a:lvl4pPr marL="3200240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400" b="0" i="0" kern="1200">
                <a:solidFill>
                  <a:schemeClr val="tx1"/>
                </a:solidFill>
                <a:latin typeface="Acumin Pro ExtraCondensed Mediu" panose="020B0608020202020204" pitchFamily="34" charset="77"/>
                <a:ea typeface="+mn-ea"/>
                <a:cs typeface="+mn-cs"/>
              </a:defRPr>
            </a:lvl4pPr>
            <a:lvl5pPr marL="4114594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400" b="0" i="0" kern="1200">
                <a:solidFill>
                  <a:schemeClr val="tx1"/>
                </a:solidFill>
                <a:latin typeface="Acumin Pro ExtraCondensed Mediu" panose="020B0608020202020204" pitchFamily="34" charset="77"/>
                <a:ea typeface="+mn-ea"/>
                <a:cs typeface="+mn-cs"/>
              </a:defRPr>
            </a:lvl5pPr>
            <a:lvl6pPr marL="5028949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303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657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01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355">
              <a:spcBef>
                <a:spcPts val="1000"/>
              </a:spcBef>
              <a:buNone/>
            </a:pPr>
            <a:r>
              <a:rPr lang="sv-SE" sz="3300" b="1" dirty="0">
                <a:solidFill>
                  <a:srgbClr val="FFD100"/>
                </a:solidFill>
                <a:latin typeface="Calibri" panose="020F0502020204030204"/>
              </a:rPr>
              <a:t>Kioskschema ABB Arena Team 12 25/26, </a:t>
            </a:r>
            <a:r>
              <a:rPr lang="sv-SE" sz="2200" b="1" dirty="0">
                <a:solidFill>
                  <a:srgbClr val="FFD100"/>
                </a:solidFill>
                <a:latin typeface="Calibri" panose="020F0502020204030204"/>
              </a:rPr>
              <a:t>Puben (Stora kiosken) &amp; 50/50-lotter 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091FE522-850F-4292-8EBF-296704E1F0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Grayscale trans="4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1863" y="6076920"/>
            <a:ext cx="872035" cy="651540"/>
          </a:xfrm>
          <a:prstGeom prst="rect">
            <a:avLst/>
          </a:prstGeom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3C8E6D21-1880-9CA1-9667-F3EC8F55F5E7}"/>
              </a:ext>
            </a:extLst>
          </p:cNvPr>
          <p:cNvSpPr txBox="1"/>
          <p:nvPr/>
        </p:nvSpPr>
        <p:spPr>
          <a:xfrm>
            <a:off x="445277" y="719414"/>
            <a:ext cx="2483733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defTabSz="228600"/>
            <a:r>
              <a:rPr lang="sv-SE" sz="1200" b="1" dirty="0">
                <a:solidFill>
                  <a:srgbClr val="2C2826"/>
                </a:solidFill>
                <a:latin typeface="Calibri" panose="020F0502020204030204"/>
              </a:rPr>
              <a:t>1. VIK-Almtuna, </a:t>
            </a:r>
            <a:r>
              <a:rPr lang="sv-SE" sz="1200" b="1" dirty="0" err="1">
                <a:solidFill>
                  <a:srgbClr val="2C2826"/>
                </a:solidFill>
                <a:latin typeface="Calibri" panose="020F0502020204030204"/>
              </a:rPr>
              <a:t>fre</a:t>
            </a:r>
            <a:r>
              <a:rPr lang="sv-SE" sz="1200" b="1" dirty="0">
                <a:solidFill>
                  <a:srgbClr val="2C2826"/>
                </a:solidFill>
                <a:latin typeface="Calibri" panose="020F0502020204030204"/>
              </a:rPr>
              <a:t> 3/10 19:00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146A8A26-EA71-7DB6-6958-6797969CFCB3}"/>
              </a:ext>
            </a:extLst>
          </p:cNvPr>
          <p:cNvSpPr txBox="1"/>
          <p:nvPr/>
        </p:nvSpPr>
        <p:spPr>
          <a:xfrm>
            <a:off x="445277" y="1011950"/>
            <a:ext cx="2483733" cy="11079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228600"/>
            <a:r>
              <a:rPr lang="sv-SE" sz="1100" dirty="0">
                <a:solidFill>
                  <a:srgbClr val="2C2826"/>
                </a:solidFill>
                <a:latin typeface="Calibri" panose="020F0502020204030204"/>
              </a:rPr>
              <a:t>Adam</a:t>
            </a:r>
          </a:p>
          <a:p>
            <a:pPr defTabSz="228600"/>
            <a:r>
              <a:rPr lang="sv-SE" sz="1100" dirty="0">
                <a:solidFill>
                  <a:srgbClr val="2C2826"/>
                </a:solidFill>
                <a:latin typeface="Calibri" panose="020F0502020204030204"/>
              </a:rPr>
              <a:t>Ben</a:t>
            </a:r>
          </a:p>
          <a:p>
            <a:pPr defTabSz="228600"/>
            <a:r>
              <a:rPr lang="sv-SE" sz="1100" dirty="0">
                <a:solidFill>
                  <a:srgbClr val="2C2826"/>
                </a:solidFill>
                <a:latin typeface="Calibri" panose="020F0502020204030204"/>
              </a:rPr>
              <a:t>Elis</a:t>
            </a:r>
          </a:p>
          <a:p>
            <a:pPr defTabSz="228600"/>
            <a:r>
              <a:rPr lang="sv-SE" sz="1100" dirty="0">
                <a:solidFill>
                  <a:srgbClr val="2C2826"/>
                </a:solidFill>
                <a:latin typeface="Calibri" panose="020F0502020204030204"/>
              </a:rPr>
              <a:t>Gustav</a:t>
            </a:r>
          </a:p>
          <a:p>
            <a:pPr defTabSz="228600"/>
            <a:r>
              <a:rPr lang="sv-SE" sz="1100" dirty="0">
                <a:solidFill>
                  <a:srgbClr val="2C2826"/>
                </a:solidFill>
                <a:latin typeface="Calibri" panose="020F0502020204030204"/>
              </a:rPr>
              <a:t>Hugo</a:t>
            </a:r>
          </a:p>
          <a:p>
            <a:pPr defTabSz="228600"/>
            <a:r>
              <a:rPr lang="sv-SE" sz="1100" dirty="0">
                <a:solidFill>
                  <a:srgbClr val="2C2826"/>
                </a:solidFill>
                <a:latin typeface="Calibri" panose="020F0502020204030204"/>
              </a:rPr>
              <a:t>Mio E</a:t>
            </a:r>
            <a:endParaRPr lang="sv-SE" sz="900" dirty="0">
              <a:solidFill>
                <a:srgbClr val="2C2826"/>
              </a:solidFill>
              <a:latin typeface="Calibri" panose="020F0502020204030204"/>
            </a:endParaRP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B4584A14-DA1A-4F7F-4483-533FAA1FE730}"/>
              </a:ext>
            </a:extLst>
          </p:cNvPr>
          <p:cNvSpPr txBox="1"/>
          <p:nvPr/>
        </p:nvSpPr>
        <p:spPr>
          <a:xfrm>
            <a:off x="5470210" y="2242486"/>
            <a:ext cx="2468375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defTabSz="228600"/>
            <a:r>
              <a:rPr lang="sv-SE" sz="1200" b="1" dirty="0">
                <a:solidFill>
                  <a:srgbClr val="2C2826"/>
                </a:solidFill>
                <a:latin typeface="Calibri" panose="020F0502020204030204"/>
              </a:rPr>
              <a:t>7. </a:t>
            </a:r>
            <a:r>
              <a:rPr lang="sv-SE" sz="1100" b="1" dirty="0">
                <a:solidFill>
                  <a:srgbClr val="2C2826"/>
                </a:solidFill>
                <a:latin typeface="Calibri" panose="020F0502020204030204"/>
              </a:rPr>
              <a:t>VIK-Östersund, </a:t>
            </a:r>
            <a:r>
              <a:rPr lang="sv-SE" sz="1100" b="1" dirty="0" err="1">
                <a:solidFill>
                  <a:srgbClr val="2C2826"/>
                </a:solidFill>
                <a:latin typeface="Calibri" panose="020F0502020204030204"/>
              </a:rPr>
              <a:t>fre</a:t>
            </a:r>
            <a:r>
              <a:rPr lang="sv-SE" sz="1100" b="1" dirty="0">
                <a:solidFill>
                  <a:srgbClr val="2C2826"/>
                </a:solidFill>
                <a:latin typeface="Calibri" panose="020F0502020204030204"/>
              </a:rPr>
              <a:t> 23/1 tid kommer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31CD78C0-194B-93FA-36B0-4766A4124B0D}"/>
              </a:ext>
            </a:extLst>
          </p:cNvPr>
          <p:cNvSpPr txBox="1"/>
          <p:nvPr/>
        </p:nvSpPr>
        <p:spPr>
          <a:xfrm>
            <a:off x="3014699" y="2238634"/>
            <a:ext cx="2347728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defTabSz="228600"/>
            <a:r>
              <a:rPr lang="sv-SE" sz="1200" b="1" dirty="0">
                <a:solidFill>
                  <a:srgbClr val="2C2826"/>
                </a:solidFill>
                <a:latin typeface="Calibri" panose="020F0502020204030204"/>
              </a:rPr>
              <a:t>6. </a:t>
            </a:r>
            <a:r>
              <a:rPr lang="sv-SE" sz="1100" b="1" dirty="0">
                <a:solidFill>
                  <a:srgbClr val="2C2826"/>
                </a:solidFill>
                <a:latin typeface="Calibri" panose="020F0502020204030204"/>
              </a:rPr>
              <a:t>VIK-Troja Ljungby, </a:t>
            </a:r>
            <a:r>
              <a:rPr lang="sv-SE" sz="1100" b="1" dirty="0" err="1">
                <a:solidFill>
                  <a:srgbClr val="2C2826"/>
                </a:solidFill>
                <a:latin typeface="Calibri" panose="020F0502020204030204"/>
              </a:rPr>
              <a:t>ons</a:t>
            </a:r>
            <a:r>
              <a:rPr lang="sv-SE" sz="1100" b="1" dirty="0">
                <a:solidFill>
                  <a:srgbClr val="2C2826"/>
                </a:solidFill>
                <a:latin typeface="Calibri" panose="020F0502020204030204"/>
              </a:rPr>
              <a:t> 7/1 19:00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07ECAADF-F4C5-1810-E34B-B31C0015AF8A}"/>
              </a:ext>
            </a:extLst>
          </p:cNvPr>
          <p:cNvSpPr txBox="1"/>
          <p:nvPr/>
        </p:nvSpPr>
        <p:spPr>
          <a:xfrm>
            <a:off x="3015103" y="722474"/>
            <a:ext cx="2347728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defTabSz="228600"/>
            <a:r>
              <a:rPr lang="sv-SE" sz="1200" b="1" dirty="0">
                <a:solidFill>
                  <a:srgbClr val="2C2826"/>
                </a:solidFill>
                <a:latin typeface="Calibri" panose="020F0502020204030204"/>
              </a:rPr>
              <a:t>2. VIK-Mora, </a:t>
            </a:r>
            <a:r>
              <a:rPr lang="sv-SE" sz="1200" b="1" dirty="0" err="1">
                <a:solidFill>
                  <a:srgbClr val="2C2826"/>
                </a:solidFill>
                <a:latin typeface="Calibri" panose="020F0502020204030204"/>
              </a:rPr>
              <a:t>fre</a:t>
            </a:r>
            <a:r>
              <a:rPr lang="sv-SE" sz="1200" b="1" dirty="0">
                <a:solidFill>
                  <a:srgbClr val="2C2826"/>
                </a:solidFill>
                <a:latin typeface="Calibri" panose="020F0502020204030204"/>
              </a:rPr>
              <a:t> 24/10 19:00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58CE7042-76BE-CA0E-6565-D465700177C8}"/>
              </a:ext>
            </a:extLst>
          </p:cNvPr>
          <p:cNvSpPr txBox="1"/>
          <p:nvPr/>
        </p:nvSpPr>
        <p:spPr>
          <a:xfrm>
            <a:off x="5459164" y="718432"/>
            <a:ext cx="2347728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defTabSz="228600"/>
            <a:r>
              <a:rPr lang="sv-SE" sz="1200" b="1" dirty="0">
                <a:solidFill>
                  <a:srgbClr val="2C2826"/>
                </a:solidFill>
                <a:latin typeface="Calibri" panose="020F0502020204030204"/>
              </a:rPr>
              <a:t>3. VIK-Björklöven, </a:t>
            </a:r>
            <a:r>
              <a:rPr lang="sv-SE" sz="1200" b="1" dirty="0" err="1">
                <a:solidFill>
                  <a:srgbClr val="2C2826"/>
                </a:solidFill>
                <a:latin typeface="Calibri" panose="020F0502020204030204"/>
              </a:rPr>
              <a:t>fre</a:t>
            </a:r>
            <a:r>
              <a:rPr lang="sv-SE" sz="1200" b="1" dirty="0">
                <a:solidFill>
                  <a:srgbClr val="2C2826"/>
                </a:solidFill>
                <a:latin typeface="Calibri" panose="020F0502020204030204"/>
              </a:rPr>
              <a:t> 14/11 19:00</a:t>
            </a: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B3BBC52D-AE87-3D05-B4D4-C9688328A49B}"/>
              </a:ext>
            </a:extLst>
          </p:cNvPr>
          <p:cNvSpPr txBox="1"/>
          <p:nvPr/>
        </p:nvSpPr>
        <p:spPr>
          <a:xfrm>
            <a:off x="7879596" y="718432"/>
            <a:ext cx="2409241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defTabSz="228600"/>
            <a:r>
              <a:rPr lang="sv-SE" sz="1200" b="1" dirty="0">
                <a:solidFill>
                  <a:srgbClr val="2C2826"/>
                </a:solidFill>
                <a:latin typeface="Calibri" panose="020F0502020204030204"/>
              </a:rPr>
              <a:t>4. VIK-Mora, </a:t>
            </a:r>
            <a:r>
              <a:rPr lang="sv-SE" sz="1200" b="1" dirty="0" err="1">
                <a:solidFill>
                  <a:srgbClr val="2C2826"/>
                </a:solidFill>
                <a:latin typeface="Calibri" panose="020F0502020204030204"/>
              </a:rPr>
              <a:t>ons</a:t>
            </a:r>
            <a:r>
              <a:rPr lang="sv-SE" sz="1200" b="1" dirty="0">
                <a:solidFill>
                  <a:srgbClr val="2C2826"/>
                </a:solidFill>
                <a:latin typeface="Calibri" panose="020F0502020204030204"/>
              </a:rPr>
              <a:t> 26/11 19:00</a:t>
            </a:r>
          </a:p>
        </p:txBody>
      </p:sp>
      <p:sp>
        <p:nvSpPr>
          <p:cNvPr id="14" name="textruta 13">
            <a:extLst>
              <a:ext uri="{FF2B5EF4-FFF2-40B4-BE49-F238E27FC236}">
                <a16:creationId xmlns:a16="http://schemas.microsoft.com/office/drawing/2014/main" id="{C204F45A-F9E0-6C1A-FEF6-8C0970E92D43}"/>
              </a:ext>
            </a:extLst>
          </p:cNvPr>
          <p:cNvSpPr txBox="1"/>
          <p:nvPr/>
        </p:nvSpPr>
        <p:spPr>
          <a:xfrm>
            <a:off x="460634" y="2229492"/>
            <a:ext cx="2468376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defTabSz="228600"/>
            <a:r>
              <a:rPr lang="sv-SE" sz="1200" b="1" dirty="0">
                <a:solidFill>
                  <a:srgbClr val="2C2826"/>
                </a:solidFill>
                <a:latin typeface="Calibri" panose="020F0502020204030204"/>
              </a:rPr>
              <a:t>5. </a:t>
            </a:r>
            <a:r>
              <a:rPr lang="sv-SE" sz="1100" b="1" dirty="0">
                <a:solidFill>
                  <a:srgbClr val="2C2826"/>
                </a:solidFill>
                <a:latin typeface="Calibri" panose="020F0502020204030204"/>
              </a:rPr>
              <a:t>VIK-Oskarshamn, </a:t>
            </a:r>
            <a:r>
              <a:rPr lang="sv-SE" sz="1100" b="1" dirty="0" err="1">
                <a:solidFill>
                  <a:srgbClr val="2C2826"/>
                </a:solidFill>
                <a:latin typeface="Calibri" panose="020F0502020204030204"/>
              </a:rPr>
              <a:t>fre</a:t>
            </a:r>
            <a:r>
              <a:rPr lang="sv-SE" sz="1100" b="1" dirty="0">
                <a:solidFill>
                  <a:srgbClr val="2C2826"/>
                </a:solidFill>
                <a:latin typeface="Calibri" panose="020F0502020204030204"/>
              </a:rPr>
              <a:t> 19/12 19:00</a:t>
            </a: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DF5481BE-EBEF-026D-7CAE-BE2AF8E35114}"/>
              </a:ext>
            </a:extLst>
          </p:cNvPr>
          <p:cNvSpPr txBox="1"/>
          <p:nvPr/>
        </p:nvSpPr>
        <p:spPr>
          <a:xfrm>
            <a:off x="7992391" y="2238634"/>
            <a:ext cx="2347728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defTabSz="228600"/>
            <a:r>
              <a:rPr lang="sv-SE" sz="1200" b="1" dirty="0">
                <a:solidFill>
                  <a:srgbClr val="2C2826"/>
                </a:solidFill>
                <a:latin typeface="Calibri" panose="020F0502020204030204"/>
              </a:rPr>
              <a:t>8. VIK-AIK, </a:t>
            </a:r>
            <a:r>
              <a:rPr lang="sv-SE" sz="1200" b="1" dirty="0" err="1">
                <a:solidFill>
                  <a:srgbClr val="2C2826"/>
                </a:solidFill>
                <a:latin typeface="Calibri" panose="020F0502020204030204"/>
              </a:rPr>
              <a:t>lör</a:t>
            </a:r>
            <a:r>
              <a:rPr lang="sv-SE" sz="1200" b="1" dirty="0">
                <a:solidFill>
                  <a:srgbClr val="2C2826"/>
                </a:solidFill>
                <a:latin typeface="Calibri" panose="020F0502020204030204"/>
              </a:rPr>
              <a:t> 21/2 tid kommer</a:t>
            </a:r>
          </a:p>
        </p:txBody>
      </p:sp>
      <p:sp>
        <p:nvSpPr>
          <p:cNvPr id="16" name="textruta 15">
            <a:extLst>
              <a:ext uri="{FF2B5EF4-FFF2-40B4-BE49-F238E27FC236}">
                <a16:creationId xmlns:a16="http://schemas.microsoft.com/office/drawing/2014/main" id="{8534E511-1A2B-5B50-87D1-9B6DDF44A228}"/>
              </a:ext>
            </a:extLst>
          </p:cNvPr>
          <p:cNvSpPr txBox="1"/>
          <p:nvPr/>
        </p:nvSpPr>
        <p:spPr>
          <a:xfrm>
            <a:off x="2733876" y="4161065"/>
            <a:ext cx="2725288" cy="24622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defTabSz="228600"/>
            <a:r>
              <a:rPr lang="sv-SE" sz="1000" b="1" dirty="0">
                <a:solidFill>
                  <a:srgbClr val="2C2826"/>
                </a:solidFill>
                <a:latin typeface="Calibri" panose="020F0502020204030204"/>
              </a:rPr>
              <a:t>50/50 lotter, VIK-Östersund, </a:t>
            </a:r>
            <a:r>
              <a:rPr lang="sv-SE" sz="1000" b="1" dirty="0" err="1">
                <a:solidFill>
                  <a:srgbClr val="2C2826"/>
                </a:solidFill>
                <a:latin typeface="Calibri" panose="020F0502020204030204"/>
              </a:rPr>
              <a:t>fre</a:t>
            </a:r>
            <a:r>
              <a:rPr lang="sv-SE" sz="1000" b="1" dirty="0">
                <a:solidFill>
                  <a:srgbClr val="2C2826"/>
                </a:solidFill>
                <a:latin typeface="Calibri" panose="020F0502020204030204"/>
              </a:rPr>
              <a:t> 5/12, </a:t>
            </a:r>
            <a:r>
              <a:rPr lang="sv-SE" sz="1000" b="1" dirty="0" err="1">
                <a:solidFill>
                  <a:srgbClr val="2C2826"/>
                </a:solidFill>
                <a:latin typeface="Calibri" panose="020F0502020204030204"/>
              </a:rPr>
              <a:t>kl</a:t>
            </a:r>
            <a:r>
              <a:rPr lang="sv-SE" sz="1000" b="1" dirty="0">
                <a:solidFill>
                  <a:srgbClr val="2C2826"/>
                </a:solidFill>
                <a:latin typeface="Calibri" panose="020F0502020204030204"/>
              </a:rPr>
              <a:t> 19:00</a:t>
            </a:r>
          </a:p>
        </p:txBody>
      </p:sp>
      <p:sp>
        <p:nvSpPr>
          <p:cNvPr id="19" name="textruta 18">
            <a:extLst>
              <a:ext uri="{FF2B5EF4-FFF2-40B4-BE49-F238E27FC236}">
                <a16:creationId xmlns:a16="http://schemas.microsoft.com/office/drawing/2014/main" id="{28AAC9C2-3662-67A5-00F4-BDD39321DD45}"/>
              </a:ext>
            </a:extLst>
          </p:cNvPr>
          <p:cNvSpPr txBox="1"/>
          <p:nvPr/>
        </p:nvSpPr>
        <p:spPr>
          <a:xfrm>
            <a:off x="2722561" y="4491357"/>
            <a:ext cx="2736603" cy="12464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228600"/>
            <a:r>
              <a:rPr lang="sv-SE" sz="1100" dirty="0">
                <a:solidFill>
                  <a:srgbClr val="2C2826"/>
                </a:solidFill>
                <a:latin typeface="Calibri" panose="020F0502020204030204"/>
              </a:rPr>
              <a:t>Adam</a:t>
            </a:r>
          </a:p>
          <a:p>
            <a:pPr defTabSz="228600"/>
            <a:r>
              <a:rPr lang="sv-SE" sz="1100" dirty="0">
                <a:solidFill>
                  <a:srgbClr val="2C2826"/>
                </a:solidFill>
                <a:latin typeface="Calibri" panose="020F0502020204030204"/>
              </a:rPr>
              <a:t>Ben</a:t>
            </a:r>
          </a:p>
          <a:p>
            <a:pPr defTabSz="228600"/>
            <a:r>
              <a:rPr lang="sv-SE" sz="1100" dirty="0">
                <a:solidFill>
                  <a:srgbClr val="2C2826"/>
                </a:solidFill>
                <a:latin typeface="Calibri" panose="020F0502020204030204"/>
              </a:rPr>
              <a:t>Charlie </a:t>
            </a:r>
          </a:p>
          <a:p>
            <a:pPr defTabSz="228600"/>
            <a:r>
              <a:rPr lang="sv-SE" sz="1100" dirty="0">
                <a:solidFill>
                  <a:srgbClr val="2C2826"/>
                </a:solidFill>
                <a:latin typeface="Calibri" panose="020F0502020204030204"/>
              </a:rPr>
              <a:t>Elton</a:t>
            </a:r>
          </a:p>
          <a:p>
            <a:pPr defTabSz="228600"/>
            <a:r>
              <a:rPr lang="sv-SE" sz="1100" dirty="0">
                <a:solidFill>
                  <a:srgbClr val="2C2826"/>
                </a:solidFill>
                <a:latin typeface="Calibri" panose="020F0502020204030204"/>
              </a:rPr>
              <a:t>Erik</a:t>
            </a:r>
          </a:p>
          <a:p>
            <a:pPr defTabSz="228600"/>
            <a:r>
              <a:rPr lang="sv-SE" sz="1100" dirty="0">
                <a:solidFill>
                  <a:srgbClr val="2C2826"/>
                </a:solidFill>
                <a:latin typeface="Calibri" panose="020F0502020204030204"/>
              </a:rPr>
              <a:t>Nelson</a:t>
            </a:r>
          </a:p>
          <a:p>
            <a:pPr defTabSz="228600"/>
            <a:endParaRPr lang="sv-SE" sz="900" dirty="0">
              <a:solidFill>
                <a:srgbClr val="2C2826"/>
              </a:solidFill>
              <a:latin typeface="Calibri" panose="020F0502020204030204"/>
            </a:endParaRPr>
          </a:p>
        </p:txBody>
      </p:sp>
      <p:sp>
        <p:nvSpPr>
          <p:cNvPr id="22" name="textruta 21">
            <a:extLst>
              <a:ext uri="{FF2B5EF4-FFF2-40B4-BE49-F238E27FC236}">
                <a16:creationId xmlns:a16="http://schemas.microsoft.com/office/drawing/2014/main" id="{EFA8449E-984D-CC89-5C62-B74BC3F015F4}"/>
              </a:ext>
            </a:extLst>
          </p:cNvPr>
          <p:cNvSpPr txBox="1"/>
          <p:nvPr/>
        </p:nvSpPr>
        <p:spPr>
          <a:xfrm>
            <a:off x="7992391" y="2561290"/>
            <a:ext cx="2347728" cy="11079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228600"/>
            <a:r>
              <a:rPr lang="sv-SE" sz="1100" dirty="0">
                <a:solidFill>
                  <a:srgbClr val="2C2826"/>
                </a:solidFill>
                <a:latin typeface="Calibri" panose="020F0502020204030204"/>
              </a:rPr>
              <a:t>Musse</a:t>
            </a:r>
          </a:p>
          <a:p>
            <a:pPr defTabSz="228600"/>
            <a:r>
              <a:rPr lang="sv-SE" sz="1100">
                <a:solidFill>
                  <a:srgbClr val="2C2826"/>
                </a:solidFill>
                <a:latin typeface="Calibri" panose="020F0502020204030204"/>
              </a:rPr>
              <a:t>Elis</a:t>
            </a:r>
            <a:endParaRPr lang="sv-SE" sz="1100" dirty="0">
              <a:solidFill>
                <a:srgbClr val="2C2826"/>
              </a:solidFill>
              <a:latin typeface="Calibri" panose="020F0502020204030204"/>
            </a:endParaRPr>
          </a:p>
          <a:p>
            <a:pPr defTabSz="228600"/>
            <a:r>
              <a:rPr lang="sv-SE" sz="1100" dirty="0">
                <a:solidFill>
                  <a:srgbClr val="2C2826"/>
                </a:solidFill>
                <a:latin typeface="Calibri" panose="020F0502020204030204"/>
              </a:rPr>
              <a:t>Melvin</a:t>
            </a:r>
          </a:p>
          <a:p>
            <a:pPr defTabSz="228600"/>
            <a:r>
              <a:rPr lang="sv-SE" sz="1100" dirty="0">
                <a:solidFill>
                  <a:srgbClr val="2C2826"/>
                </a:solidFill>
                <a:latin typeface="Calibri" panose="020F0502020204030204"/>
              </a:rPr>
              <a:t>Martin</a:t>
            </a:r>
          </a:p>
          <a:p>
            <a:pPr defTabSz="228600"/>
            <a:r>
              <a:rPr lang="sv-SE" sz="1100" dirty="0">
                <a:solidFill>
                  <a:srgbClr val="2C2826"/>
                </a:solidFill>
                <a:latin typeface="Calibri" panose="020F0502020204030204"/>
              </a:rPr>
              <a:t>Hugo</a:t>
            </a:r>
          </a:p>
          <a:p>
            <a:pPr defTabSz="228600"/>
            <a:r>
              <a:rPr lang="sv-SE" sz="1100" dirty="0">
                <a:solidFill>
                  <a:srgbClr val="2C2826"/>
                </a:solidFill>
                <a:latin typeface="Calibri" panose="020F0502020204030204"/>
              </a:rPr>
              <a:t>Gustav</a:t>
            </a:r>
          </a:p>
        </p:txBody>
      </p:sp>
      <p:sp>
        <p:nvSpPr>
          <p:cNvPr id="23" name="textruta 22">
            <a:extLst>
              <a:ext uri="{FF2B5EF4-FFF2-40B4-BE49-F238E27FC236}">
                <a16:creationId xmlns:a16="http://schemas.microsoft.com/office/drawing/2014/main" id="{BCC3C8DD-CC6E-6A8A-61E7-5E6FB5820752}"/>
              </a:ext>
            </a:extLst>
          </p:cNvPr>
          <p:cNvSpPr txBox="1"/>
          <p:nvPr/>
        </p:nvSpPr>
        <p:spPr>
          <a:xfrm>
            <a:off x="5459164" y="2561290"/>
            <a:ext cx="2483734" cy="11079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228600"/>
            <a:r>
              <a:rPr lang="sv-SE" sz="1100" dirty="0">
                <a:solidFill>
                  <a:srgbClr val="2C2826"/>
                </a:solidFill>
                <a:latin typeface="Calibri" panose="020F0502020204030204"/>
              </a:rPr>
              <a:t>Victor</a:t>
            </a:r>
          </a:p>
          <a:p>
            <a:pPr defTabSz="228600"/>
            <a:r>
              <a:rPr lang="sv-SE" sz="1100" dirty="0">
                <a:solidFill>
                  <a:srgbClr val="2C2826"/>
                </a:solidFill>
                <a:latin typeface="Calibri" panose="020F0502020204030204"/>
              </a:rPr>
              <a:t>Texas</a:t>
            </a:r>
          </a:p>
          <a:p>
            <a:pPr defTabSz="228600"/>
            <a:r>
              <a:rPr lang="sv-SE" sz="1100" dirty="0">
                <a:solidFill>
                  <a:srgbClr val="2C2826"/>
                </a:solidFill>
                <a:latin typeface="Calibri" panose="020F0502020204030204"/>
              </a:rPr>
              <a:t>Sune</a:t>
            </a:r>
          </a:p>
          <a:p>
            <a:pPr defTabSz="228600"/>
            <a:r>
              <a:rPr lang="sv-SE" sz="1100" dirty="0">
                <a:solidFill>
                  <a:srgbClr val="2C2826"/>
                </a:solidFill>
                <a:latin typeface="Calibri" panose="020F0502020204030204"/>
              </a:rPr>
              <a:t>Ruben</a:t>
            </a:r>
          </a:p>
          <a:p>
            <a:pPr defTabSz="228600"/>
            <a:r>
              <a:rPr lang="sv-SE" sz="1100" dirty="0">
                <a:solidFill>
                  <a:srgbClr val="2C2826"/>
                </a:solidFill>
                <a:latin typeface="Calibri" panose="020F0502020204030204"/>
              </a:rPr>
              <a:t>Olof</a:t>
            </a:r>
          </a:p>
          <a:p>
            <a:pPr defTabSz="228600"/>
            <a:r>
              <a:rPr lang="sv-SE" sz="1100" dirty="0">
                <a:solidFill>
                  <a:srgbClr val="2C2826"/>
                </a:solidFill>
                <a:latin typeface="Calibri" panose="020F0502020204030204"/>
              </a:rPr>
              <a:t>Nelson</a:t>
            </a:r>
          </a:p>
        </p:txBody>
      </p:sp>
      <p:sp>
        <p:nvSpPr>
          <p:cNvPr id="24" name="textruta 23">
            <a:extLst>
              <a:ext uri="{FF2B5EF4-FFF2-40B4-BE49-F238E27FC236}">
                <a16:creationId xmlns:a16="http://schemas.microsoft.com/office/drawing/2014/main" id="{F361FE22-69A5-DDCE-9BE2-A5686330A398}"/>
              </a:ext>
            </a:extLst>
          </p:cNvPr>
          <p:cNvSpPr txBox="1"/>
          <p:nvPr/>
        </p:nvSpPr>
        <p:spPr>
          <a:xfrm>
            <a:off x="445276" y="2554047"/>
            <a:ext cx="2468375" cy="11079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228600"/>
            <a:r>
              <a:rPr lang="sv-SE" sz="1100" dirty="0">
                <a:solidFill>
                  <a:srgbClr val="2C2826"/>
                </a:solidFill>
                <a:latin typeface="Calibri" panose="020F0502020204030204"/>
              </a:rPr>
              <a:t>Ruben</a:t>
            </a:r>
          </a:p>
          <a:p>
            <a:pPr defTabSz="228600"/>
            <a:r>
              <a:rPr lang="sv-SE" sz="1100" dirty="0">
                <a:solidFill>
                  <a:srgbClr val="2C2826"/>
                </a:solidFill>
                <a:latin typeface="Calibri" panose="020F0502020204030204"/>
              </a:rPr>
              <a:t>Sune</a:t>
            </a:r>
          </a:p>
          <a:p>
            <a:pPr defTabSz="228600"/>
            <a:r>
              <a:rPr lang="sv-SE" sz="1100" dirty="0">
                <a:solidFill>
                  <a:srgbClr val="2C2826"/>
                </a:solidFill>
                <a:latin typeface="Calibri" panose="020F0502020204030204"/>
              </a:rPr>
              <a:t>Sven</a:t>
            </a:r>
          </a:p>
          <a:p>
            <a:pPr defTabSz="228600"/>
            <a:r>
              <a:rPr lang="sv-SE" sz="1100" dirty="0">
                <a:solidFill>
                  <a:srgbClr val="2C2826"/>
                </a:solidFill>
                <a:latin typeface="Calibri" panose="020F0502020204030204"/>
              </a:rPr>
              <a:t>Texas</a:t>
            </a:r>
          </a:p>
          <a:p>
            <a:pPr defTabSz="228600"/>
            <a:r>
              <a:rPr lang="sv-SE" sz="1100" dirty="0">
                <a:solidFill>
                  <a:srgbClr val="2C2826"/>
                </a:solidFill>
                <a:latin typeface="Calibri" panose="020F0502020204030204"/>
              </a:rPr>
              <a:t>Victor</a:t>
            </a:r>
          </a:p>
          <a:p>
            <a:pPr defTabSz="228600"/>
            <a:r>
              <a:rPr lang="sv-SE" sz="1100" dirty="0">
                <a:solidFill>
                  <a:srgbClr val="2C2826"/>
                </a:solidFill>
                <a:latin typeface="Calibri" panose="020F0502020204030204"/>
              </a:rPr>
              <a:t>Wilton</a:t>
            </a:r>
            <a:endParaRPr lang="sv-SE" sz="900" dirty="0">
              <a:solidFill>
                <a:srgbClr val="2C2826"/>
              </a:solidFill>
              <a:latin typeface="Calibri" panose="020F0502020204030204"/>
            </a:endParaRPr>
          </a:p>
        </p:txBody>
      </p:sp>
      <p:sp>
        <p:nvSpPr>
          <p:cNvPr id="25" name="textruta 24">
            <a:extLst>
              <a:ext uri="{FF2B5EF4-FFF2-40B4-BE49-F238E27FC236}">
                <a16:creationId xmlns:a16="http://schemas.microsoft.com/office/drawing/2014/main" id="{5F81E9F8-5E36-4FE2-2D94-2EC3EF223EF9}"/>
              </a:ext>
            </a:extLst>
          </p:cNvPr>
          <p:cNvSpPr txBox="1"/>
          <p:nvPr/>
        </p:nvSpPr>
        <p:spPr>
          <a:xfrm>
            <a:off x="3013287" y="2561290"/>
            <a:ext cx="2347728" cy="11079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228600"/>
            <a:r>
              <a:rPr lang="sv-SE" sz="1100" dirty="0">
                <a:solidFill>
                  <a:srgbClr val="2C2826"/>
                </a:solidFill>
              </a:rPr>
              <a:t>Max</a:t>
            </a:r>
          </a:p>
          <a:p>
            <a:pPr defTabSz="228600"/>
            <a:r>
              <a:rPr lang="sv-SE" sz="1100" dirty="0">
                <a:solidFill>
                  <a:srgbClr val="2C2826"/>
                </a:solidFill>
              </a:rPr>
              <a:t>Melvin</a:t>
            </a:r>
          </a:p>
          <a:p>
            <a:pPr defTabSz="228600"/>
            <a:r>
              <a:rPr lang="sv-SE" sz="1100" dirty="0">
                <a:solidFill>
                  <a:srgbClr val="2C2826"/>
                </a:solidFill>
              </a:rPr>
              <a:t>Martin</a:t>
            </a:r>
          </a:p>
          <a:p>
            <a:pPr defTabSz="228600"/>
            <a:r>
              <a:rPr lang="sv-SE" sz="1100" dirty="0">
                <a:solidFill>
                  <a:srgbClr val="2C2826"/>
                </a:solidFill>
              </a:rPr>
              <a:t>Musse</a:t>
            </a:r>
          </a:p>
          <a:p>
            <a:pPr defTabSz="228600"/>
            <a:r>
              <a:rPr lang="sv-SE" sz="1100" dirty="0">
                <a:solidFill>
                  <a:srgbClr val="2C2826"/>
                </a:solidFill>
              </a:rPr>
              <a:t>Nelson</a:t>
            </a:r>
          </a:p>
          <a:p>
            <a:pPr defTabSz="228600"/>
            <a:r>
              <a:rPr lang="sv-SE" sz="1100">
                <a:solidFill>
                  <a:srgbClr val="2C2826"/>
                </a:solidFill>
                <a:latin typeface="Calibri" panose="020F0502020204030204"/>
              </a:rPr>
              <a:t>Hugo</a:t>
            </a:r>
            <a:endParaRPr lang="sv-SE" sz="900" dirty="0">
              <a:solidFill>
                <a:srgbClr val="2C2826"/>
              </a:solidFill>
              <a:latin typeface="Calibri" panose="020F0502020204030204"/>
            </a:endParaRPr>
          </a:p>
        </p:txBody>
      </p:sp>
      <p:sp>
        <p:nvSpPr>
          <p:cNvPr id="26" name="textruta 25">
            <a:extLst>
              <a:ext uri="{FF2B5EF4-FFF2-40B4-BE49-F238E27FC236}">
                <a16:creationId xmlns:a16="http://schemas.microsoft.com/office/drawing/2014/main" id="{8852C409-2F86-7B52-7AB2-358E16359794}"/>
              </a:ext>
            </a:extLst>
          </p:cNvPr>
          <p:cNvSpPr txBox="1"/>
          <p:nvPr/>
        </p:nvSpPr>
        <p:spPr>
          <a:xfrm>
            <a:off x="3015103" y="1011950"/>
            <a:ext cx="2347728" cy="11079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228600"/>
            <a:r>
              <a:rPr lang="sv-SE" sz="1100" dirty="0">
                <a:solidFill>
                  <a:srgbClr val="2C2826"/>
                </a:solidFill>
                <a:latin typeface="Calibri" panose="020F0502020204030204"/>
              </a:rPr>
              <a:t>Melvin</a:t>
            </a:r>
          </a:p>
          <a:p>
            <a:pPr defTabSz="228600"/>
            <a:r>
              <a:rPr lang="sv-SE" sz="1100" dirty="0">
                <a:solidFill>
                  <a:srgbClr val="2C2826"/>
                </a:solidFill>
                <a:latin typeface="Calibri" panose="020F0502020204030204"/>
              </a:rPr>
              <a:t>Mio E</a:t>
            </a:r>
          </a:p>
          <a:p>
            <a:pPr defTabSz="228600"/>
            <a:r>
              <a:rPr lang="sv-SE" sz="1100" dirty="0">
                <a:solidFill>
                  <a:srgbClr val="2C2826"/>
                </a:solidFill>
                <a:latin typeface="Calibri" panose="020F0502020204030204"/>
              </a:rPr>
              <a:t>Elton</a:t>
            </a:r>
          </a:p>
          <a:p>
            <a:pPr defTabSz="228600"/>
            <a:r>
              <a:rPr lang="sv-SE" sz="1100" dirty="0">
                <a:solidFill>
                  <a:srgbClr val="2C2826"/>
                </a:solidFill>
                <a:latin typeface="Calibri" panose="020F0502020204030204"/>
              </a:rPr>
              <a:t>Filip </a:t>
            </a:r>
          </a:p>
          <a:p>
            <a:pPr defTabSz="228600"/>
            <a:r>
              <a:rPr lang="sv-SE" sz="1100" dirty="0">
                <a:solidFill>
                  <a:srgbClr val="2C2826"/>
                </a:solidFill>
                <a:latin typeface="Calibri" panose="020F0502020204030204"/>
              </a:rPr>
              <a:t>Olof</a:t>
            </a:r>
          </a:p>
          <a:p>
            <a:pPr defTabSz="228600"/>
            <a:r>
              <a:rPr lang="sv-SE" sz="1100" dirty="0">
                <a:solidFill>
                  <a:srgbClr val="2C2826"/>
                </a:solidFill>
                <a:latin typeface="Calibri" panose="020F0502020204030204"/>
              </a:rPr>
              <a:t>Ruben</a:t>
            </a:r>
            <a:endParaRPr lang="sv-SE" sz="900" dirty="0">
              <a:solidFill>
                <a:srgbClr val="2C2826"/>
              </a:solidFill>
              <a:latin typeface="Calibri" panose="020F0502020204030204"/>
            </a:endParaRPr>
          </a:p>
        </p:txBody>
      </p:sp>
      <p:sp>
        <p:nvSpPr>
          <p:cNvPr id="27" name="textruta 26">
            <a:extLst>
              <a:ext uri="{FF2B5EF4-FFF2-40B4-BE49-F238E27FC236}">
                <a16:creationId xmlns:a16="http://schemas.microsoft.com/office/drawing/2014/main" id="{084C8D72-46BA-A999-9BB4-046F50A4962D}"/>
              </a:ext>
            </a:extLst>
          </p:cNvPr>
          <p:cNvSpPr txBox="1"/>
          <p:nvPr/>
        </p:nvSpPr>
        <p:spPr>
          <a:xfrm>
            <a:off x="5459164" y="1011950"/>
            <a:ext cx="2347728" cy="11079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228600"/>
            <a:r>
              <a:rPr lang="sv-SE" sz="1100" dirty="0">
                <a:solidFill>
                  <a:srgbClr val="2C2826"/>
                </a:solidFill>
                <a:latin typeface="Calibri" panose="020F0502020204030204"/>
              </a:rPr>
              <a:t>Sune</a:t>
            </a:r>
          </a:p>
          <a:p>
            <a:pPr defTabSz="228600"/>
            <a:r>
              <a:rPr lang="sv-SE" sz="1100" dirty="0">
                <a:solidFill>
                  <a:srgbClr val="2C2826"/>
                </a:solidFill>
                <a:latin typeface="Calibri" panose="020F0502020204030204"/>
              </a:rPr>
              <a:t>Sven</a:t>
            </a:r>
          </a:p>
          <a:p>
            <a:pPr defTabSz="228600"/>
            <a:r>
              <a:rPr lang="sv-SE" sz="1100" dirty="0">
                <a:solidFill>
                  <a:srgbClr val="2C2826"/>
                </a:solidFill>
                <a:latin typeface="Calibri" panose="020F0502020204030204"/>
              </a:rPr>
              <a:t>Texas</a:t>
            </a:r>
          </a:p>
          <a:p>
            <a:pPr defTabSz="228600"/>
            <a:r>
              <a:rPr lang="sv-SE" sz="1100" dirty="0">
                <a:solidFill>
                  <a:srgbClr val="2C2826"/>
                </a:solidFill>
                <a:latin typeface="Calibri" panose="020F0502020204030204"/>
              </a:rPr>
              <a:t>Victor</a:t>
            </a:r>
          </a:p>
          <a:p>
            <a:pPr defTabSz="228600"/>
            <a:r>
              <a:rPr lang="sv-SE" sz="1100" dirty="0">
                <a:solidFill>
                  <a:srgbClr val="2C2826"/>
                </a:solidFill>
                <a:latin typeface="Calibri" panose="020F0502020204030204"/>
              </a:rPr>
              <a:t>Mio E</a:t>
            </a:r>
          </a:p>
          <a:p>
            <a:pPr defTabSz="228600"/>
            <a:r>
              <a:rPr lang="sv-SE" sz="1100" dirty="0">
                <a:solidFill>
                  <a:srgbClr val="2C2826"/>
                </a:solidFill>
                <a:latin typeface="Calibri" panose="020F0502020204030204"/>
              </a:rPr>
              <a:t>Musse</a:t>
            </a:r>
          </a:p>
        </p:txBody>
      </p:sp>
      <p:sp>
        <p:nvSpPr>
          <p:cNvPr id="28" name="textruta 27">
            <a:extLst>
              <a:ext uri="{FF2B5EF4-FFF2-40B4-BE49-F238E27FC236}">
                <a16:creationId xmlns:a16="http://schemas.microsoft.com/office/drawing/2014/main" id="{FFC0748B-2983-401C-531F-64DE3725D614}"/>
              </a:ext>
            </a:extLst>
          </p:cNvPr>
          <p:cNvSpPr txBox="1"/>
          <p:nvPr/>
        </p:nvSpPr>
        <p:spPr>
          <a:xfrm>
            <a:off x="7883075" y="1006946"/>
            <a:ext cx="2409241" cy="11079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228600"/>
            <a:r>
              <a:rPr lang="sv-SE" sz="1100" dirty="0">
                <a:solidFill>
                  <a:srgbClr val="2C2826"/>
                </a:solidFill>
                <a:latin typeface="Calibri" panose="020F0502020204030204"/>
              </a:rPr>
              <a:t>Erik</a:t>
            </a:r>
          </a:p>
          <a:p>
            <a:pPr defTabSz="228600"/>
            <a:r>
              <a:rPr lang="sv-SE" sz="1100" dirty="0">
                <a:solidFill>
                  <a:srgbClr val="2C2826"/>
                </a:solidFill>
                <a:latin typeface="Calibri" panose="020F0502020204030204"/>
              </a:rPr>
              <a:t>Filip</a:t>
            </a:r>
          </a:p>
          <a:p>
            <a:pPr defTabSz="228600"/>
            <a:r>
              <a:rPr lang="sv-SE" sz="1100" dirty="0">
                <a:solidFill>
                  <a:srgbClr val="2C2826"/>
                </a:solidFill>
                <a:latin typeface="Calibri" panose="020F0502020204030204"/>
              </a:rPr>
              <a:t>Gustav</a:t>
            </a:r>
          </a:p>
          <a:p>
            <a:pPr defTabSz="228600"/>
            <a:r>
              <a:rPr lang="sv-SE" sz="1100" dirty="0">
                <a:solidFill>
                  <a:srgbClr val="2C2826"/>
                </a:solidFill>
                <a:latin typeface="Calibri" panose="020F0502020204030204"/>
              </a:rPr>
              <a:t>Olof</a:t>
            </a:r>
          </a:p>
          <a:p>
            <a:pPr defTabSz="228600"/>
            <a:r>
              <a:rPr lang="sv-SE" sz="1100" dirty="0" err="1">
                <a:solidFill>
                  <a:srgbClr val="2C2826"/>
                </a:solidFill>
                <a:latin typeface="Calibri" panose="020F0502020204030204"/>
              </a:rPr>
              <a:t>Kian</a:t>
            </a:r>
            <a:endParaRPr lang="sv-SE" sz="1100" dirty="0">
              <a:solidFill>
                <a:srgbClr val="2C2826"/>
              </a:solidFill>
              <a:latin typeface="Calibri" panose="020F0502020204030204"/>
            </a:endParaRPr>
          </a:p>
          <a:p>
            <a:pPr defTabSz="228600"/>
            <a:r>
              <a:rPr lang="sv-SE" sz="1100" dirty="0">
                <a:solidFill>
                  <a:srgbClr val="2C2826"/>
                </a:solidFill>
                <a:latin typeface="Calibri" panose="020F0502020204030204"/>
              </a:rPr>
              <a:t>Martin</a:t>
            </a:r>
          </a:p>
        </p:txBody>
      </p:sp>
      <p:sp>
        <p:nvSpPr>
          <p:cNvPr id="29" name="textruta 28">
            <a:extLst>
              <a:ext uri="{FF2B5EF4-FFF2-40B4-BE49-F238E27FC236}">
                <a16:creationId xmlns:a16="http://schemas.microsoft.com/office/drawing/2014/main" id="{043B526E-4A39-CBD0-B59D-21BF3F783A1B}"/>
              </a:ext>
            </a:extLst>
          </p:cNvPr>
          <p:cNvSpPr txBox="1"/>
          <p:nvPr/>
        </p:nvSpPr>
        <p:spPr>
          <a:xfrm>
            <a:off x="5566503" y="4491358"/>
            <a:ext cx="2736603" cy="12464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228600"/>
            <a:r>
              <a:rPr lang="sv-SE" sz="1100" dirty="0" err="1">
                <a:solidFill>
                  <a:srgbClr val="2C2826"/>
                </a:solidFill>
                <a:latin typeface="Calibri" panose="020F0502020204030204"/>
              </a:rPr>
              <a:t>Kian</a:t>
            </a:r>
            <a:endParaRPr lang="sv-SE" sz="1100" dirty="0">
              <a:solidFill>
                <a:srgbClr val="2C2826"/>
              </a:solidFill>
              <a:latin typeface="Calibri" panose="020F0502020204030204"/>
            </a:endParaRPr>
          </a:p>
          <a:p>
            <a:pPr defTabSz="228600"/>
            <a:r>
              <a:rPr lang="sv-SE" sz="1100" dirty="0">
                <a:solidFill>
                  <a:srgbClr val="2C2826"/>
                </a:solidFill>
                <a:latin typeface="Calibri" panose="020F0502020204030204"/>
              </a:rPr>
              <a:t>Max</a:t>
            </a:r>
          </a:p>
          <a:p>
            <a:pPr defTabSz="228600"/>
            <a:r>
              <a:rPr lang="sv-SE" sz="1100" dirty="0">
                <a:solidFill>
                  <a:srgbClr val="2C2826"/>
                </a:solidFill>
                <a:latin typeface="Calibri" panose="020F0502020204030204"/>
              </a:rPr>
              <a:t>Mio G</a:t>
            </a:r>
          </a:p>
          <a:p>
            <a:pPr defTabSz="228600"/>
            <a:r>
              <a:rPr lang="sv-SE" sz="1100" dirty="0">
                <a:solidFill>
                  <a:srgbClr val="2C2826"/>
                </a:solidFill>
                <a:latin typeface="Calibri" panose="020F0502020204030204"/>
              </a:rPr>
              <a:t>Wilton</a:t>
            </a:r>
          </a:p>
          <a:p>
            <a:pPr defTabSz="228600"/>
            <a:r>
              <a:rPr lang="sv-SE" sz="1100" dirty="0">
                <a:solidFill>
                  <a:srgbClr val="2C2826"/>
                </a:solidFill>
                <a:latin typeface="Calibri" panose="020F0502020204030204"/>
              </a:rPr>
              <a:t>Sven </a:t>
            </a:r>
          </a:p>
          <a:p>
            <a:pPr defTabSz="228600"/>
            <a:r>
              <a:rPr lang="sv-SE" sz="1100" dirty="0">
                <a:solidFill>
                  <a:srgbClr val="2C2826"/>
                </a:solidFill>
                <a:latin typeface="Calibri" panose="020F0502020204030204"/>
              </a:rPr>
              <a:t>Elis</a:t>
            </a:r>
          </a:p>
          <a:p>
            <a:pPr defTabSz="228600"/>
            <a:endParaRPr lang="sv-SE" sz="900" dirty="0">
              <a:solidFill>
                <a:srgbClr val="2C2826"/>
              </a:solidFill>
              <a:latin typeface="Calibri" panose="020F0502020204030204"/>
            </a:endParaRPr>
          </a:p>
        </p:txBody>
      </p:sp>
      <p:sp>
        <p:nvSpPr>
          <p:cNvPr id="33" name="textruta 32">
            <a:extLst>
              <a:ext uri="{FF2B5EF4-FFF2-40B4-BE49-F238E27FC236}">
                <a16:creationId xmlns:a16="http://schemas.microsoft.com/office/drawing/2014/main" id="{196AD2C0-9DE9-8AD3-2781-D860F413CB59}"/>
              </a:ext>
            </a:extLst>
          </p:cNvPr>
          <p:cNvSpPr txBox="1"/>
          <p:nvPr/>
        </p:nvSpPr>
        <p:spPr>
          <a:xfrm>
            <a:off x="5566504" y="4171530"/>
            <a:ext cx="2736603" cy="24622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defTabSz="228600"/>
            <a:r>
              <a:rPr lang="sv-SE" sz="1000" b="1" dirty="0">
                <a:solidFill>
                  <a:srgbClr val="2C2826"/>
                </a:solidFill>
                <a:latin typeface="Calibri" panose="020F0502020204030204"/>
              </a:rPr>
              <a:t>50/50 lotter, VIK-Kalmar, </a:t>
            </a:r>
            <a:r>
              <a:rPr lang="sv-SE" sz="1000" b="1" dirty="0" err="1">
                <a:solidFill>
                  <a:srgbClr val="2C2826"/>
                </a:solidFill>
                <a:latin typeface="Calibri" panose="020F0502020204030204"/>
              </a:rPr>
              <a:t>fre</a:t>
            </a:r>
            <a:r>
              <a:rPr lang="sv-SE" sz="1000" b="1" dirty="0">
                <a:solidFill>
                  <a:srgbClr val="2C2826"/>
                </a:solidFill>
                <a:latin typeface="Calibri" panose="020F0502020204030204"/>
              </a:rPr>
              <a:t> 30/1, </a:t>
            </a:r>
            <a:r>
              <a:rPr lang="sv-SE" sz="1000" b="1" dirty="0" err="1">
                <a:solidFill>
                  <a:srgbClr val="2C2826"/>
                </a:solidFill>
                <a:latin typeface="Calibri" panose="020F0502020204030204"/>
              </a:rPr>
              <a:t>kl</a:t>
            </a:r>
            <a:r>
              <a:rPr lang="sv-SE" sz="1000" b="1" dirty="0">
                <a:solidFill>
                  <a:srgbClr val="2C2826"/>
                </a:solidFill>
                <a:latin typeface="Calibri" panose="020F0502020204030204"/>
              </a:rPr>
              <a:t> 19:00</a:t>
            </a:r>
          </a:p>
        </p:txBody>
      </p:sp>
    </p:spTree>
    <p:extLst>
      <p:ext uri="{BB962C8B-B14F-4D97-AF65-F5344CB8AC3E}">
        <p14:creationId xmlns:p14="http://schemas.microsoft.com/office/powerpoint/2010/main" val="7759158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VIK">
      <a:dk1>
        <a:srgbClr val="2C2826"/>
      </a:dk1>
      <a:lt1>
        <a:srgbClr val="FFFFFF"/>
      </a:lt1>
      <a:dk2>
        <a:srgbClr val="4B4F54"/>
      </a:dk2>
      <a:lt2>
        <a:srgbClr val="E7E6E6"/>
      </a:lt2>
      <a:accent1>
        <a:srgbClr val="FFD100"/>
      </a:accent1>
      <a:accent2>
        <a:srgbClr val="D86018"/>
      </a:accent2>
      <a:accent3>
        <a:srgbClr val="4F868E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b497fd89-b72d-4319-8b69-6167ccbba6ae}" enabled="1" method="Privileged" siteId="{3d3309e9-342a-4198-8e2d-01a542e3ff21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158</Words>
  <Application>Microsoft Office PowerPoint</Application>
  <PresentationFormat>Bredbild</PresentationFormat>
  <Paragraphs>72</Paragraphs>
  <Slides>1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</vt:i4>
      </vt:variant>
    </vt:vector>
  </HeadingPairs>
  <TitlesOfParts>
    <vt:vector size="6" baseType="lpstr">
      <vt:lpstr>Acumin Pro ExtraCondensed Black</vt:lpstr>
      <vt:lpstr>Acumin Pro ExtraCondensed Mediu</vt:lpstr>
      <vt:lpstr>Arial</vt:lpstr>
      <vt:lpstr>Calibri</vt:lpstr>
      <vt:lpstr>Office-tema</vt:lpstr>
      <vt:lpstr>PowerPoint-presentation</vt:lpstr>
    </vt:vector>
  </TitlesOfParts>
  <Company>Swedbank 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Susanne Åkerlund</dc:creator>
  <cp:lastModifiedBy>Susanne Åkerlund</cp:lastModifiedBy>
  <cp:revision>1</cp:revision>
  <dcterms:created xsi:type="dcterms:W3CDTF">2024-08-22T08:52:47Z</dcterms:created>
  <dcterms:modified xsi:type="dcterms:W3CDTF">2025-11-25T11:19:07Z</dcterms:modified>
</cp:coreProperties>
</file>