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9"/>
  </p:notesMasterIdLst>
  <p:handoutMasterIdLst>
    <p:handoutMasterId r:id="rId20"/>
  </p:handoutMasterIdLst>
  <p:sldIdLst>
    <p:sldId id="287" r:id="rId5"/>
    <p:sldId id="272" r:id="rId6"/>
    <p:sldId id="274" r:id="rId7"/>
    <p:sldId id="296" r:id="rId8"/>
    <p:sldId id="295" r:id="rId9"/>
    <p:sldId id="329" r:id="rId10"/>
    <p:sldId id="318" r:id="rId11"/>
    <p:sldId id="327" r:id="rId12"/>
    <p:sldId id="330" r:id="rId13"/>
    <p:sldId id="281" r:id="rId14"/>
    <p:sldId id="331" r:id="rId15"/>
    <p:sldId id="328" r:id="rId16"/>
    <p:sldId id="288" r:id="rId17"/>
    <p:sldId id="258" r:id="rId18"/>
  </p:sldIdLst>
  <p:sldSz cx="24382413"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7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B2EC"/>
    <a:srgbClr val="080A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51EFBD-032C-46A8-AA52-45427A41E190}" v="311" dt="2025-08-13T19:47:38.110"/>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4660"/>
  </p:normalViewPr>
  <p:slideViewPr>
    <p:cSldViewPr snapToGrid="0">
      <p:cViewPr varScale="1">
        <p:scale>
          <a:sx n="42" d="100"/>
          <a:sy n="42" d="100"/>
        </p:scale>
        <p:origin x="643" y="264"/>
      </p:cViewPr>
      <p:guideLst>
        <p:guide orient="horz" pos="4320"/>
        <p:guide pos="767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lip Melin" userId="c2a65c64c80c9bcb" providerId="LiveId" clId="{2951EFBD-032C-46A8-AA52-45427A41E190}"/>
    <pc:docChg chg="custSel addSld delSld modSld">
      <pc:chgData name="Filip Melin" userId="c2a65c64c80c9bcb" providerId="LiveId" clId="{2951EFBD-032C-46A8-AA52-45427A41E190}" dt="2025-08-14T15:39:08.951" v="1996" actId="20577"/>
      <pc:docMkLst>
        <pc:docMk/>
      </pc:docMkLst>
      <pc:sldChg chg="modSp mod">
        <pc:chgData name="Filip Melin" userId="c2a65c64c80c9bcb" providerId="LiveId" clId="{2951EFBD-032C-46A8-AA52-45427A41E190}" dt="2025-08-13T17:37:11.584" v="2" actId="20577"/>
        <pc:sldMkLst>
          <pc:docMk/>
          <pc:sldMk cId="4236741834" sldId="258"/>
        </pc:sldMkLst>
        <pc:spChg chg="mod">
          <ac:chgData name="Filip Melin" userId="c2a65c64c80c9bcb" providerId="LiveId" clId="{2951EFBD-032C-46A8-AA52-45427A41E190}" dt="2025-08-13T17:37:11.584" v="2" actId="20577"/>
          <ac:spMkLst>
            <pc:docMk/>
            <pc:sldMk cId="4236741834" sldId="258"/>
            <ac:spMk id="5" creationId="{AD0B2380-BAAF-BB43-8109-33BAB487AD20}"/>
          </ac:spMkLst>
        </pc:spChg>
      </pc:sldChg>
      <pc:sldChg chg="modSp mod">
        <pc:chgData name="Filip Melin" userId="c2a65c64c80c9bcb" providerId="LiveId" clId="{2951EFBD-032C-46A8-AA52-45427A41E190}" dt="2025-08-14T15:30:07.618" v="1945" actId="20577"/>
        <pc:sldMkLst>
          <pc:docMk/>
          <pc:sldMk cId="604504693" sldId="272"/>
        </pc:sldMkLst>
        <pc:spChg chg="mod">
          <ac:chgData name="Filip Melin" userId="c2a65c64c80c9bcb" providerId="LiveId" clId="{2951EFBD-032C-46A8-AA52-45427A41E190}" dt="2025-08-14T15:30:07.618" v="1945" actId="20577"/>
          <ac:spMkLst>
            <pc:docMk/>
            <pc:sldMk cId="604504693" sldId="272"/>
            <ac:spMk id="2" creationId="{91D448D3-C06E-4D44-8439-F6F9452C7D24}"/>
          </ac:spMkLst>
        </pc:spChg>
      </pc:sldChg>
      <pc:sldChg chg="addSp modSp mod">
        <pc:chgData name="Filip Melin" userId="c2a65c64c80c9bcb" providerId="LiveId" clId="{2951EFBD-032C-46A8-AA52-45427A41E190}" dt="2025-08-13T19:39:44.833" v="1839" actId="20577"/>
        <pc:sldMkLst>
          <pc:docMk/>
          <pc:sldMk cId="4057295429" sldId="274"/>
        </pc:sldMkLst>
        <pc:spChg chg="mod">
          <ac:chgData name="Filip Melin" userId="c2a65c64c80c9bcb" providerId="LiveId" clId="{2951EFBD-032C-46A8-AA52-45427A41E190}" dt="2025-08-13T19:29:18.419" v="1503" actId="1076"/>
          <ac:spMkLst>
            <pc:docMk/>
            <pc:sldMk cId="4057295429" sldId="274"/>
            <ac:spMk id="3" creationId="{00000000-0000-0000-0000-000000000000}"/>
          </ac:spMkLst>
        </pc:spChg>
        <pc:spChg chg="mod">
          <ac:chgData name="Filip Melin" userId="c2a65c64c80c9bcb" providerId="LiveId" clId="{2951EFBD-032C-46A8-AA52-45427A41E190}" dt="2025-08-13T19:39:44.833" v="1839" actId="20577"/>
          <ac:spMkLst>
            <pc:docMk/>
            <pc:sldMk cId="4057295429" sldId="274"/>
            <ac:spMk id="4" creationId="{00000000-0000-0000-0000-000000000000}"/>
          </ac:spMkLst>
        </pc:spChg>
        <pc:picChg chg="mod">
          <ac:chgData name="Filip Melin" userId="c2a65c64c80c9bcb" providerId="LiveId" clId="{2951EFBD-032C-46A8-AA52-45427A41E190}" dt="2025-08-13T17:46:53.274" v="237" actId="1076"/>
          <ac:picMkLst>
            <pc:docMk/>
            <pc:sldMk cId="4057295429" sldId="274"/>
            <ac:picMk id="5" creationId="{B07D4DCF-BFB3-4D13-B2AB-356116A5CBDA}"/>
          </ac:picMkLst>
        </pc:picChg>
        <pc:picChg chg="add mod">
          <ac:chgData name="Filip Melin" userId="c2a65c64c80c9bcb" providerId="LiveId" clId="{2951EFBD-032C-46A8-AA52-45427A41E190}" dt="2025-08-13T19:29:31.291" v="1505" actId="1076"/>
          <ac:picMkLst>
            <pc:docMk/>
            <pc:sldMk cId="4057295429" sldId="274"/>
            <ac:picMk id="1026" creationId="{66C1EC79-AB1C-F7ED-70FD-F68E2E67DDC5}"/>
          </ac:picMkLst>
        </pc:picChg>
      </pc:sldChg>
      <pc:sldChg chg="addSp delSp modSp mod">
        <pc:chgData name="Filip Melin" userId="c2a65c64c80c9bcb" providerId="LiveId" clId="{2951EFBD-032C-46A8-AA52-45427A41E190}" dt="2025-08-13T19:10:24.458" v="1474" actId="14100"/>
        <pc:sldMkLst>
          <pc:docMk/>
          <pc:sldMk cId="2076341024" sldId="281"/>
        </pc:sldMkLst>
        <pc:spChg chg="mod">
          <ac:chgData name="Filip Melin" userId="c2a65c64c80c9bcb" providerId="LiveId" clId="{2951EFBD-032C-46A8-AA52-45427A41E190}" dt="2025-08-13T17:48:07.947" v="273" actId="20577"/>
          <ac:spMkLst>
            <pc:docMk/>
            <pc:sldMk cId="2076341024" sldId="281"/>
            <ac:spMk id="3" creationId="{00000000-0000-0000-0000-000000000000}"/>
          </ac:spMkLst>
        </pc:spChg>
        <pc:spChg chg="mod">
          <ac:chgData name="Filip Melin" userId="c2a65c64c80c9bcb" providerId="LiveId" clId="{2951EFBD-032C-46A8-AA52-45427A41E190}" dt="2025-08-13T17:51:35.017" v="698" actId="108"/>
          <ac:spMkLst>
            <pc:docMk/>
            <pc:sldMk cId="2076341024" sldId="281"/>
            <ac:spMk id="4" creationId="{09008EF3-49BA-473E-A7D7-1A3FBB5EFAA4}"/>
          </ac:spMkLst>
        </pc:spChg>
        <pc:picChg chg="mod">
          <ac:chgData name="Filip Melin" userId="c2a65c64c80c9bcb" providerId="LiveId" clId="{2951EFBD-032C-46A8-AA52-45427A41E190}" dt="2025-08-13T19:09:56.699" v="1468" actId="1076"/>
          <ac:picMkLst>
            <pc:docMk/>
            <pc:sldMk cId="2076341024" sldId="281"/>
            <ac:picMk id="5" creationId="{B07D4DCF-BFB3-4D13-B2AB-356116A5CBDA}"/>
          </ac:picMkLst>
        </pc:picChg>
        <pc:picChg chg="add mod">
          <ac:chgData name="Filip Melin" userId="c2a65c64c80c9bcb" providerId="LiveId" clId="{2951EFBD-032C-46A8-AA52-45427A41E190}" dt="2025-08-13T19:10:24.458" v="1474" actId="14100"/>
          <ac:picMkLst>
            <pc:docMk/>
            <pc:sldMk cId="2076341024" sldId="281"/>
            <ac:picMk id="6" creationId="{96D65A76-07C1-CA45-8C2C-A6C47DD4E9F0}"/>
          </ac:picMkLst>
        </pc:picChg>
        <pc:picChg chg="add mod">
          <ac:chgData name="Filip Melin" userId="c2a65c64c80c9bcb" providerId="LiveId" clId="{2951EFBD-032C-46A8-AA52-45427A41E190}" dt="2025-08-13T19:09:20.654" v="1457" actId="14100"/>
          <ac:picMkLst>
            <pc:docMk/>
            <pc:sldMk cId="2076341024" sldId="281"/>
            <ac:picMk id="3074" creationId="{86F2B37B-CB64-2A0D-4819-D5009E88917B}"/>
          </ac:picMkLst>
        </pc:picChg>
        <pc:picChg chg="add del mod">
          <ac:chgData name="Filip Melin" userId="c2a65c64c80c9bcb" providerId="LiveId" clId="{2951EFBD-032C-46A8-AA52-45427A41E190}" dt="2025-08-13T19:10:21.394" v="1473" actId="478"/>
          <ac:picMkLst>
            <pc:docMk/>
            <pc:sldMk cId="2076341024" sldId="281"/>
            <ac:picMk id="3076" creationId="{1F85E850-FC46-C550-A763-7E6B38955EFD}"/>
          </ac:picMkLst>
        </pc:picChg>
      </pc:sldChg>
      <pc:sldChg chg="modSp mod">
        <pc:chgData name="Filip Melin" userId="c2a65c64c80c9bcb" providerId="LiveId" clId="{2951EFBD-032C-46A8-AA52-45427A41E190}" dt="2025-08-13T17:40:39.403" v="69" actId="20577"/>
        <pc:sldMkLst>
          <pc:docMk/>
          <pc:sldMk cId="3768077771" sldId="287"/>
        </pc:sldMkLst>
        <pc:spChg chg="mod">
          <ac:chgData name="Filip Melin" userId="c2a65c64c80c9bcb" providerId="LiveId" clId="{2951EFBD-032C-46A8-AA52-45427A41E190}" dt="2025-08-13T17:40:39.403" v="69" actId="20577"/>
          <ac:spMkLst>
            <pc:docMk/>
            <pc:sldMk cId="3768077771" sldId="287"/>
            <ac:spMk id="4" creationId="{0699EA6F-42D1-4001-8A86-DB11ADB4134B}"/>
          </ac:spMkLst>
        </pc:spChg>
      </pc:sldChg>
      <pc:sldChg chg="modSp mod">
        <pc:chgData name="Filip Melin" userId="c2a65c64c80c9bcb" providerId="LiveId" clId="{2951EFBD-032C-46A8-AA52-45427A41E190}" dt="2025-08-14T15:39:08.951" v="1996" actId="20577"/>
        <pc:sldMkLst>
          <pc:docMk/>
          <pc:sldMk cId="3661749384" sldId="288"/>
        </pc:sldMkLst>
        <pc:spChg chg="mod">
          <ac:chgData name="Filip Melin" userId="c2a65c64c80c9bcb" providerId="LiveId" clId="{2951EFBD-032C-46A8-AA52-45427A41E190}" dt="2025-08-14T15:39:08.951" v="1996" actId="20577"/>
          <ac:spMkLst>
            <pc:docMk/>
            <pc:sldMk cId="3661749384" sldId="288"/>
            <ac:spMk id="6" creationId="{4A37A6CD-11A4-48A5-A585-136E923A5FE5}"/>
          </ac:spMkLst>
        </pc:spChg>
      </pc:sldChg>
      <pc:sldChg chg="modSp mod">
        <pc:chgData name="Filip Melin" userId="c2a65c64c80c9bcb" providerId="LiveId" clId="{2951EFBD-032C-46A8-AA52-45427A41E190}" dt="2025-08-13T19:31:01.461" v="1526" actId="6549"/>
        <pc:sldMkLst>
          <pc:docMk/>
          <pc:sldMk cId="129067672" sldId="295"/>
        </pc:sldMkLst>
        <pc:spChg chg="mod">
          <ac:chgData name="Filip Melin" userId="c2a65c64c80c9bcb" providerId="LiveId" clId="{2951EFBD-032C-46A8-AA52-45427A41E190}" dt="2025-08-13T17:40:13.007" v="59" actId="20577"/>
          <ac:spMkLst>
            <pc:docMk/>
            <pc:sldMk cId="129067672" sldId="295"/>
            <ac:spMk id="2" creationId="{E19936FA-4314-05CF-3BC8-05273113D313}"/>
          </ac:spMkLst>
        </pc:spChg>
        <pc:spChg chg="mod">
          <ac:chgData name="Filip Melin" userId="c2a65c64c80c9bcb" providerId="LiveId" clId="{2951EFBD-032C-46A8-AA52-45427A41E190}" dt="2025-08-13T19:31:01.461" v="1526" actId="6549"/>
          <ac:spMkLst>
            <pc:docMk/>
            <pc:sldMk cId="129067672" sldId="295"/>
            <ac:spMk id="4" creationId="{04281963-B9A1-4479-8E0B-A2CE1662546D}"/>
          </ac:spMkLst>
        </pc:spChg>
      </pc:sldChg>
      <pc:sldChg chg="modSp mod modAnim">
        <pc:chgData name="Filip Melin" userId="c2a65c64c80c9bcb" providerId="LiveId" clId="{2951EFBD-032C-46A8-AA52-45427A41E190}" dt="2025-08-13T19:38:46.888" v="1833" actId="20577"/>
        <pc:sldMkLst>
          <pc:docMk/>
          <pc:sldMk cId="2402845555" sldId="296"/>
        </pc:sldMkLst>
        <pc:spChg chg="mod">
          <ac:chgData name="Filip Melin" userId="c2a65c64c80c9bcb" providerId="LiveId" clId="{2951EFBD-032C-46A8-AA52-45427A41E190}" dt="2025-08-13T17:38:21.961" v="8" actId="20577"/>
          <ac:spMkLst>
            <pc:docMk/>
            <pc:sldMk cId="2402845555" sldId="296"/>
            <ac:spMk id="3" creationId="{00000000-0000-0000-0000-000000000000}"/>
          </ac:spMkLst>
        </pc:spChg>
        <pc:spChg chg="mod">
          <ac:chgData name="Filip Melin" userId="c2a65c64c80c9bcb" providerId="LiveId" clId="{2951EFBD-032C-46A8-AA52-45427A41E190}" dt="2025-08-13T19:38:46.888" v="1833" actId="20577"/>
          <ac:spMkLst>
            <pc:docMk/>
            <pc:sldMk cId="2402845555" sldId="296"/>
            <ac:spMk id="4" creationId="{04281963-B9A1-4479-8E0B-A2CE1662546D}"/>
          </ac:spMkLst>
        </pc:spChg>
      </pc:sldChg>
      <pc:sldChg chg="modSp mod">
        <pc:chgData name="Filip Melin" userId="c2a65c64c80c9bcb" providerId="LiveId" clId="{2951EFBD-032C-46A8-AA52-45427A41E190}" dt="2025-08-13T19:43:52.747" v="1869" actId="313"/>
        <pc:sldMkLst>
          <pc:docMk/>
          <pc:sldMk cId="204126275" sldId="318"/>
        </pc:sldMkLst>
        <pc:spChg chg="mod">
          <ac:chgData name="Filip Melin" userId="c2a65c64c80c9bcb" providerId="LiveId" clId="{2951EFBD-032C-46A8-AA52-45427A41E190}" dt="2025-08-13T19:32:31.437" v="1557" actId="5793"/>
          <ac:spMkLst>
            <pc:docMk/>
            <pc:sldMk cId="204126275" sldId="318"/>
            <ac:spMk id="2" creationId="{F02A8944-EB8C-DBCD-721F-E518E8ED0CEE}"/>
          </ac:spMkLst>
        </pc:spChg>
        <pc:spChg chg="mod">
          <ac:chgData name="Filip Melin" userId="c2a65c64c80c9bcb" providerId="LiveId" clId="{2951EFBD-032C-46A8-AA52-45427A41E190}" dt="2025-08-13T19:43:52.747" v="1869" actId="313"/>
          <ac:spMkLst>
            <pc:docMk/>
            <pc:sldMk cId="204126275" sldId="318"/>
            <ac:spMk id="5" creationId="{2A2A75E5-C9A5-48CD-9904-92DB0B52EDDB}"/>
          </ac:spMkLst>
        </pc:spChg>
      </pc:sldChg>
      <pc:sldChg chg="addSp delSp modSp mod">
        <pc:chgData name="Filip Melin" userId="c2a65c64c80c9bcb" providerId="LiveId" clId="{2951EFBD-032C-46A8-AA52-45427A41E190}" dt="2025-08-13T18:48:10.866" v="1066" actId="14100"/>
        <pc:sldMkLst>
          <pc:docMk/>
          <pc:sldMk cId="1032305240" sldId="327"/>
        </pc:sldMkLst>
        <pc:spChg chg="mod">
          <ac:chgData name="Filip Melin" userId="c2a65c64c80c9bcb" providerId="LiveId" clId="{2951EFBD-032C-46A8-AA52-45427A41E190}" dt="2025-08-13T18:46:23.990" v="973" actId="20577"/>
          <ac:spMkLst>
            <pc:docMk/>
            <pc:sldMk cId="1032305240" sldId="327"/>
            <ac:spMk id="2" creationId="{3EDCD274-A2BB-C398-9063-7507CC4BA6E9}"/>
          </ac:spMkLst>
        </pc:spChg>
        <pc:spChg chg="mod">
          <ac:chgData name="Filip Melin" userId="c2a65c64c80c9bcb" providerId="LiveId" clId="{2951EFBD-032C-46A8-AA52-45427A41E190}" dt="2025-08-13T18:47:57.655" v="1064" actId="20577"/>
          <ac:spMkLst>
            <pc:docMk/>
            <pc:sldMk cId="1032305240" sldId="327"/>
            <ac:spMk id="6" creationId="{A56E730B-39C0-149B-C214-25BE4DEECFE4}"/>
          </ac:spMkLst>
        </pc:spChg>
        <pc:graphicFrameChg chg="add del mod modGraphic">
          <ac:chgData name="Filip Melin" userId="c2a65c64c80c9bcb" providerId="LiveId" clId="{2951EFBD-032C-46A8-AA52-45427A41E190}" dt="2025-08-13T18:43:02.869" v="909" actId="478"/>
          <ac:graphicFrameMkLst>
            <pc:docMk/>
            <pc:sldMk cId="1032305240" sldId="327"/>
            <ac:graphicFrameMk id="4" creationId="{CA0942CC-D703-BFC2-B2B1-4283B4547321}"/>
          </ac:graphicFrameMkLst>
        </pc:graphicFrameChg>
        <pc:picChg chg="add mod">
          <ac:chgData name="Filip Melin" userId="c2a65c64c80c9bcb" providerId="LiveId" clId="{2951EFBD-032C-46A8-AA52-45427A41E190}" dt="2025-08-13T18:48:10.866" v="1066" actId="14100"/>
          <ac:picMkLst>
            <pc:docMk/>
            <pc:sldMk cId="1032305240" sldId="327"/>
            <ac:picMk id="8" creationId="{71ADED23-3309-A061-517D-BDC492BFA556}"/>
          </ac:picMkLst>
        </pc:picChg>
      </pc:sldChg>
      <pc:sldChg chg="add setBg">
        <pc:chgData name="Filip Melin" userId="c2a65c64c80c9bcb" providerId="LiveId" clId="{2951EFBD-032C-46A8-AA52-45427A41E190}" dt="2025-08-13T17:47:43.636" v="245"/>
        <pc:sldMkLst>
          <pc:docMk/>
          <pc:sldMk cId="2799851693" sldId="328"/>
        </pc:sldMkLst>
      </pc:sldChg>
      <pc:sldChg chg="del">
        <pc:chgData name="Filip Melin" userId="c2a65c64c80c9bcb" providerId="LiveId" clId="{2951EFBD-032C-46A8-AA52-45427A41E190}" dt="2025-08-13T17:38:04.471" v="4" actId="47"/>
        <pc:sldMkLst>
          <pc:docMk/>
          <pc:sldMk cId="3909270622" sldId="328"/>
        </pc:sldMkLst>
      </pc:sldChg>
      <pc:sldChg chg="addSp delSp modSp add mod">
        <pc:chgData name="Filip Melin" userId="c2a65c64c80c9bcb" providerId="LiveId" clId="{2951EFBD-032C-46A8-AA52-45427A41E190}" dt="2025-08-13T19:41:16.313" v="1840" actId="1076"/>
        <pc:sldMkLst>
          <pc:docMk/>
          <pc:sldMk cId="490467136" sldId="329"/>
        </pc:sldMkLst>
        <pc:spChg chg="del">
          <ac:chgData name="Filip Melin" userId="c2a65c64c80c9bcb" providerId="LiveId" clId="{2951EFBD-032C-46A8-AA52-45427A41E190}" dt="2025-08-13T17:53:34.268" v="717" actId="478"/>
          <ac:spMkLst>
            <pc:docMk/>
            <pc:sldMk cId="490467136" sldId="329"/>
            <ac:spMk id="2" creationId="{AD4939F5-4393-9D16-E246-2A33AD8E9E9C}"/>
          </ac:spMkLst>
        </pc:spChg>
        <pc:spChg chg="mod">
          <ac:chgData name="Filip Melin" userId="c2a65c64c80c9bcb" providerId="LiveId" clId="{2951EFBD-032C-46A8-AA52-45427A41E190}" dt="2025-08-13T17:53:24.737" v="716" actId="20577"/>
          <ac:spMkLst>
            <pc:docMk/>
            <pc:sldMk cId="490467136" sldId="329"/>
            <ac:spMk id="4" creationId="{F09637D3-3A9A-56FC-6CF5-981ADFC23868}"/>
          </ac:spMkLst>
        </pc:spChg>
        <pc:spChg chg="mod">
          <ac:chgData name="Filip Melin" userId="c2a65c64c80c9bcb" providerId="LiveId" clId="{2951EFBD-032C-46A8-AA52-45427A41E190}" dt="2025-08-13T19:12:02.765" v="1495" actId="20577"/>
          <ac:spMkLst>
            <pc:docMk/>
            <pc:sldMk cId="490467136" sldId="329"/>
            <ac:spMk id="5" creationId="{03CCF7AF-932A-6328-2F0B-A9C810AD86A4}"/>
          </ac:spMkLst>
        </pc:spChg>
        <pc:picChg chg="add del mod">
          <ac:chgData name="Filip Melin" userId="c2a65c64c80c9bcb" providerId="LiveId" clId="{2951EFBD-032C-46A8-AA52-45427A41E190}" dt="2025-08-13T19:26:21.567" v="1499" actId="478"/>
          <ac:picMkLst>
            <pc:docMk/>
            <pc:sldMk cId="490467136" sldId="329"/>
            <ac:picMk id="6" creationId="{751DC00A-24D2-0A30-FC4D-6E66968CFB39}"/>
          </ac:picMkLst>
        </pc:picChg>
        <pc:picChg chg="add mod">
          <ac:chgData name="Filip Melin" userId="c2a65c64c80c9bcb" providerId="LiveId" clId="{2951EFBD-032C-46A8-AA52-45427A41E190}" dt="2025-08-13T19:41:16.313" v="1840" actId="1076"/>
          <ac:picMkLst>
            <pc:docMk/>
            <pc:sldMk cId="490467136" sldId="329"/>
            <ac:picMk id="5122" creationId="{AD7F3F63-C1FF-E818-0673-991C7CB75AE3}"/>
          </ac:picMkLst>
        </pc:picChg>
      </pc:sldChg>
      <pc:sldChg chg="modSp add mod">
        <pc:chgData name="Filip Melin" userId="c2a65c64c80c9bcb" providerId="LiveId" clId="{2951EFBD-032C-46A8-AA52-45427A41E190}" dt="2025-08-13T19:00:59.169" v="1450" actId="1076"/>
        <pc:sldMkLst>
          <pc:docMk/>
          <pc:sldMk cId="2192799778" sldId="330"/>
        </pc:sldMkLst>
        <pc:spChg chg="mod">
          <ac:chgData name="Filip Melin" userId="c2a65c64c80c9bcb" providerId="LiveId" clId="{2951EFBD-032C-46A8-AA52-45427A41E190}" dt="2025-08-13T19:00:54.146" v="1449" actId="20577"/>
          <ac:spMkLst>
            <pc:docMk/>
            <pc:sldMk cId="2192799778" sldId="330"/>
            <ac:spMk id="2" creationId="{3B590758-19C2-29C0-1F51-105B529747D4}"/>
          </ac:spMkLst>
        </pc:spChg>
        <pc:spChg chg="mod">
          <ac:chgData name="Filip Melin" userId="c2a65c64c80c9bcb" providerId="LiveId" clId="{2951EFBD-032C-46A8-AA52-45427A41E190}" dt="2025-08-13T18:57:36.348" v="1143" actId="6549"/>
          <ac:spMkLst>
            <pc:docMk/>
            <pc:sldMk cId="2192799778" sldId="330"/>
            <ac:spMk id="6" creationId="{CB1C2B3D-19B7-F1CE-0343-6BCB6568BA87}"/>
          </ac:spMkLst>
        </pc:spChg>
        <pc:picChg chg="mod">
          <ac:chgData name="Filip Melin" userId="c2a65c64c80c9bcb" providerId="LiveId" clId="{2951EFBD-032C-46A8-AA52-45427A41E190}" dt="2025-08-13T19:00:59.169" v="1450" actId="1076"/>
          <ac:picMkLst>
            <pc:docMk/>
            <pc:sldMk cId="2192799778" sldId="330"/>
            <ac:picMk id="8" creationId="{E76F4ED4-7548-4EBE-F08D-4A9DA2C640B2}"/>
          </ac:picMkLst>
        </pc:picChg>
      </pc:sldChg>
      <pc:sldChg chg="del">
        <pc:chgData name="Filip Melin" userId="c2a65c64c80c9bcb" providerId="LiveId" clId="{2951EFBD-032C-46A8-AA52-45427A41E190}" dt="2025-08-13T17:40:19.787" v="60" actId="47"/>
        <pc:sldMkLst>
          <pc:docMk/>
          <pc:sldMk cId="2251326963" sldId="330"/>
        </pc:sldMkLst>
      </pc:sldChg>
      <pc:sldChg chg="addSp delSp modSp add mod">
        <pc:chgData name="Filip Melin" userId="c2a65c64c80c9bcb" providerId="LiveId" clId="{2951EFBD-032C-46A8-AA52-45427A41E190}" dt="2025-08-13T19:48:56.978" v="1892" actId="14100"/>
        <pc:sldMkLst>
          <pc:docMk/>
          <pc:sldMk cId="3034044642" sldId="331"/>
        </pc:sldMkLst>
        <pc:spChg chg="del">
          <ac:chgData name="Filip Melin" userId="c2a65c64c80c9bcb" providerId="LiveId" clId="{2951EFBD-032C-46A8-AA52-45427A41E190}" dt="2025-08-13T19:47:45.292" v="1872" actId="478"/>
          <ac:spMkLst>
            <pc:docMk/>
            <pc:sldMk cId="3034044642" sldId="331"/>
            <ac:spMk id="2" creationId="{507BB2BF-5542-9C03-2949-6D909788B09A}"/>
          </ac:spMkLst>
        </pc:spChg>
        <pc:spChg chg="mod">
          <ac:chgData name="Filip Melin" userId="c2a65c64c80c9bcb" providerId="LiveId" clId="{2951EFBD-032C-46A8-AA52-45427A41E190}" dt="2025-08-13T19:47:55.039" v="1883" actId="20577"/>
          <ac:spMkLst>
            <pc:docMk/>
            <pc:sldMk cId="3034044642" sldId="331"/>
            <ac:spMk id="3" creationId="{DBE286DD-2D4D-B49E-B6C4-C81E7687B7A8}"/>
          </ac:spMkLst>
        </pc:spChg>
        <pc:spChg chg="del">
          <ac:chgData name="Filip Melin" userId="c2a65c64c80c9bcb" providerId="LiveId" clId="{2951EFBD-032C-46A8-AA52-45427A41E190}" dt="2025-08-13T19:47:42.008" v="1871" actId="478"/>
          <ac:spMkLst>
            <pc:docMk/>
            <pc:sldMk cId="3034044642" sldId="331"/>
            <ac:spMk id="6" creationId="{D8BC4149-9225-E4C9-35DC-E381F948F365}"/>
          </ac:spMkLst>
        </pc:spChg>
        <pc:picChg chg="add mod">
          <ac:chgData name="Filip Melin" userId="c2a65c64c80c9bcb" providerId="LiveId" clId="{2951EFBD-032C-46A8-AA52-45427A41E190}" dt="2025-08-13T19:48:27.004" v="1887" actId="14100"/>
          <ac:picMkLst>
            <pc:docMk/>
            <pc:sldMk cId="3034044642" sldId="331"/>
            <ac:picMk id="7" creationId="{8B3A9F3D-CB72-97A6-8A42-5BE95451D9E8}"/>
          </ac:picMkLst>
        </pc:picChg>
        <pc:picChg chg="del">
          <ac:chgData name="Filip Melin" userId="c2a65c64c80c9bcb" providerId="LiveId" clId="{2951EFBD-032C-46A8-AA52-45427A41E190}" dt="2025-08-13T19:47:47.544" v="1873" actId="478"/>
          <ac:picMkLst>
            <pc:docMk/>
            <pc:sldMk cId="3034044642" sldId="331"/>
            <ac:picMk id="8" creationId="{9112E364-6A87-7703-D4E8-0F401356DFA5}"/>
          </ac:picMkLst>
        </pc:picChg>
        <pc:picChg chg="add mod">
          <ac:chgData name="Filip Melin" userId="c2a65c64c80c9bcb" providerId="LiveId" clId="{2951EFBD-032C-46A8-AA52-45427A41E190}" dt="2025-08-13T19:48:56.978" v="1892" actId="14100"/>
          <ac:picMkLst>
            <pc:docMk/>
            <pc:sldMk cId="3034044642" sldId="331"/>
            <ac:picMk id="10" creationId="{8D88B309-98D7-9E89-AE7D-A9A5A1E61860}"/>
          </ac:picMkLst>
        </pc:picChg>
      </pc:sldChg>
      <pc:sldChg chg="del">
        <pc:chgData name="Filip Melin" userId="c2a65c64c80c9bcb" providerId="LiveId" clId="{2951EFBD-032C-46A8-AA52-45427A41E190}" dt="2025-08-13T17:38:06.799" v="5" actId="47"/>
        <pc:sldMkLst>
          <pc:docMk/>
          <pc:sldMk cId="3904664342" sldId="33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0DFD8405-CCB8-4DD9-ACF8-FC8364D37A9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8308D98A-1B12-4D1F-AF6F-4F06374E36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3A728E-FFF0-4C6A-8531-DB83BBFD7F73}" type="datetimeFigureOut">
              <a:rPr lang="sv-SE" smtClean="0"/>
              <a:t>2025-08-14</a:t>
            </a:fld>
            <a:endParaRPr lang="sv-SE"/>
          </a:p>
        </p:txBody>
      </p:sp>
      <p:sp>
        <p:nvSpPr>
          <p:cNvPr id="4" name="Platshållare för sidfot 3">
            <a:extLst>
              <a:ext uri="{FF2B5EF4-FFF2-40B4-BE49-F238E27FC236}">
                <a16:creationId xmlns:a16="http://schemas.microsoft.com/office/drawing/2014/main" id="{065591EE-82D8-4C95-9C42-B95EEAEB63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8EA09968-35C0-4CE7-B3FF-85FBCF28A64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463D669-AA6C-45B6-A507-42E5720FE633}" type="slidenum">
              <a:rPr lang="sv-SE" smtClean="0"/>
              <a:t>‹#›</a:t>
            </a:fld>
            <a:endParaRPr lang="sv-SE"/>
          </a:p>
        </p:txBody>
      </p:sp>
    </p:spTree>
    <p:extLst>
      <p:ext uri="{BB962C8B-B14F-4D97-AF65-F5344CB8AC3E}">
        <p14:creationId xmlns:p14="http://schemas.microsoft.com/office/powerpoint/2010/main" val="1469072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F990F4-28AC-7240-9FEC-C506B9361531}" type="datetimeFigureOut">
              <a:rPr lang="sv-SE" smtClean="0"/>
              <a:t>2025-08-14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00CA10-F212-664E-8BE8-876F5D88CACB}" type="slidenum">
              <a:rPr lang="sv-SE" smtClean="0"/>
              <a:t>‹#›</a:t>
            </a:fld>
            <a:endParaRPr lang="sv-SE"/>
          </a:p>
        </p:txBody>
      </p:sp>
    </p:spTree>
    <p:extLst>
      <p:ext uri="{BB962C8B-B14F-4D97-AF65-F5344CB8AC3E}">
        <p14:creationId xmlns:p14="http://schemas.microsoft.com/office/powerpoint/2010/main" val="670514254"/>
      </p:ext>
    </p:extLst>
  </p:cSld>
  <p:clrMap bg1="lt1" tx1="dk1" bg2="lt2" tx2="dk2" accent1="accent1" accent2="accent2" accent3="accent3" accent4="accent4" accent5="accent5" accent6="accent6" hlink="hlink" folHlink="folHlink"/>
  <p:notesStyle>
    <a:lvl1pPr marL="0" algn="l" defTabSz="1828709" rtl="0" eaLnBrk="1" latinLnBrk="0" hangingPunct="1">
      <a:defRPr sz="2400" kern="1200">
        <a:solidFill>
          <a:schemeClr val="tx1"/>
        </a:solidFill>
        <a:latin typeface="+mn-lt"/>
        <a:ea typeface="+mn-ea"/>
        <a:cs typeface="+mn-cs"/>
      </a:defRPr>
    </a:lvl1pPr>
    <a:lvl2pPr marL="914354" algn="l" defTabSz="1828709" rtl="0" eaLnBrk="1" latinLnBrk="0" hangingPunct="1">
      <a:defRPr sz="2400" kern="1200">
        <a:solidFill>
          <a:schemeClr val="tx1"/>
        </a:solidFill>
        <a:latin typeface="+mn-lt"/>
        <a:ea typeface="+mn-ea"/>
        <a:cs typeface="+mn-cs"/>
      </a:defRPr>
    </a:lvl2pPr>
    <a:lvl3pPr marL="1828709" algn="l" defTabSz="1828709" rtl="0" eaLnBrk="1" latinLnBrk="0" hangingPunct="1">
      <a:defRPr sz="2400" kern="1200">
        <a:solidFill>
          <a:schemeClr val="tx1"/>
        </a:solidFill>
        <a:latin typeface="+mn-lt"/>
        <a:ea typeface="+mn-ea"/>
        <a:cs typeface="+mn-cs"/>
      </a:defRPr>
    </a:lvl3pPr>
    <a:lvl4pPr marL="2743063" algn="l" defTabSz="1828709" rtl="0" eaLnBrk="1" latinLnBrk="0" hangingPunct="1">
      <a:defRPr sz="2400" kern="1200">
        <a:solidFill>
          <a:schemeClr val="tx1"/>
        </a:solidFill>
        <a:latin typeface="+mn-lt"/>
        <a:ea typeface="+mn-ea"/>
        <a:cs typeface="+mn-cs"/>
      </a:defRPr>
    </a:lvl4pPr>
    <a:lvl5pPr marL="3657417" algn="l" defTabSz="1828709" rtl="0" eaLnBrk="1" latinLnBrk="0" hangingPunct="1">
      <a:defRPr sz="2400" kern="1200">
        <a:solidFill>
          <a:schemeClr val="tx1"/>
        </a:solidFill>
        <a:latin typeface="+mn-lt"/>
        <a:ea typeface="+mn-ea"/>
        <a:cs typeface="+mn-cs"/>
      </a:defRPr>
    </a:lvl5pPr>
    <a:lvl6pPr marL="4571771" algn="l" defTabSz="1828709" rtl="0" eaLnBrk="1" latinLnBrk="0" hangingPunct="1">
      <a:defRPr sz="2400" kern="1200">
        <a:solidFill>
          <a:schemeClr val="tx1"/>
        </a:solidFill>
        <a:latin typeface="+mn-lt"/>
        <a:ea typeface="+mn-ea"/>
        <a:cs typeface="+mn-cs"/>
      </a:defRPr>
    </a:lvl6pPr>
    <a:lvl7pPr marL="5486126" algn="l" defTabSz="1828709" rtl="0" eaLnBrk="1" latinLnBrk="0" hangingPunct="1">
      <a:defRPr sz="2400" kern="1200">
        <a:solidFill>
          <a:schemeClr val="tx1"/>
        </a:solidFill>
        <a:latin typeface="+mn-lt"/>
        <a:ea typeface="+mn-ea"/>
        <a:cs typeface="+mn-cs"/>
      </a:defRPr>
    </a:lvl7pPr>
    <a:lvl8pPr marL="6400480" algn="l" defTabSz="1828709" rtl="0" eaLnBrk="1" latinLnBrk="0" hangingPunct="1">
      <a:defRPr sz="2400" kern="1200">
        <a:solidFill>
          <a:schemeClr val="tx1"/>
        </a:solidFill>
        <a:latin typeface="+mn-lt"/>
        <a:ea typeface="+mn-ea"/>
        <a:cs typeface="+mn-cs"/>
      </a:defRPr>
    </a:lvl8pPr>
    <a:lvl9pPr marL="7314834" algn="l" defTabSz="1828709"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500CA10-F212-664E-8BE8-876F5D88CACB}" type="slidenum">
              <a:rPr lang="sv-SE" smtClean="0"/>
              <a:t>2</a:t>
            </a:fld>
            <a:endParaRPr lang="sv-SE"/>
          </a:p>
        </p:txBody>
      </p:sp>
    </p:spTree>
    <p:extLst>
      <p:ext uri="{BB962C8B-B14F-4D97-AF65-F5344CB8AC3E}">
        <p14:creationId xmlns:p14="http://schemas.microsoft.com/office/powerpoint/2010/main" val="1063612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500CA10-F212-664E-8BE8-876F5D88CACB}" type="slidenum">
              <a:rPr lang="sv-SE" smtClean="0"/>
              <a:t>4</a:t>
            </a:fld>
            <a:endParaRPr lang="sv-SE"/>
          </a:p>
        </p:txBody>
      </p:sp>
    </p:spTree>
    <p:extLst>
      <p:ext uri="{BB962C8B-B14F-4D97-AF65-F5344CB8AC3E}">
        <p14:creationId xmlns:p14="http://schemas.microsoft.com/office/powerpoint/2010/main" val="126487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500CA10-F212-664E-8BE8-876F5D88CACB}" type="slidenum">
              <a:rPr lang="sv-SE" smtClean="0"/>
              <a:t>5</a:t>
            </a:fld>
            <a:endParaRPr lang="sv-SE"/>
          </a:p>
        </p:txBody>
      </p:sp>
    </p:spTree>
    <p:extLst>
      <p:ext uri="{BB962C8B-B14F-4D97-AF65-F5344CB8AC3E}">
        <p14:creationId xmlns:p14="http://schemas.microsoft.com/office/powerpoint/2010/main" val="3911411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500CA10-F212-664E-8BE8-876F5D88CACB}" type="slidenum">
              <a:rPr lang="sv-SE" smtClean="0"/>
              <a:t>14</a:t>
            </a:fld>
            <a:endParaRPr lang="sv-SE"/>
          </a:p>
        </p:txBody>
      </p:sp>
    </p:spTree>
    <p:extLst>
      <p:ext uri="{BB962C8B-B14F-4D97-AF65-F5344CB8AC3E}">
        <p14:creationId xmlns:p14="http://schemas.microsoft.com/office/powerpoint/2010/main" val="29560091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27882" y="4654549"/>
            <a:ext cx="21126648" cy="4775200"/>
          </a:xfrm>
        </p:spPr>
        <p:txBody>
          <a:bodyPr anchor="b">
            <a:normAutofit/>
          </a:bodyPr>
          <a:lstStyle>
            <a:lvl1pPr algn="l">
              <a:defRPr sz="12000">
                <a:solidFill>
                  <a:schemeClr val="bg2"/>
                </a:solidFill>
              </a:defRPr>
            </a:lvl1pPr>
          </a:lstStyle>
          <a:p>
            <a:r>
              <a:rPr lang="sv-SE"/>
              <a:t>KLICKA HÄR FÖR ATT ÄNDRA</a:t>
            </a:r>
            <a:endParaRPr lang="en-US"/>
          </a:p>
        </p:txBody>
      </p:sp>
      <p:sp>
        <p:nvSpPr>
          <p:cNvPr id="3" name="Subtitle 2"/>
          <p:cNvSpPr>
            <a:spLocks noGrp="1"/>
          </p:cNvSpPr>
          <p:nvPr>
            <p:ph type="subTitle" idx="1" hasCustomPrompt="1"/>
          </p:nvPr>
        </p:nvSpPr>
        <p:spPr>
          <a:xfrm>
            <a:off x="1627882" y="9061451"/>
            <a:ext cx="21126648" cy="3311524"/>
          </a:xfrm>
        </p:spPr>
        <p:txBody>
          <a:bodyPr>
            <a:noAutofit/>
          </a:bodyPr>
          <a:lstStyle>
            <a:lvl1pPr marL="0" indent="0" algn="l">
              <a:buNone/>
              <a:defRPr sz="18000" b="1" i="1">
                <a:solidFill>
                  <a:schemeClr val="tx1"/>
                </a:solidFill>
                <a:latin typeface="Acumin Pro ExtraCondensed Black" panose="020B060802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sv-SE"/>
              <a:t>KLICKA HÄR FÖR ATT ÄNDRA</a:t>
            </a:r>
            <a:endParaRPr lang="en-US"/>
          </a:p>
        </p:txBody>
      </p:sp>
    </p:spTree>
    <p:extLst>
      <p:ext uri="{BB962C8B-B14F-4D97-AF65-F5344CB8AC3E}">
        <p14:creationId xmlns:p14="http://schemas.microsoft.com/office/powerpoint/2010/main" val="4010557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8B66B2A7-0F8E-E644-AD26-EC947B98FAA3}" type="datetimeFigureOut">
              <a:rPr lang="sv-SE" smtClean="0"/>
              <a:t>2025-08-14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CD15795-C60F-D744-8C04-373F5B94420A}" type="slidenum">
              <a:rPr lang="sv-SE" smtClean="0"/>
              <a:t>‹#›</a:t>
            </a:fld>
            <a:endParaRPr lang="sv-SE"/>
          </a:p>
        </p:txBody>
      </p:sp>
    </p:spTree>
    <p:extLst>
      <p:ext uri="{BB962C8B-B14F-4D97-AF65-F5344CB8AC3E}">
        <p14:creationId xmlns:p14="http://schemas.microsoft.com/office/powerpoint/2010/main" val="205360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1663592" y="3419477"/>
            <a:ext cx="21029831" cy="5705474"/>
          </a:xfrm>
        </p:spPr>
        <p:txBody>
          <a:bodyPr anchor="b"/>
          <a:lstStyle>
            <a:lvl1pPr>
              <a:defRPr sz="11999"/>
            </a:lvl1pPr>
          </a:lstStyle>
          <a:p>
            <a:r>
              <a:rPr lang="sv-SE"/>
              <a:t>Klicka här för att ändra mall för rubrikformat</a:t>
            </a:r>
            <a:endParaRPr lang="en-US"/>
          </a:p>
        </p:txBody>
      </p:sp>
      <p:sp>
        <p:nvSpPr>
          <p:cNvPr id="3" name="Text Placeholder 2"/>
          <p:cNvSpPr>
            <a:spLocks noGrp="1"/>
          </p:cNvSpPr>
          <p:nvPr>
            <p:ph type="body" idx="1"/>
          </p:nvPr>
        </p:nvSpPr>
        <p:spPr>
          <a:xfrm>
            <a:off x="1663592" y="9178927"/>
            <a:ext cx="21029831" cy="3000374"/>
          </a:xfrm>
        </p:spPr>
        <p:txBody>
          <a:bodyPr/>
          <a:lstStyle>
            <a:lvl1pPr marL="0" indent="0">
              <a:buNone/>
              <a:defRPr sz="4800">
                <a:solidFill>
                  <a:schemeClr val="tx1">
                    <a:tint val="75000"/>
                  </a:schemeClr>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538293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Tree>
    <p:extLst>
      <p:ext uri="{BB962C8B-B14F-4D97-AF65-F5344CB8AC3E}">
        <p14:creationId xmlns:p14="http://schemas.microsoft.com/office/powerpoint/2010/main" val="2791908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73734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Rubrikbi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27882" y="4654549"/>
            <a:ext cx="21126648" cy="4775200"/>
          </a:xfrm>
        </p:spPr>
        <p:txBody>
          <a:bodyPr anchor="b">
            <a:normAutofit/>
          </a:bodyPr>
          <a:lstStyle>
            <a:lvl1pPr algn="l">
              <a:defRPr sz="12000">
                <a:solidFill>
                  <a:schemeClr val="bg2"/>
                </a:solidFill>
              </a:defRPr>
            </a:lvl1pPr>
          </a:lstStyle>
          <a:p>
            <a:r>
              <a:rPr lang="sv-SE"/>
              <a:t>KLICKA HÄR FÖR ATT ÄNDRA</a:t>
            </a:r>
            <a:endParaRPr lang="en-US"/>
          </a:p>
        </p:txBody>
      </p:sp>
      <p:sp>
        <p:nvSpPr>
          <p:cNvPr id="3" name="Subtitle 2"/>
          <p:cNvSpPr>
            <a:spLocks noGrp="1"/>
          </p:cNvSpPr>
          <p:nvPr>
            <p:ph type="subTitle" idx="1" hasCustomPrompt="1"/>
          </p:nvPr>
        </p:nvSpPr>
        <p:spPr>
          <a:xfrm>
            <a:off x="1627882" y="9061451"/>
            <a:ext cx="21126648" cy="3311524"/>
          </a:xfrm>
        </p:spPr>
        <p:txBody>
          <a:bodyPr>
            <a:noAutofit/>
          </a:bodyPr>
          <a:lstStyle>
            <a:lvl1pPr marL="0" indent="0" algn="l">
              <a:buNone/>
              <a:defRPr sz="18000" b="1" i="1">
                <a:solidFill>
                  <a:schemeClr val="tx1"/>
                </a:solidFill>
                <a:latin typeface="Acumin Pro ExtraCondensed Black" panose="020B060802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sv-SE"/>
              <a:t>KLICKA HÄR FÖR ATT ÄNDRA</a:t>
            </a:r>
            <a:endParaRPr lang="en-US"/>
          </a:p>
        </p:txBody>
      </p:sp>
    </p:spTree>
    <p:extLst>
      <p:ext uri="{BB962C8B-B14F-4D97-AF65-F5344CB8AC3E}">
        <p14:creationId xmlns:p14="http://schemas.microsoft.com/office/powerpoint/2010/main" val="2768401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Rubrik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27882" y="4615935"/>
            <a:ext cx="21126648" cy="4775200"/>
          </a:xfrm>
        </p:spPr>
        <p:txBody>
          <a:bodyPr anchor="b">
            <a:normAutofit/>
          </a:bodyPr>
          <a:lstStyle>
            <a:lvl1pPr algn="l">
              <a:defRPr sz="12000">
                <a:solidFill>
                  <a:schemeClr val="bg2"/>
                </a:solidFill>
              </a:defRPr>
            </a:lvl1pPr>
          </a:lstStyle>
          <a:p>
            <a:r>
              <a:rPr lang="sv-SE"/>
              <a:t>KLICKA HÄR FÖR ATT ÄNDRA</a:t>
            </a:r>
            <a:endParaRPr lang="en-US"/>
          </a:p>
        </p:txBody>
      </p:sp>
      <p:sp>
        <p:nvSpPr>
          <p:cNvPr id="3" name="Subtitle 2"/>
          <p:cNvSpPr>
            <a:spLocks noGrp="1"/>
          </p:cNvSpPr>
          <p:nvPr>
            <p:ph type="subTitle" idx="1" hasCustomPrompt="1"/>
          </p:nvPr>
        </p:nvSpPr>
        <p:spPr>
          <a:xfrm>
            <a:off x="1627882" y="9061451"/>
            <a:ext cx="21126648" cy="3311524"/>
          </a:xfrm>
        </p:spPr>
        <p:txBody>
          <a:bodyPr>
            <a:noAutofit/>
          </a:bodyPr>
          <a:lstStyle>
            <a:lvl1pPr marL="0" indent="0" algn="l">
              <a:buNone/>
              <a:defRPr sz="18000" b="1" i="1">
                <a:solidFill>
                  <a:schemeClr val="accent1"/>
                </a:solidFill>
                <a:latin typeface="Acumin Pro ExtraCondensed Black" panose="020B060802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sv-SE"/>
              <a:t>KLICKA HÄR FÖR ATT ÄNDRA</a:t>
            </a:r>
            <a:endParaRPr lang="en-US"/>
          </a:p>
        </p:txBody>
      </p:sp>
    </p:spTree>
    <p:extLst>
      <p:ext uri="{BB962C8B-B14F-4D97-AF65-F5344CB8AC3E}">
        <p14:creationId xmlns:p14="http://schemas.microsoft.com/office/powerpoint/2010/main" val="2770800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Rubrik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27882" y="4640649"/>
            <a:ext cx="21126648" cy="4775200"/>
          </a:xfrm>
        </p:spPr>
        <p:txBody>
          <a:bodyPr anchor="b">
            <a:normAutofit/>
          </a:bodyPr>
          <a:lstStyle>
            <a:lvl1pPr algn="l">
              <a:defRPr sz="12000">
                <a:solidFill>
                  <a:schemeClr val="bg2"/>
                </a:solidFill>
              </a:defRPr>
            </a:lvl1pPr>
          </a:lstStyle>
          <a:p>
            <a:r>
              <a:rPr lang="sv-SE"/>
              <a:t>KLICKA HÄR FÖR ATT ÄNDRA</a:t>
            </a:r>
            <a:endParaRPr lang="en-US"/>
          </a:p>
        </p:txBody>
      </p:sp>
      <p:sp>
        <p:nvSpPr>
          <p:cNvPr id="3" name="Subtitle 2"/>
          <p:cNvSpPr>
            <a:spLocks noGrp="1"/>
          </p:cNvSpPr>
          <p:nvPr>
            <p:ph type="subTitle" idx="1" hasCustomPrompt="1"/>
          </p:nvPr>
        </p:nvSpPr>
        <p:spPr>
          <a:xfrm>
            <a:off x="1627882" y="8900813"/>
            <a:ext cx="21126648" cy="3311524"/>
          </a:xfrm>
        </p:spPr>
        <p:txBody>
          <a:bodyPr>
            <a:noAutofit/>
          </a:bodyPr>
          <a:lstStyle>
            <a:lvl1pPr marL="0" indent="0" algn="l">
              <a:buNone/>
              <a:defRPr sz="20000" b="1" i="1">
                <a:solidFill>
                  <a:schemeClr val="accent1"/>
                </a:solidFill>
                <a:latin typeface="Acumin Pro ExtraCondensed Black" panose="020B060802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sv-SE"/>
              <a:t>KLICKA HÄR FÖR ATT ÄNDRA</a:t>
            </a:r>
            <a:endParaRPr lang="en-US"/>
          </a:p>
        </p:txBody>
      </p:sp>
    </p:spTree>
    <p:extLst>
      <p:ext uri="{BB962C8B-B14F-4D97-AF65-F5344CB8AC3E}">
        <p14:creationId xmlns:p14="http://schemas.microsoft.com/office/powerpoint/2010/main" val="2393526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npassad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52929F4-6F05-B84D-AE6A-24E07D737F21}"/>
              </a:ext>
            </a:extLst>
          </p:cNvPr>
          <p:cNvSpPr>
            <a:spLocks noGrp="1"/>
          </p:cNvSpPr>
          <p:nvPr>
            <p:ph type="ctrTitle" hasCustomPrompt="1"/>
          </p:nvPr>
        </p:nvSpPr>
        <p:spPr>
          <a:xfrm>
            <a:off x="1627882" y="4654549"/>
            <a:ext cx="21126648" cy="4775200"/>
          </a:xfrm>
        </p:spPr>
        <p:txBody>
          <a:bodyPr anchor="b">
            <a:normAutofit/>
          </a:bodyPr>
          <a:lstStyle>
            <a:lvl1pPr algn="l">
              <a:defRPr sz="12000">
                <a:solidFill>
                  <a:schemeClr val="bg2"/>
                </a:solidFill>
              </a:defRPr>
            </a:lvl1pPr>
          </a:lstStyle>
          <a:p>
            <a:r>
              <a:rPr lang="sv-SE"/>
              <a:t>KLICKA HÄR FÖR ATT ÄNDRA</a:t>
            </a:r>
            <a:endParaRPr lang="en-US"/>
          </a:p>
        </p:txBody>
      </p:sp>
      <p:sp>
        <p:nvSpPr>
          <p:cNvPr id="7" name="Subtitle 2">
            <a:extLst>
              <a:ext uri="{FF2B5EF4-FFF2-40B4-BE49-F238E27FC236}">
                <a16:creationId xmlns:a16="http://schemas.microsoft.com/office/drawing/2014/main" id="{8E1A4379-3ADA-454D-87A0-058A78682438}"/>
              </a:ext>
            </a:extLst>
          </p:cNvPr>
          <p:cNvSpPr>
            <a:spLocks noGrp="1"/>
          </p:cNvSpPr>
          <p:nvPr>
            <p:ph type="subTitle" idx="1" hasCustomPrompt="1"/>
          </p:nvPr>
        </p:nvSpPr>
        <p:spPr>
          <a:xfrm>
            <a:off x="1627882" y="9061451"/>
            <a:ext cx="21126648" cy="3311524"/>
          </a:xfrm>
        </p:spPr>
        <p:txBody>
          <a:bodyPr>
            <a:noAutofit/>
          </a:bodyPr>
          <a:lstStyle>
            <a:lvl1pPr marL="0" indent="0" algn="l">
              <a:buNone/>
              <a:defRPr sz="18000" b="1" i="1">
                <a:solidFill>
                  <a:schemeClr val="accent2"/>
                </a:solidFill>
                <a:latin typeface="Acumin Pro ExtraCondensed Black" panose="020B060802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sv-SE"/>
              <a:t>KLICKA HÄR FÖR ATT ÄNDRA</a:t>
            </a:r>
            <a:endParaRPr lang="en-US"/>
          </a:p>
        </p:txBody>
      </p:sp>
    </p:spTree>
    <p:extLst>
      <p:ext uri="{BB962C8B-B14F-4D97-AF65-F5344CB8AC3E}">
        <p14:creationId xmlns:p14="http://schemas.microsoft.com/office/powerpoint/2010/main" val="1259631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npassad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E7ACD-C9EC-9947-91F5-D3C4DF093DF8}"/>
              </a:ext>
            </a:extLst>
          </p:cNvPr>
          <p:cNvSpPr>
            <a:spLocks noGrp="1"/>
          </p:cNvSpPr>
          <p:nvPr>
            <p:ph type="ctrTitle" hasCustomPrompt="1"/>
          </p:nvPr>
        </p:nvSpPr>
        <p:spPr>
          <a:xfrm>
            <a:off x="1627882" y="4654549"/>
            <a:ext cx="21126648" cy="4775200"/>
          </a:xfrm>
        </p:spPr>
        <p:txBody>
          <a:bodyPr anchor="b">
            <a:normAutofit/>
          </a:bodyPr>
          <a:lstStyle>
            <a:lvl1pPr algn="l">
              <a:defRPr sz="12000">
                <a:solidFill>
                  <a:schemeClr val="bg2"/>
                </a:solidFill>
              </a:defRPr>
            </a:lvl1pPr>
          </a:lstStyle>
          <a:p>
            <a:r>
              <a:rPr lang="sv-SE"/>
              <a:t>KLICKA HÄR FÖR ATT ÄNDRA</a:t>
            </a:r>
            <a:endParaRPr lang="en-US"/>
          </a:p>
        </p:txBody>
      </p:sp>
      <p:sp>
        <p:nvSpPr>
          <p:cNvPr id="3" name="Subtitle 2">
            <a:extLst>
              <a:ext uri="{FF2B5EF4-FFF2-40B4-BE49-F238E27FC236}">
                <a16:creationId xmlns:a16="http://schemas.microsoft.com/office/drawing/2014/main" id="{FB045725-1539-7443-86F9-4AF6A2FCF68C}"/>
              </a:ext>
            </a:extLst>
          </p:cNvPr>
          <p:cNvSpPr>
            <a:spLocks noGrp="1"/>
          </p:cNvSpPr>
          <p:nvPr>
            <p:ph type="subTitle" idx="1" hasCustomPrompt="1"/>
          </p:nvPr>
        </p:nvSpPr>
        <p:spPr>
          <a:xfrm>
            <a:off x="1627882" y="9061451"/>
            <a:ext cx="21126648" cy="3311524"/>
          </a:xfrm>
        </p:spPr>
        <p:txBody>
          <a:bodyPr>
            <a:noAutofit/>
          </a:bodyPr>
          <a:lstStyle>
            <a:lvl1pPr marL="0" indent="0" algn="l">
              <a:buNone/>
              <a:defRPr sz="18000" b="1" i="1">
                <a:solidFill>
                  <a:schemeClr val="accent1"/>
                </a:solidFill>
                <a:latin typeface="Acumin Pro ExtraCondensed Black" panose="020B060802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sv-SE"/>
              <a:t>KLICKA HÄR FÖR ATT ÄNDRA</a:t>
            </a:r>
            <a:endParaRPr lang="en-US"/>
          </a:p>
        </p:txBody>
      </p:sp>
    </p:spTree>
    <p:extLst>
      <p:ext uri="{BB962C8B-B14F-4D97-AF65-F5344CB8AC3E}">
        <p14:creationId xmlns:p14="http://schemas.microsoft.com/office/powerpoint/2010/main" val="703695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Anpassad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328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Anpassad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274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Anpassad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B1F6B-6C79-3B48-A8B6-F8A96CC9A7D6}"/>
              </a:ext>
            </a:extLst>
          </p:cNvPr>
          <p:cNvSpPr>
            <a:spLocks noGrp="1"/>
          </p:cNvSpPr>
          <p:nvPr>
            <p:ph type="ctrTitle" hasCustomPrompt="1"/>
          </p:nvPr>
        </p:nvSpPr>
        <p:spPr>
          <a:xfrm>
            <a:off x="1627882" y="4654549"/>
            <a:ext cx="21126648" cy="4775200"/>
          </a:xfrm>
        </p:spPr>
        <p:txBody>
          <a:bodyPr anchor="b">
            <a:normAutofit/>
          </a:bodyPr>
          <a:lstStyle>
            <a:lvl1pPr algn="l">
              <a:defRPr sz="12000">
                <a:solidFill>
                  <a:schemeClr val="accent1"/>
                </a:solidFill>
              </a:defRPr>
            </a:lvl1pPr>
          </a:lstStyle>
          <a:p>
            <a:r>
              <a:rPr lang="sv-SE"/>
              <a:t>KLICKA HÄR FÖR ATT ÄNDRA</a:t>
            </a:r>
            <a:endParaRPr lang="en-US"/>
          </a:p>
        </p:txBody>
      </p:sp>
      <p:sp>
        <p:nvSpPr>
          <p:cNvPr id="3" name="Subtitle 2">
            <a:extLst>
              <a:ext uri="{FF2B5EF4-FFF2-40B4-BE49-F238E27FC236}">
                <a16:creationId xmlns:a16="http://schemas.microsoft.com/office/drawing/2014/main" id="{AD667F39-B781-FD44-BDE5-5E1C4D5944F7}"/>
              </a:ext>
            </a:extLst>
          </p:cNvPr>
          <p:cNvSpPr>
            <a:spLocks noGrp="1"/>
          </p:cNvSpPr>
          <p:nvPr>
            <p:ph type="subTitle" idx="1" hasCustomPrompt="1"/>
          </p:nvPr>
        </p:nvSpPr>
        <p:spPr>
          <a:xfrm>
            <a:off x="1627882" y="9061451"/>
            <a:ext cx="21126648" cy="3311524"/>
          </a:xfrm>
        </p:spPr>
        <p:txBody>
          <a:bodyPr>
            <a:noAutofit/>
          </a:bodyPr>
          <a:lstStyle>
            <a:lvl1pPr marL="0" indent="0" algn="l">
              <a:buNone/>
              <a:defRPr sz="18000" b="1" i="1">
                <a:solidFill>
                  <a:schemeClr val="tx1"/>
                </a:solidFill>
                <a:latin typeface="Acumin Pro ExtraCondensed Black" panose="020B060802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sv-SE"/>
              <a:t>KLICKA HÄR FÖR ATT ÄNDRA</a:t>
            </a:r>
            <a:endParaRPr lang="en-US"/>
          </a:p>
        </p:txBody>
      </p:sp>
    </p:spTree>
    <p:extLst>
      <p:ext uri="{BB962C8B-B14F-4D97-AF65-F5344CB8AC3E}">
        <p14:creationId xmlns:p14="http://schemas.microsoft.com/office/powerpoint/2010/main" val="1580013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291" y="730251"/>
            <a:ext cx="21029831" cy="2651126"/>
          </a:xfrm>
          <a:prstGeom prst="rect">
            <a:avLst/>
          </a:prstGeom>
        </p:spPr>
        <p:txBody>
          <a:bodyPr vert="horz" lIns="91440" tIns="45720" rIns="91440" bIns="45720" rtlCol="0" anchor="ctr">
            <a:normAutofit/>
          </a:bodyPr>
          <a:lstStyle/>
          <a:p>
            <a:r>
              <a:rPr lang="sv-SE"/>
              <a:t>Klicka här för att ändra mall för rubrikformat</a:t>
            </a:r>
            <a:endParaRPr lang="en-US"/>
          </a:p>
        </p:txBody>
      </p:sp>
      <p:sp>
        <p:nvSpPr>
          <p:cNvPr id="3" name="Text Placeholder 2"/>
          <p:cNvSpPr>
            <a:spLocks noGrp="1"/>
          </p:cNvSpPr>
          <p:nvPr>
            <p:ph type="body" idx="1"/>
          </p:nvPr>
        </p:nvSpPr>
        <p:spPr>
          <a:xfrm>
            <a:off x="1676291" y="3651250"/>
            <a:ext cx="21029831" cy="8702676"/>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2"/>
          </p:nvPr>
        </p:nvSpPr>
        <p:spPr>
          <a:xfrm>
            <a:off x="1676291" y="12712701"/>
            <a:ext cx="5486043"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8B66B2A7-0F8E-E644-AD26-EC947B98FAA3}" type="datetimeFigureOut">
              <a:rPr lang="sv-SE" smtClean="0"/>
              <a:t>2025-08-14</a:t>
            </a:fld>
            <a:endParaRPr lang="sv-SE"/>
          </a:p>
        </p:txBody>
      </p:sp>
      <p:sp>
        <p:nvSpPr>
          <p:cNvPr id="5" name="Footer Placeholder 4"/>
          <p:cNvSpPr>
            <a:spLocks noGrp="1"/>
          </p:cNvSpPr>
          <p:nvPr>
            <p:ph type="ftr" sz="quarter" idx="3"/>
          </p:nvPr>
        </p:nvSpPr>
        <p:spPr>
          <a:xfrm>
            <a:off x="8076675" y="12712701"/>
            <a:ext cx="8229064"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17220079" y="12712701"/>
            <a:ext cx="5486043"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ECD15795-C60F-D744-8C04-373F5B94420A}" type="slidenum">
              <a:rPr lang="sv-SE" smtClean="0"/>
              <a:t>‹#›</a:t>
            </a:fld>
            <a:endParaRPr lang="sv-SE"/>
          </a:p>
        </p:txBody>
      </p:sp>
    </p:spTree>
    <p:extLst>
      <p:ext uri="{BB962C8B-B14F-4D97-AF65-F5344CB8AC3E}">
        <p14:creationId xmlns:p14="http://schemas.microsoft.com/office/powerpoint/2010/main" val="1537642888"/>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68" r:id="rId3"/>
    <p:sldLayoutId id="2147483669" r:id="rId4"/>
    <p:sldLayoutId id="2147483671" r:id="rId5"/>
    <p:sldLayoutId id="2147483672" r:id="rId6"/>
    <p:sldLayoutId id="2147483673" r:id="rId7"/>
    <p:sldLayoutId id="2147483674" r:id="rId8"/>
    <p:sldLayoutId id="2147483675" r:id="rId9"/>
    <p:sldLayoutId id="2147483662" r:id="rId10"/>
    <p:sldLayoutId id="2147483663" r:id="rId11"/>
    <p:sldLayoutId id="2147483666" r:id="rId12"/>
    <p:sldLayoutId id="2147483667" r:id="rId13"/>
  </p:sldLayoutIdLst>
  <p:txStyles>
    <p:titleStyle>
      <a:lvl1pPr algn="l" defTabSz="1828709" rtl="0" eaLnBrk="1" latinLnBrk="0" hangingPunct="1">
        <a:lnSpc>
          <a:spcPct val="90000"/>
        </a:lnSpc>
        <a:spcBef>
          <a:spcPct val="0"/>
        </a:spcBef>
        <a:buNone/>
        <a:defRPr sz="11000" b="1" i="1" kern="1200">
          <a:solidFill>
            <a:schemeClr val="tx1"/>
          </a:solidFill>
          <a:latin typeface="Acumin Pro ExtraCondensed Black" panose="020B0608020202020204" pitchFamily="34" charset="77"/>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6600" b="0" i="0" kern="1200">
          <a:solidFill>
            <a:schemeClr val="tx1"/>
          </a:solidFill>
          <a:latin typeface="Acumin Pro ExtraCondensed Mediu" panose="020B0608020202020204" pitchFamily="34" charset="77"/>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6000" b="0" i="0" kern="1200">
          <a:solidFill>
            <a:schemeClr val="tx1"/>
          </a:solidFill>
          <a:latin typeface="Acumin Pro ExtraCondensed Mediu" panose="020B0608020202020204" pitchFamily="34" charset="77"/>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800" b="0" i="0" kern="1200">
          <a:solidFill>
            <a:schemeClr val="tx1"/>
          </a:solidFill>
          <a:latin typeface="Acumin Pro ExtraCondensed Mediu" panose="020B0608020202020204" pitchFamily="34" charset="77"/>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4400" b="0" i="0" kern="1200">
          <a:solidFill>
            <a:schemeClr val="tx1"/>
          </a:solidFill>
          <a:latin typeface="Acumin Pro ExtraCondensed Mediu" panose="020B0608020202020204" pitchFamily="34" charset="77"/>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4400" b="0" i="0" kern="1200">
          <a:solidFill>
            <a:schemeClr val="tx1"/>
          </a:solidFill>
          <a:latin typeface="Acumin Pro ExtraCondensed Mediu" panose="020B0608020202020204" pitchFamily="34" charset="77"/>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hemeOverride" Target="../theme/themeOverride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hemeOverride" Target="../theme/themeOverride1.xml"/><Relationship Id="rId5" Type="http://schemas.openxmlformats.org/officeDocument/2006/relationships/image" Target="../media/image8.jp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rubrik 4">
            <a:extLst>
              <a:ext uri="{FF2B5EF4-FFF2-40B4-BE49-F238E27FC236}">
                <a16:creationId xmlns:a16="http://schemas.microsoft.com/office/drawing/2014/main" id="{0699EA6F-42D1-4001-8A86-DB11ADB4134B}"/>
              </a:ext>
            </a:extLst>
          </p:cNvPr>
          <p:cNvSpPr txBox="1">
            <a:spLocks/>
          </p:cNvSpPr>
          <p:nvPr/>
        </p:nvSpPr>
        <p:spPr>
          <a:xfrm>
            <a:off x="2548647" y="2188815"/>
            <a:ext cx="20642093" cy="4551362"/>
          </a:xfrm>
          <a:prstGeom prst="rect">
            <a:avLst/>
          </a:prstGeom>
        </p:spPr>
        <p:txBody>
          <a:bodyPr lIns="91440" tIns="45720" rIns="91440" bIns="45720" anchor="t"/>
          <a:lstStyle>
            <a:lvl1pPr marL="457177" indent="-457177" algn="l" defTabSz="1828709" rtl="0" eaLnBrk="1" latinLnBrk="0" hangingPunct="1">
              <a:lnSpc>
                <a:spcPct val="90000"/>
              </a:lnSpc>
              <a:spcBef>
                <a:spcPts val="2000"/>
              </a:spcBef>
              <a:buFont typeface="Arial" panose="020B0604020202020204" pitchFamily="34" charset="0"/>
              <a:buChar char="•"/>
              <a:defRPr sz="6600" b="0" i="0" kern="1200">
                <a:solidFill>
                  <a:schemeClr val="tx1"/>
                </a:solidFill>
                <a:latin typeface="Acumin Pro ExtraCondensed Mediu" panose="020B0608020202020204" pitchFamily="34" charset="77"/>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6000" b="0" i="0" kern="1200">
                <a:solidFill>
                  <a:schemeClr val="tx1"/>
                </a:solidFill>
                <a:latin typeface="Acumin Pro ExtraCondensed Mediu" panose="020B0608020202020204" pitchFamily="34" charset="77"/>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800" b="0" i="0" kern="1200">
                <a:solidFill>
                  <a:schemeClr val="tx1"/>
                </a:solidFill>
                <a:latin typeface="Acumin Pro ExtraCondensed Mediu" panose="020B0608020202020204" pitchFamily="34" charset="77"/>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4400" b="0" i="0" kern="1200">
                <a:solidFill>
                  <a:schemeClr val="tx1"/>
                </a:solidFill>
                <a:latin typeface="Acumin Pro ExtraCondensed Mediu" panose="020B0608020202020204" pitchFamily="34" charset="77"/>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4400" b="0" i="0" kern="1200">
                <a:solidFill>
                  <a:schemeClr val="tx1"/>
                </a:solidFill>
                <a:latin typeface="Acumin Pro ExtraCondensed Mediu" panose="020B0608020202020204" pitchFamily="34" charset="77"/>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sv-SE" sz="20000" b="1" i="1" dirty="0">
                <a:solidFill>
                  <a:schemeClr val="accent1"/>
                </a:solidFill>
                <a:latin typeface="Acumin Pro ExtraCondensed"/>
              </a:rPr>
              <a:t>VÄLKOMNA!</a:t>
            </a:r>
          </a:p>
          <a:p>
            <a:pPr marL="0" indent="0">
              <a:buNone/>
            </a:pPr>
            <a:r>
              <a:rPr lang="sv-SE" sz="7200" b="1" i="1" dirty="0">
                <a:solidFill>
                  <a:schemeClr val="bg1"/>
                </a:solidFill>
                <a:latin typeface="Acumin Pro ExtraCondensed"/>
              </a:rPr>
              <a:t>Föräldramöte,  2025/2026</a:t>
            </a:r>
          </a:p>
          <a:p>
            <a:pPr marL="0" indent="0">
              <a:buNone/>
            </a:pPr>
            <a:r>
              <a:rPr lang="sv-SE" sz="7200" b="1" i="1" dirty="0">
                <a:solidFill>
                  <a:schemeClr val="bg1"/>
                </a:solidFill>
                <a:latin typeface="Acumin Pro ExtraCondensed"/>
              </a:rPr>
              <a:t>2025-08-14</a:t>
            </a:r>
          </a:p>
        </p:txBody>
      </p:sp>
      <p:pic>
        <p:nvPicPr>
          <p:cNvPr id="3" name="Bildobjekt 2">
            <a:extLst>
              <a:ext uri="{FF2B5EF4-FFF2-40B4-BE49-F238E27FC236}">
                <a16:creationId xmlns:a16="http://schemas.microsoft.com/office/drawing/2014/main" id="{091FE522-850F-4292-8EBF-296704E1F004}"/>
              </a:ext>
            </a:extLst>
          </p:cNvPr>
          <p:cNvPicPr>
            <a:picLocks noChangeAspect="1"/>
          </p:cNvPicPr>
          <p:nvPr/>
        </p:nvPicPr>
        <p:blipFill>
          <a:blip r:embed="rId2" cstate="print">
            <a:extLst>
              <a:ext uri="{BEBA8EAE-BF5A-486C-A8C5-ECC9F3942E4B}">
                <a14:imgProps xmlns:a14="http://schemas.microsoft.com/office/drawing/2010/main">
                  <a14:imgLayer r:embed="rId3">
                    <a14:imgEffect>
                      <a14:artisticPencilGrayscale trans="41000"/>
                    </a14:imgEffect>
                  </a14:imgLayer>
                </a14:imgProps>
              </a:ext>
              <a:ext uri="{28A0092B-C50C-407E-A947-70E740481C1C}">
                <a14:useLocalDpi xmlns:a14="http://schemas.microsoft.com/office/drawing/2010/main" val="0"/>
              </a:ext>
            </a:extLst>
          </a:blip>
          <a:stretch>
            <a:fillRect/>
          </a:stretch>
        </p:blipFill>
        <p:spPr>
          <a:xfrm>
            <a:off x="17514987" y="8482884"/>
            <a:ext cx="5917507" cy="4421261"/>
          </a:xfrm>
          <a:prstGeom prst="rect">
            <a:avLst/>
          </a:prstGeom>
        </p:spPr>
      </p:pic>
    </p:spTree>
    <p:extLst>
      <p:ext uri="{BB962C8B-B14F-4D97-AF65-F5344CB8AC3E}">
        <p14:creationId xmlns:p14="http://schemas.microsoft.com/office/powerpoint/2010/main" val="3768077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Bildobjekt 4" descr="En bild som visar foto, person, stående, personer&#10;&#10;Automatiskt genererad beskrivning">
            <a:extLst>
              <a:ext uri="{FF2B5EF4-FFF2-40B4-BE49-F238E27FC236}">
                <a16:creationId xmlns:a16="http://schemas.microsoft.com/office/drawing/2014/main" id="{B07D4DCF-BFB3-4D13-B2AB-356116A5CBDA}"/>
              </a:ext>
            </a:extLst>
          </p:cNvPr>
          <p:cNvPicPr>
            <a:picLocks noChangeAspect="1"/>
          </p:cNvPicPr>
          <p:nvPr/>
        </p:nvPicPr>
        <p:blipFill>
          <a:blip r:embed="rId4"/>
          <a:stretch>
            <a:fillRect/>
          </a:stretch>
        </p:blipFill>
        <p:spPr>
          <a:xfrm>
            <a:off x="0" y="-680865"/>
            <a:ext cx="24456305" cy="16300223"/>
          </a:xfrm>
          <a:prstGeom prst="rect">
            <a:avLst/>
          </a:prstGeom>
        </p:spPr>
      </p:pic>
      <p:sp>
        <p:nvSpPr>
          <p:cNvPr id="3" name="textruta 2"/>
          <p:cNvSpPr txBox="1"/>
          <p:nvPr/>
        </p:nvSpPr>
        <p:spPr>
          <a:xfrm>
            <a:off x="1233697" y="1103517"/>
            <a:ext cx="10505872" cy="1015663"/>
          </a:xfrm>
          <a:prstGeom prst="rect">
            <a:avLst/>
          </a:prstGeom>
          <a:noFill/>
        </p:spPr>
        <p:txBody>
          <a:bodyPr wrap="square" rtlCol="0">
            <a:spAutoFit/>
          </a:bodyPr>
          <a:lstStyle/>
          <a:p>
            <a:r>
              <a:rPr lang="sv-SE" sz="6000" dirty="0">
                <a:solidFill>
                  <a:srgbClr val="FFC000"/>
                </a:solidFill>
                <a:latin typeface="Acumin Pro ExtraCondensed" panose="020B0608020202020204" pitchFamily="34" charset="0"/>
              </a:rPr>
              <a:t>Profilkläder och sponsring</a:t>
            </a:r>
          </a:p>
        </p:txBody>
      </p:sp>
      <p:sp>
        <p:nvSpPr>
          <p:cNvPr id="4" name="textruta 3">
            <a:extLst>
              <a:ext uri="{FF2B5EF4-FFF2-40B4-BE49-F238E27FC236}">
                <a16:creationId xmlns:a16="http://schemas.microsoft.com/office/drawing/2014/main" id="{09008EF3-49BA-473E-A7D7-1A3FBB5EFAA4}"/>
              </a:ext>
            </a:extLst>
          </p:cNvPr>
          <p:cNvSpPr txBox="1"/>
          <p:nvPr/>
        </p:nvSpPr>
        <p:spPr>
          <a:xfrm>
            <a:off x="1233697" y="2798906"/>
            <a:ext cx="19811999" cy="8125301"/>
          </a:xfrm>
          <a:prstGeom prst="rect">
            <a:avLst/>
          </a:prstGeom>
          <a:noFill/>
        </p:spPr>
        <p:txBody>
          <a:bodyPr wrap="square" rtlCol="0">
            <a:spAutoFit/>
          </a:bodyPr>
          <a:lstStyle/>
          <a:p>
            <a:r>
              <a:rPr lang="sv-SE" sz="5400" i="1" dirty="0">
                <a:solidFill>
                  <a:schemeClr val="bg1"/>
                </a:solidFill>
                <a:cs typeface="Calibri" panose="020F0502020204030204"/>
              </a:rPr>
              <a:t>Vi kommer denna säsong att erbjuda profilkläder till ett bra pris. Vi har valt att inte använda oss av </a:t>
            </a:r>
            <a:r>
              <a:rPr lang="sv-SE" sz="5400" i="1" dirty="0" err="1">
                <a:solidFill>
                  <a:schemeClr val="bg1"/>
                </a:solidFill>
                <a:cs typeface="Calibri" panose="020F0502020204030204"/>
              </a:rPr>
              <a:t>Warrior</a:t>
            </a:r>
            <a:r>
              <a:rPr lang="sv-SE" sz="5400" i="1" dirty="0">
                <a:solidFill>
                  <a:schemeClr val="bg1"/>
                </a:solidFill>
                <a:cs typeface="Calibri" panose="020F0502020204030204"/>
              </a:rPr>
              <a:t> på grund av högt pris.</a:t>
            </a:r>
          </a:p>
          <a:p>
            <a:endParaRPr lang="sv-SE" sz="5400" i="1" dirty="0">
              <a:solidFill>
                <a:schemeClr val="bg1"/>
              </a:solidFill>
              <a:cs typeface="Calibri" panose="020F0502020204030204"/>
            </a:endParaRPr>
          </a:p>
          <a:p>
            <a:r>
              <a:rPr lang="sv-SE" sz="5400" i="1" dirty="0">
                <a:solidFill>
                  <a:schemeClr val="bg1"/>
                </a:solidFill>
                <a:cs typeface="Calibri" panose="020F0502020204030204"/>
              </a:rPr>
              <a:t>Tröja och byxa, samt t-shirt och shorts. Pris ca 1000kr</a:t>
            </a:r>
          </a:p>
          <a:p>
            <a:endParaRPr lang="sv-SE" sz="5400" i="1" dirty="0">
              <a:solidFill>
                <a:schemeClr val="bg1"/>
              </a:solidFill>
              <a:cs typeface="Calibri" panose="020F0502020204030204"/>
            </a:endParaRPr>
          </a:p>
          <a:p>
            <a:r>
              <a:rPr lang="sv-SE" sz="5400" i="1" dirty="0">
                <a:solidFill>
                  <a:schemeClr val="bg1"/>
                </a:solidFill>
                <a:cs typeface="Calibri" panose="020F0502020204030204"/>
              </a:rPr>
              <a:t>Vi behöver sponsorer för att fylla på lagkassan. Vid sponsring får man sitt företags logga tryckt på t-shirt eller tröja. </a:t>
            </a:r>
          </a:p>
          <a:p>
            <a:endParaRPr lang="sv-SE" sz="3600" dirty="0">
              <a:solidFill>
                <a:schemeClr val="bg1"/>
              </a:solidFill>
            </a:endParaRPr>
          </a:p>
          <a:p>
            <a:endParaRPr lang="sv-SE" sz="3600" dirty="0">
              <a:solidFill>
                <a:schemeClr val="bg1"/>
              </a:solidFill>
            </a:endParaRPr>
          </a:p>
          <a:p>
            <a:endParaRPr lang="sv-SE" sz="3600" dirty="0">
              <a:solidFill>
                <a:schemeClr val="bg1"/>
              </a:solidFill>
            </a:endParaRPr>
          </a:p>
          <a:p>
            <a:endParaRPr lang="sv-SE" dirty="0"/>
          </a:p>
          <a:p>
            <a:endParaRPr lang="sv-SE" dirty="0"/>
          </a:p>
        </p:txBody>
      </p:sp>
      <p:pic>
        <p:nvPicPr>
          <p:cNvPr id="3074" name="Picture 2" descr="Hammarsten Maskin AB">
            <a:extLst>
              <a:ext uri="{FF2B5EF4-FFF2-40B4-BE49-F238E27FC236}">
                <a16:creationId xmlns:a16="http://schemas.microsoft.com/office/drawing/2014/main" id="{86F2B37B-CB64-2A0D-4819-D5009E8891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4729" y="9564501"/>
            <a:ext cx="5371836" cy="28336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6D65A76-07C1-CA45-8C2C-A6C47DD4E9F0}"/>
              </a:ext>
            </a:extLst>
          </p:cNvPr>
          <p:cNvPicPr>
            <a:picLocks noChangeAspect="1"/>
          </p:cNvPicPr>
          <p:nvPr/>
        </p:nvPicPr>
        <p:blipFill>
          <a:blip r:embed="rId6"/>
          <a:stretch>
            <a:fillRect/>
          </a:stretch>
        </p:blipFill>
        <p:spPr>
          <a:xfrm>
            <a:off x="9491689" y="9945355"/>
            <a:ext cx="6295158" cy="2317065"/>
          </a:xfrm>
          <a:prstGeom prst="rect">
            <a:avLst/>
          </a:prstGeom>
        </p:spPr>
      </p:pic>
    </p:spTree>
    <p:extLst>
      <p:ext uri="{BB962C8B-B14F-4D97-AF65-F5344CB8AC3E}">
        <p14:creationId xmlns:p14="http://schemas.microsoft.com/office/powerpoint/2010/main" val="2076341024"/>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E901C-6A50-EF68-2BE0-23DA40747959}"/>
            </a:ext>
          </a:extLst>
        </p:cNvPr>
        <p:cNvGrpSpPr/>
        <p:nvPr/>
      </p:nvGrpSpPr>
      <p:grpSpPr>
        <a:xfrm>
          <a:off x="0" y="0"/>
          <a:ext cx="0" cy="0"/>
          <a:chOff x="0" y="0"/>
          <a:chExt cx="0" cy="0"/>
        </a:xfrm>
      </p:grpSpPr>
      <p:pic>
        <p:nvPicPr>
          <p:cNvPr id="5" name="Bildobjekt 4" descr="En bild som visar foto, person, stående, personer&#10;&#10;Automatiskt genererad beskrivning">
            <a:extLst>
              <a:ext uri="{FF2B5EF4-FFF2-40B4-BE49-F238E27FC236}">
                <a16:creationId xmlns:a16="http://schemas.microsoft.com/office/drawing/2014/main" id="{5216FDCF-312C-8ED2-51EF-BDCFCA96C7C9}"/>
              </a:ext>
            </a:extLst>
          </p:cNvPr>
          <p:cNvPicPr>
            <a:picLocks noChangeAspect="1"/>
          </p:cNvPicPr>
          <p:nvPr/>
        </p:nvPicPr>
        <p:blipFill>
          <a:blip r:embed="rId2"/>
          <a:stretch>
            <a:fillRect/>
          </a:stretch>
        </p:blipFill>
        <p:spPr>
          <a:xfrm>
            <a:off x="0" y="-346757"/>
            <a:ext cx="24456305" cy="16300223"/>
          </a:xfrm>
          <a:prstGeom prst="rect">
            <a:avLst/>
          </a:prstGeom>
        </p:spPr>
      </p:pic>
      <p:sp>
        <p:nvSpPr>
          <p:cNvPr id="3" name="textruta 2">
            <a:extLst>
              <a:ext uri="{FF2B5EF4-FFF2-40B4-BE49-F238E27FC236}">
                <a16:creationId xmlns:a16="http://schemas.microsoft.com/office/drawing/2014/main" id="{DBE286DD-2D4D-B49E-B6C4-C81E7687B7A8}"/>
              </a:ext>
            </a:extLst>
          </p:cNvPr>
          <p:cNvSpPr txBox="1"/>
          <p:nvPr/>
        </p:nvSpPr>
        <p:spPr>
          <a:xfrm>
            <a:off x="1609024" y="1385835"/>
            <a:ext cx="10505872" cy="1015663"/>
          </a:xfrm>
          <a:prstGeom prst="rect">
            <a:avLst/>
          </a:prstGeom>
          <a:noFill/>
        </p:spPr>
        <p:txBody>
          <a:bodyPr wrap="square" rtlCol="0">
            <a:spAutoFit/>
          </a:bodyPr>
          <a:lstStyle/>
          <a:p>
            <a:r>
              <a:rPr lang="sv-SE" sz="6000" dirty="0">
                <a:solidFill>
                  <a:srgbClr val="FFC000"/>
                </a:solidFill>
                <a:latin typeface="Acumin Pro ExtraCondensed" panose="020B0608020202020204" pitchFamily="34" charset="0"/>
              </a:rPr>
              <a:t>Fysträning</a:t>
            </a:r>
          </a:p>
        </p:txBody>
      </p:sp>
      <p:pic>
        <p:nvPicPr>
          <p:cNvPr id="7" name="Picture 6">
            <a:extLst>
              <a:ext uri="{FF2B5EF4-FFF2-40B4-BE49-F238E27FC236}">
                <a16:creationId xmlns:a16="http://schemas.microsoft.com/office/drawing/2014/main" id="{8B3A9F3D-CB72-97A6-8A42-5BE95451D9E8}"/>
              </a:ext>
            </a:extLst>
          </p:cNvPr>
          <p:cNvPicPr>
            <a:picLocks noChangeAspect="1"/>
          </p:cNvPicPr>
          <p:nvPr/>
        </p:nvPicPr>
        <p:blipFill>
          <a:blip r:embed="rId3"/>
          <a:stretch>
            <a:fillRect/>
          </a:stretch>
        </p:blipFill>
        <p:spPr>
          <a:xfrm>
            <a:off x="1609024" y="2752152"/>
            <a:ext cx="19718011" cy="5650574"/>
          </a:xfrm>
          <a:prstGeom prst="rect">
            <a:avLst/>
          </a:prstGeom>
        </p:spPr>
      </p:pic>
      <p:pic>
        <p:nvPicPr>
          <p:cNvPr id="10" name="Picture 9">
            <a:extLst>
              <a:ext uri="{FF2B5EF4-FFF2-40B4-BE49-F238E27FC236}">
                <a16:creationId xmlns:a16="http://schemas.microsoft.com/office/drawing/2014/main" id="{8D88B309-98D7-9E89-AE7D-A9A5A1E61860}"/>
              </a:ext>
            </a:extLst>
          </p:cNvPr>
          <p:cNvPicPr>
            <a:picLocks noChangeAspect="1"/>
          </p:cNvPicPr>
          <p:nvPr/>
        </p:nvPicPr>
        <p:blipFill>
          <a:blip r:embed="rId4"/>
          <a:stretch>
            <a:fillRect/>
          </a:stretch>
        </p:blipFill>
        <p:spPr>
          <a:xfrm>
            <a:off x="7012247" y="8524780"/>
            <a:ext cx="8989753" cy="6963319"/>
          </a:xfrm>
          <a:prstGeom prst="rect">
            <a:avLst/>
          </a:prstGeom>
        </p:spPr>
      </p:pic>
    </p:spTree>
    <p:extLst>
      <p:ext uri="{BB962C8B-B14F-4D97-AF65-F5344CB8AC3E}">
        <p14:creationId xmlns:p14="http://schemas.microsoft.com/office/powerpoint/2010/main" val="3034044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3E440-096E-4E0C-AED6-CC3BC40D7F32}"/>
            </a:ext>
          </a:extLst>
        </p:cNvPr>
        <p:cNvGrpSpPr/>
        <p:nvPr/>
      </p:nvGrpSpPr>
      <p:grpSpPr>
        <a:xfrm>
          <a:off x="0" y="0"/>
          <a:ext cx="0" cy="0"/>
          <a:chOff x="0" y="0"/>
          <a:chExt cx="0" cy="0"/>
        </a:xfrm>
      </p:grpSpPr>
      <p:pic>
        <p:nvPicPr>
          <p:cNvPr id="5" name="Bildobjekt 4" descr="En bild som visar foto, person, stående, personer&#10;&#10;Automatiskt genererad beskrivning">
            <a:extLst>
              <a:ext uri="{FF2B5EF4-FFF2-40B4-BE49-F238E27FC236}">
                <a16:creationId xmlns:a16="http://schemas.microsoft.com/office/drawing/2014/main" id="{DFF40652-2B08-FEE0-29ED-22151CCDD8F9}"/>
              </a:ext>
            </a:extLst>
          </p:cNvPr>
          <p:cNvPicPr>
            <a:picLocks noChangeAspect="1"/>
          </p:cNvPicPr>
          <p:nvPr/>
        </p:nvPicPr>
        <p:blipFill>
          <a:blip r:embed="rId2"/>
          <a:stretch>
            <a:fillRect/>
          </a:stretch>
        </p:blipFill>
        <p:spPr>
          <a:xfrm>
            <a:off x="-36947" y="-680865"/>
            <a:ext cx="24456305" cy="16300223"/>
          </a:xfrm>
          <a:prstGeom prst="rect">
            <a:avLst/>
          </a:prstGeom>
        </p:spPr>
      </p:pic>
      <p:sp>
        <p:nvSpPr>
          <p:cNvPr id="3" name="textruta 2">
            <a:extLst>
              <a:ext uri="{FF2B5EF4-FFF2-40B4-BE49-F238E27FC236}">
                <a16:creationId xmlns:a16="http://schemas.microsoft.com/office/drawing/2014/main" id="{58288642-60D6-A9C0-C5D0-0EED04DEECE9}"/>
              </a:ext>
            </a:extLst>
          </p:cNvPr>
          <p:cNvSpPr txBox="1"/>
          <p:nvPr/>
        </p:nvSpPr>
        <p:spPr>
          <a:xfrm>
            <a:off x="3385226" y="1439694"/>
            <a:ext cx="10505872" cy="1015663"/>
          </a:xfrm>
          <a:prstGeom prst="rect">
            <a:avLst/>
          </a:prstGeom>
          <a:noFill/>
        </p:spPr>
        <p:txBody>
          <a:bodyPr wrap="square" rtlCol="0">
            <a:spAutoFit/>
          </a:bodyPr>
          <a:lstStyle/>
          <a:p>
            <a:r>
              <a:rPr lang="sv-SE" sz="6000">
                <a:solidFill>
                  <a:srgbClr val="FFC000"/>
                </a:solidFill>
                <a:latin typeface="Acumin Pro ExtraCondensed" panose="020B0608020202020204" pitchFamily="34" charset="0"/>
              </a:rPr>
              <a:t>Föräldraåtaganden</a:t>
            </a:r>
          </a:p>
        </p:txBody>
      </p:sp>
      <p:sp>
        <p:nvSpPr>
          <p:cNvPr id="4" name="textruta 3">
            <a:extLst>
              <a:ext uri="{FF2B5EF4-FFF2-40B4-BE49-F238E27FC236}">
                <a16:creationId xmlns:a16="http://schemas.microsoft.com/office/drawing/2014/main" id="{9081034F-2D4E-4484-3FC0-8E919412E8B2}"/>
              </a:ext>
            </a:extLst>
          </p:cNvPr>
          <p:cNvSpPr txBox="1"/>
          <p:nvPr/>
        </p:nvSpPr>
        <p:spPr>
          <a:xfrm>
            <a:off x="3385226" y="3135083"/>
            <a:ext cx="19811999" cy="4893647"/>
          </a:xfrm>
          <a:prstGeom prst="rect">
            <a:avLst/>
          </a:prstGeom>
          <a:noFill/>
        </p:spPr>
        <p:txBody>
          <a:bodyPr wrap="square" rtlCol="0">
            <a:spAutoFit/>
          </a:bodyPr>
          <a:lstStyle/>
          <a:p>
            <a:r>
              <a:rPr lang="sv-SE" sz="4400" b="1" dirty="0">
                <a:solidFill>
                  <a:schemeClr val="bg1"/>
                </a:solidFill>
              </a:rPr>
              <a:t>Kiosken vid A-lagets hemmamatcher</a:t>
            </a:r>
            <a:r>
              <a:rPr lang="sv-SE" dirty="0">
                <a:solidFill>
                  <a:schemeClr val="bg1"/>
                </a:solidFill>
              </a:rPr>
              <a:t>	 </a:t>
            </a:r>
            <a:r>
              <a:rPr lang="sv-SE" sz="3600" dirty="0">
                <a:solidFill>
                  <a:schemeClr val="bg1"/>
                </a:solidFill>
              </a:rPr>
              <a:t>Minst fyra tillfällen per säsong. Eventuellt blir det ytterligare tillfällen beroende på hur det går för VIK i serien.</a:t>
            </a:r>
            <a:endParaRPr lang="sv-SE" dirty="0">
              <a:solidFill>
                <a:schemeClr val="bg1"/>
              </a:solidFill>
            </a:endParaRPr>
          </a:p>
          <a:p>
            <a:endParaRPr lang="sv-SE" sz="4400" b="1" dirty="0">
              <a:solidFill>
                <a:schemeClr val="bg1"/>
              </a:solidFill>
            </a:endParaRPr>
          </a:p>
          <a:p>
            <a:r>
              <a:rPr lang="sv-SE" sz="4400" b="1" dirty="0">
                <a:solidFill>
                  <a:schemeClr val="bg1"/>
                </a:solidFill>
              </a:rPr>
              <a:t>Bemanning av kiosk och sekretariat vid matcher</a:t>
            </a:r>
            <a:r>
              <a:rPr lang="sv-SE" dirty="0">
                <a:solidFill>
                  <a:schemeClr val="bg1"/>
                </a:solidFill>
              </a:rPr>
              <a:t>	   </a:t>
            </a:r>
            <a:r>
              <a:rPr lang="sv-SE" sz="3600" dirty="0">
                <a:solidFill>
                  <a:schemeClr val="bg1"/>
                </a:solidFill>
              </a:rPr>
              <a:t>Vid alla poolspel där erat barn deltar</a:t>
            </a:r>
          </a:p>
          <a:p>
            <a:endParaRPr lang="sv-SE" sz="3600" dirty="0">
              <a:solidFill>
                <a:schemeClr val="bg1"/>
              </a:solidFill>
            </a:endParaRPr>
          </a:p>
          <a:p>
            <a:endParaRPr lang="sv-SE" sz="3600" dirty="0">
              <a:solidFill>
                <a:schemeClr val="bg1"/>
              </a:solidFill>
            </a:endParaRPr>
          </a:p>
          <a:p>
            <a:endParaRPr lang="sv-SE" sz="3600" dirty="0">
              <a:solidFill>
                <a:schemeClr val="bg1"/>
              </a:solidFill>
            </a:endParaRPr>
          </a:p>
          <a:p>
            <a:endParaRPr lang="sv-SE" dirty="0"/>
          </a:p>
          <a:p>
            <a:endParaRPr lang="sv-SE" dirty="0"/>
          </a:p>
        </p:txBody>
      </p:sp>
    </p:spTree>
    <p:extLst>
      <p:ext uri="{BB962C8B-B14F-4D97-AF65-F5344CB8AC3E}">
        <p14:creationId xmlns:p14="http://schemas.microsoft.com/office/powerpoint/2010/main" val="2799851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foto, person, stående, personer&#10;&#10;Automatiskt genererad beskrivning">
            <a:extLst>
              <a:ext uri="{FF2B5EF4-FFF2-40B4-BE49-F238E27FC236}">
                <a16:creationId xmlns:a16="http://schemas.microsoft.com/office/drawing/2014/main" id="{B07D4DCF-BFB3-4D13-B2AB-356116A5CBDA}"/>
              </a:ext>
            </a:extLst>
          </p:cNvPr>
          <p:cNvPicPr>
            <a:picLocks noChangeAspect="1"/>
          </p:cNvPicPr>
          <p:nvPr/>
        </p:nvPicPr>
        <p:blipFill>
          <a:blip r:embed="rId2"/>
          <a:stretch>
            <a:fillRect/>
          </a:stretch>
        </p:blipFill>
        <p:spPr>
          <a:xfrm>
            <a:off x="0" y="0"/>
            <a:ext cx="24456305" cy="16300223"/>
          </a:xfrm>
          <a:prstGeom prst="rect">
            <a:avLst/>
          </a:prstGeom>
        </p:spPr>
      </p:pic>
      <p:sp>
        <p:nvSpPr>
          <p:cNvPr id="3" name="textruta 2"/>
          <p:cNvSpPr txBox="1"/>
          <p:nvPr/>
        </p:nvSpPr>
        <p:spPr>
          <a:xfrm>
            <a:off x="1722279" y="1421635"/>
            <a:ext cx="10505872" cy="1015663"/>
          </a:xfrm>
          <a:prstGeom prst="rect">
            <a:avLst/>
          </a:prstGeom>
          <a:noFill/>
        </p:spPr>
        <p:txBody>
          <a:bodyPr wrap="square" rtlCol="0">
            <a:spAutoFit/>
          </a:bodyPr>
          <a:lstStyle/>
          <a:p>
            <a:r>
              <a:rPr lang="sv-SE" sz="6000" dirty="0">
                <a:solidFill>
                  <a:srgbClr val="FFC000"/>
                </a:solidFill>
                <a:latin typeface="Acumin Pro ExtraCondensed" panose="020B0608020202020204" pitchFamily="34" charset="0"/>
              </a:rPr>
              <a:t>Föräldrarnas ansvar</a:t>
            </a:r>
          </a:p>
        </p:txBody>
      </p:sp>
      <p:sp>
        <p:nvSpPr>
          <p:cNvPr id="4" name="textruta 3"/>
          <p:cNvSpPr txBox="1"/>
          <p:nvPr/>
        </p:nvSpPr>
        <p:spPr>
          <a:xfrm>
            <a:off x="3521413" y="4182894"/>
            <a:ext cx="17023404" cy="769441"/>
          </a:xfrm>
          <a:prstGeom prst="rect">
            <a:avLst/>
          </a:prstGeom>
          <a:noFill/>
        </p:spPr>
        <p:txBody>
          <a:bodyPr wrap="square" rtlCol="0">
            <a:spAutoFit/>
          </a:bodyPr>
          <a:lstStyle/>
          <a:p>
            <a:endParaRPr lang="sv-SE" sz="4400">
              <a:solidFill>
                <a:schemeClr val="bg1"/>
              </a:solidFill>
            </a:endParaRPr>
          </a:p>
        </p:txBody>
      </p:sp>
      <p:sp>
        <p:nvSpPr>
          <p:cNvPr id="6" name="Content Placeholder 2">
            <a:extLst>
              <a:ext uri="{FF2B5EF4-FFF2-40B4-BE49-F238E27FC236}">
                <a16:creationId xmlns:a16="http://schemas.microsoft.com/office/drawing/2014/main" id="{4A37A6CD-11A4-48A5-A585-136E923A5FE5}"/>
              </a:ext>
            </a:extLst>
          </p:cNvPr>
          <p:cNvSpPr txBox="1">
            <a:spLocks/>
          </p:cNvSpPr>
          <p:nvPr/>
        </p:nvSpPr>
        <p:spPr>
          <a:xfrm>
            <a:off x="1676289" y="3084424"/>
            <a:ext cx="21029831" cy="8702109"/>
          </a:xfrm>
          <a:prstGeom prst="rect">
            <a:avLst/>
          </a:prstGeom>
        </p:spPr>
        <p:txBody>
          <a:bodyPr vert="horz" lIns="91440" tIns="45720" rIns="91440" bIns="45720" rtlCol="0" anchor="t">
            <a:normAutofit/>
          </a:bodyPr>
          <a:lstStyle>
            <a:lvl1pPr marL="0" indent="0" algn="l" defTabSz="1828709" rtl="0" eaLnBrk="1" latinLnBrk="0" hangingPunct="1">
              <a:lnSpc>
                <a:spcPct val="90000"/>
              </a:lnSpc>
              <a:spcBef>
                <a:spcPts val="2000"/>
              </a:spcBef>
              <a:buFont typeface="Arial" panose="020B0604020202020204" pitchFamily="34" charset="0"/>
              <a:buNone/>
              <a:defRPr sz="20000" b="1" i="1" kern="1200">
                <a:solidFill>
                  <a:schemeClr val="accent1"/>
                </a:solidFill>
                <a:latin typeface="Acumin Pro ExtraCondensed Black" panose="020B0608020202020204" pitchFamily="34" charset="77"/>
                <a:ea typeface="+mn-ea"/>
                <a:cs typeface="+mn-cs"/>
              </a:defRPr>
            </a:lvl1pPr>
            <a:lvl2pPr marL="914354" indent="0" algn="ctr" defTabSz="1828709" rtl="0" eaLnBrk="1" latinLnBrk="0" hangingPunct="1">
              <a:lnSpc>
                <a:spcPct val="90000"/>
              </a:lnSpc>
              <a:spcBef>
                <a:spcPts val="1000"/>
              </a:spcBef>
              <a:buFont typeface="Arial" panose="020B0604020202020204" pitchFamily="34" charset="0"/>
              <a:buNone/>
              <a:defRPr sz="4000" b="0" i="0" kern="1200">
                <a:solidFill>
                  <a:schemeClr val="tx1"/>
                </a:solidFill>
                <a:latin typeface="Acumin Pro ExtraCondensed Mediu" panose="020B0608020202020204" pitchFamily="34" charset="77"/>
                <a:ea typeface="+mn-ea"/>
                <a:cs typeface="+mn-cs"/>
              </a:defRPr>
            </a:lvl2pPr>
            <a:lvl3pPr marL="1828709" indent="0" algn="ctr" defTabSz="1828709" rtl="0" eaLnBrk="1" latinLnBrk="0" hangingPunct="1">
              <a:lnSpc>
                <a:spcPct val="90000"/>
              </a:lnSpc>
              <a:spcBef>
                <a:spcPts val="1000"/>
              </a:spcBef>
              <a:buFont typeface="Arial" panose="020B0604020202020204" pitchFamily="34" charset="0"/>
              <a:buNone/>
              <a:defRPr sz="3600" b="0" i="0" kern="1200">
                <a:solidFill>
                  <a:schemeClr val="tx1"/>
                </a:solidFill>
                <a:latin typeface="Acumin Pro ExtraCondensed Mediu" panose="020B0608020202020204" pitchFamily="34" charset="77"/>
                <a:ea typeface="+mn-ea"/>
                <a:cs typeface="+mn-cs"/>
              </a:defRPr>
            </a:lvl3pPr>
            <a:lvl4pPr marL="2743063" indent="0" algn="ctr" defTabSz="1828709" rtl="0" eaLnBrk="1" latinLnBrk="0" hangingPunct="1">
              <a:lnSpc>
                <a:spcPct val="90000"/>
              </a:lnSpc>
              <a:spcBef>
                <a:spcPts val="1000"/>
              </a:spcBef>
              <a:buFont typeface="Arial" panose="020B0604020202020204" pitchFamily="34" charset="0"/>
              <a:buNone/>
              <a:defRPr sz="3200" b="0" i="0" kern="1200">
                <a:solidFill>
                  <a:schemeClr val="tx1"/>
                </a:solidFill>
                <a:latin typeface="Acumin Pro ExtraCondensed Mediu" panose="020B0608020202020204" pitchFamily="34" charset="77"/>
                <a:ea typeface="+mn-ea"/>
                <a:cs typeface="+mn-cs"/>
              </a:defRPr>
            </a:lvl4pPr>
            <a:lvl5pPr marL="3657417" indent="0" algn="ctr" defTabSz="1828709" rtl="0" eaLnBrk="1" latinLnBrk="0" hangingPunct="1">
              <a:lnSpc>
                <a:spcPct val="90000"/>
              </a:lnSpc>
              <a:spcBef>
                <a:spcPts val="1000"/>
              </a:spcBef>
              <a:buFont typeface="Arial" panose="020B0604020202020204" pitchFamily="34" charset="0"/>
              <a:buNone/>
              <a:defRPr sz="3200" b="0" i="0" kern="1200">
                <a:solidFill>
                  <a:schemeClr val="tx1"/>
                </a:solidFill>
                <a:latin typeface="Acumin Pro ExtraCondensed Mediu" panose="020B0608020202020204" pitchFamily="34" charset="77"/>
                <a:ea typeface="+mn-ea"/>
                <a:cs typeface="+mn-cs"/>
              </a:defRPr>
            </a:lvl5pPr>
            <a:lvl6pPr marL="4571771" indent="0" algn="ctr" defTabSz="1828709"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6pPr>
            <a:lvl7pPr marL="5486126" indent="0" algn="ctr" defTabSz="1828709"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7pPr>
            <a:lvl8pPr marL="6400480" indent="0" algn="ctr" defTabSz="1828709"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8pPr>
            <a:lvl9pPr marL="7314834" indent="0" algn="ctr" defTabSz="1828709"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9pPr>
          </a:lstStyle>
          <a:p>
            <a:pPr marL="571500" indent="-571500">
              <a:buFont typeface="Arial" panose="020B0604020202020204" pitchFamily="34" charset="0"/>
              <a:buChar char="•"/>
            </a:pPr>
            <a:r>
              <a:rPr lang="sv-SE" sz="3600" dirty="0">
                <a:solidFill>
                  <a:schemeClr val="bg1"/>
                </a:solidFill>
                <a:latin typeface="Acumin Pro ExtraCondensed Black"/>
              </a:rPr>
              <a:t> Ni påverkar och lägger grunden för barnets livsstil!</a:t>
            </a:r>
          </a:p>
          <a:p>
            <a:pPr marL="571500" indent="-571500">
              <a:buFont typeface="Arial" panose="020B0604020202020204" pitchFamily="34" charset="0"/>
              <a:buChar char="•"/>
            </a:pPr>
            <a:r>
              <a:rPr lang="sv-SE" sz="3600" dirty="0">
                <a:solidFill>
                  <a:schemeClr val="bg1"/>
                </a:solidFill>
                <a:latin typeface="Acumin Pro ExtraCondensed Black"/>
              </a:rPr>
              <a:t>Viktigt att era barn får i sig ordentligt med energi innan träning</a:t>
            </a:r>
          </a:p>
          <a:p>
            <a:pPr marL="571500" indent="-571500">
              <a:buFont typeface="Arial" panose="020B0604020202020204" pitchFamily="34" charset="0"/>
              <a:buChar char="•"/>
            </a:pPr>
            <a:r>
              <a:rPr lang="sv-SE" sz="3600" dirty="0">
                <a:solidFill>
                  <a:schemeClr val="bg1"/>
                </a:solidFill>
                <a:latin typeface="Acumin Pro ExtraCondensed Black"/>
              </a:rPr>
              <a:t>Låt era barn vila från träning om de är trötta</a:t>
            </a:r>
          </a:p>
          <a:p>
            <a:pPr marL="571500" indent="-571500">
              <a:buFont typeface="Arial" panose="020B0604020202020204" pitchFamily="34" charset="0"/>
              <a:buChar char="•"/>
            </a:pPr>
            <a:r>
              <a:rPr lang="sv-SE" sz="3600" dirty="0">
                <a:solidFill>
                  <a:schemeClr val="bg1"/>
                </a:solidFill>
                <a:latin typeface="Acumin Pro ExtraCondensed Black"/>
              </a:rPr>
              <a:t>Stötta ditt barn i med- och motgång! </a:t>
            </a:r>
          </a:p>
          <a:p>
            <a:pPr marL="571500" indent="-571500">
              <a:buFont typeface="Arial" panose="020B0604020202020204" pitchFamily="34" charset="0"/>
              <a:buChar char="•"/>
            </a:pPr>
            <a:r>
              <a:rPr lang="sv-SE" sz="3600" dirty="0">
                <a:solidFill>
                  <a:schemeClr val="bg1"/>
                </a:solidFill>
                <a:latin typeface="Acumin Pro ExtraCondensed Black"/>
              </a:rPr>
              <a:t>Vi pratar inte negativt om andra </a:t>
            </a:r>
            <a:r>
              <a:rPr lang="sv-SE" sz="3600">
                <a:solidFill>
                  <a:schemeClr val="bg1"/>
                </a:solidFill>
                <a:latin typeface="Acumin Pro ExtraCondensed Black"/>
              </a:rPr>
              <a:t>spelare hemma</a:t>
            </a:r>
            <a:endParaRPr lang="sv-SE" sz="3600" dirty="0">
              <a:solidFill>
                <a:schemeClr val="bg1"/>
              </a:solidFill>
            </a:endParaRPr>
          </a:p>
          <a:p>
            <a:pPr marL="571500" indent="-571500">
              <a:buFont typeface="Arial" panose="020B0604020202020204" pitchFamily="34" charset="0"/>
              <a:buChar char="•"/>
            </a:pPr>
            <a:r>
              <a:rPr lang="sv-SE" sz="3600" dirty="0">
                <a:solidFill>
                  <a:schemeClr val="bg1"/>
                </a:solidFill>
                <a:latin typeface="Acumin Pro ExtraCondensed Black"/>
              </a:rPr>
              <a:t>Visa intresse för ditt barns idrottande! </a:t>
            </a:r>
          </a:p>
          <a:p>
            <a:pPr marL="571500" indent="-571500">
              <a:buFont typeface="Arial" panose="020B0604020202020204" pitchFamily="34" charset="0"/>
              <a:buChar char="•"/>
            </a:pPr>
            <a:r>
              <a:rPr lang="sv-SE" sz="3600" dirty="0">
                <a:solidFill>
                  <a:schemeClr val="bg1"/>
                </a:solidFill>
                <a:latin typeface="Acumin Pro ExtraCondensed Black"/>
              </a:rPr>
              <a:t>”Jämför dig inte med andra”</a:t>
            </a:r>
          </a:p>
          <a:p>
            <a:pPr marL="571500" indent="-571500">
              <a:buFont typeface="Arial" panose="020B0604020202020204" pitchFamily="34" charset="0"/>
              <a:buChar char="•"/>
            </a:pPr>
            <a:r>
              <a:rPr lang="sv-SE" sz="3600" dirty="0">
                <a:solidFill>
                  <a:schemeClr val="bg1"/>
                </a:solidFill>
                <a:latin typeface="Acumin Pro ExtraCondensed Black"/>
              </a:rPr>
              <a:t>Vi beter oss på läktarna. Vi hejar fram vårt lagt, vi kommenterar inte motståndare och funktionärer</a:t>
            </a:r>
          </a:p>
          <a:p>
            <a:pPr marL="571500" indent="-571500">
              <a:buFont typeface="Arial" panose="020B0604020202020204" pitchFamily="34" charset="0"/>
              <a:buChar char="•"/>
            </a:pPr>
            <a:r>
              <a:rPr lang="sv-SE" sz="3600" dirty="0">
                <a:solidFill>
                  <a:schemeClr val="bg1"/>
                </a:solidFill>
                <a:latin typeface="Acumin Pro ExtraCondensed Black"/>
              </a:rPr>
              <a:t>Tänk på att vara är en viktig förebild! </a:t>
            </a:r>
            <a:endParaRPr lang="sv-SE" sz="3600" dirty="0">
              <a:solidFill>
                <a:schemeClr val="bg1"/>
              </a:solidFill>
            </a:endParaRPr>
          </a:p>
          <a:p>
            <a:pPr marL="571500" indent="-571500">
              <a:buFont typeface="Arial" panose="020B0604020202020204" pitchFamily="34" charset="0"/>
              <a:buChar char="•"/>
            </a:pPr>
            <a:r>
              <a:rPr lang="sv-SE" sz="3600" dirty="0">
                <a:solidFill>
                  <a:schemeClr val="bg1"/>
                </a:solidFill>
                <a:latin typeface="Acumin Pro ExtraCondensed Black"/>
              </a:rPr>
              <a:t>Låt ledarna ta ansvar för laguttagningar </a:t>
            </a:r>
          </a:p>
          <a:p>
            <a:pPr marL="571500" indent="-571500">
              <a:buFont typeface="Arial" panose="020B0604020202020204" pitchFamily="34" charset="0"/>
              <a:buChar char="•"/>
            </a:pPr>
            <a:r>
              <a:rPr lang="sv-SE" sz="3600" dirty="0">
                <a:solidFill>
                  <a:schemeClr val="bg1"/>
                </a:solidFill>
                <a:latin typeface="Acumin Pro ExtraCondensed Black"/>
              </a:rPr>
              <a:t>Vi huserar ej i korridorer och omklädningsrum</a:t>
            </a:r>
          </a:p>
          <a:p>
            <a:pPr marL="571500" indent="-571500">
              <a:buFont typeface="Arial" panose="020B0604020202020204" pitchFamily="34" charset="0"/>
              <a:buChar char="•"/>
            </a:pPr>
            <a:endParaRPr lang="sv-SE" sz="3600" dirty="0">
              <a:solidFill>
                <a:schemeClr val="bg1"/>
              </a:solidFill>
              <a:latin typeface="Acumin Pro ExtraCondensed Black"/>
            </a:endParaRPr>
          </a:p>
          <a:p>
            <a:pPr marL="571500" indent="-571500">
              <a:buFont typeface="Wingdings" panose="05000000000000000000" pitchFamily="2" charset="2"/>
              <a:buChar char="ü"/>
            </a:pPr>
            <a:endParaRPr lang="sv-SE" sz="3600" dirty="0">
              <a:solidFill>
                <a:schemeClr val="bg1"/>
              </a:solidFill>
            </a:endParaRPr>
          </a:p>
        </p:txBody>
      </p:sp>
      <p:sp>
        <p:nvSpPr>
          <p:cNvPr id="7" name="TextBox 4">
            <a:extLst>
              <a:ext uri="{FF2B5EF4-FFF2-40B4-BE49-F238E27FC236}">
                <a16:creationId xmlns:a16="http://schemas.microsoft.com/office/drawing/2014/main" id="{1FAEA925-5305-45D7-8F43-7683BAEEF61E}"/>
              </a:ext>
            </a:extLst>
          </p:cNvPr>
          <p:cNvSpPr txBox="1"/>
          <p:nvPr/>
        </p:nvSpPr>
        <p:spPr>
          <a:xfrm>
            <a:off x="1308791" y="11463367"/>
            <a:ext cx="21029829" cy="646331"/>
          </a:xfrm>
          <a:prstGeom prst="rect">
            <a:avLst/>
          </a:prstGeom>
          <a:noFill/>
        </p:spPr>
        <p:txBody>
          <a:bodyPr wrap="square" rtlCol="0">
            <a:spAutoFit/>
          </a:bodyPr>
          <a:lstStyle/>
          <a:p>
            <a:r>
              <a:rPr lang="sv-SE" sz="3600" b="1" dirty="0">
                <a:solidFill>
                  <a:schemeClr val="bg1"/>
                </a:solidFill>
              </a:rPr>
              <a:t>GLÄDJE – TRYGGHET – TRIVSEL på isen, på läktaren och i omklädningsrummet är viktiga värderingar i VIK </a:t>
            </a:r>
            <a:endParaRPr lang="sv-SE" sz="3600" dirty="0">
              <a:solidFill>
                <a:schemeClr val="bg1"/>
              </a:solidFill>
            </a:endParaRPr>
          </a:p>
        </p:txBody>
      </p:sp>
    </p:spTree>
    <p:extLst>
      <p:ext uri="{BB962C8B-B14F-4D97-AF65-F5344CB8AC3E}">
        <p14:creationId xmlns:p14="http://schemas.microsoft.com/office/powerpoint/2010/main" val="3661749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9DA2AA8-47B7-144A-B191-523AF6901899}"/>
              </a:ext>
            </a:extLst>
          </p:cNvPr>
          <p:cNvSpPr>
            <a:spLocks noGrp="1"/>
          </p:cNvSpPr>
          <p:nvPr>
            <p:ph type="ctrTitle"/>
          </p:nvPr>
        </p:nvSpPr>
        <p:spPr/>
        <p:txBody>
          <a:bodyPr>
            <a:normAutofit/>
          </a:bodyPr>
          <a:lstStyle/>
          <a:p>
            <a:r>
              <a:rPr lang="sv-SE" sz="15000" dirty="0">
                <a:latin typeface="Acumin Pro ExtraCondensed" panose="020B0608020202020204" pitchFamily="34" charset="0"/>
              </a:rPr>
              <a:t>Tack för ikväll!</a:t>
            </a:r>
          </a:p>
        </p:txBody>
      </p:sp>
      <p:sp>
        <p:nvSpPr>
          <p:cNvPr id="5" name="Underrubrik 4">
            <a:extLst>
              <a:ext uri="{FF2B5EF4-FFF2-40B4-BE49-F238E27FC236}">
                <a16:creationId xmlns:a16="http://schemas.microsoft.com/office/drawing/2014/main" id="{AD0B2380-BAAF-BB43-8109-33BAB487AD20}"/>
              </a:ext>
            </a:extLst>
          </p:cNvPr>
          <p:cNvSpPr>
            <a:spLocks noGrp="1"/>
          </p:cNvSpPr>
          <p:nvPr>
            <p:ph type="subTitle" idx="1"/>
          </p:nvPr>
        </p:nvSpPr>
        <p:spPr>
          <a:xfrm>
            <a:off x="1627882" y="8900813"/>
            <a:ext cx="21751102" cy="3311524"/>
          </a:xfrm>
        </p:spPr>
        <p:txBody>
          <a:bodyPr vert="horz" lIns="91440" tIns="45720" rIns="91440" bIns="45720" rtlCol="0" anchor="t">
            <a:noAutofit/>
          </a:bodyPr>
          <a:lstStyle/>
          <a:p>
            <a:endParaRPr lang="sv-SE" sz="9600" dirty="0">
              <a:latin typeface="Acumin Pro ExtraCondensed"/>
            </a:endParaRPr>
          </a:p>
          <a:p>
            <a:r>
              <a:rPr lang="sv-SE" sz="9600" dirty="0">
                <a:latin typeface="Acumin Pro ExtraCondensed"/>
              </a:rPr>
              <a:t>VIK TEAM-11 U15</a:t>
            </a:r>
          </a:p>
        </p:txBody>
      </p:sp>
      <p:pic>
        <p:nvPicPr>
          <p:cNvPr id="6" name="Bildobjekt 5">
            <a:extLst>
              <a:ext uri="{FF2B5EF4-FFF2-40B4-BE49-F238E27FC236}">
                <a16:creationId xmlns:a16="http://schemas.microsoft.com/office/drawing/2014/main" id="{68A58906-1CE4-4E7C-954E-B07635920DD3}"/>
              </a:ext>
            </a:extLst>
          </p:cNvPr>
          <p:cNvPicPr>
            <a:picLocks noChangeAspect="1"/>
          </p:cNvPicPr>
          <p:nvPr/>
        </p:nvPicPr>
        <p:blipFill>
          <a:blip r:embed="rId3" cstate="print">
            <a:extLst>
              <a:ext uri="{BEBA8EAE-BF5A-486C-A8C5-ECC9F3942E4B}">
                <a14:imgProps xmlns:a14="http://schemas.microsoft.com/office/drawing/2010/main">
                  <a14:imgLayer r:embed="rId4">
                    <a14:imgEffect>
                      <a14:artisticPencilGrayscale trans="41000"/>
                    </a14:imgEffect>
                  </a14:imgLayer>
                </a14:imgProps>
              </a:ext>
              <a:ext uri="{28A0092B-C50C-407E-A947-70E740481C1C}">
                <a14:useLocalDpi xmlns:a14="http://schemas.microsoft.com/office/drawing/2010/main" val="0"/>
              </a:ext>
            </a:extLst>
          </a:blip>
          <a:stretch>
            <a:fillRect/>
          </a:stretch>
        </p:blipFill>
        <p:spPr>
          <a:xfrm>
            <a:off x="17754473" y="623399"/>
            <a:ext cx="5917507" cy="4421261"/>
          </a:xfrm>
          <a:prstGeom prst="rect">
            <a:avLst/>
          </a:prstGeom>
        </p:spPr>
      </p:pic>
    </p:spTree>
    <p:extLst>
      <p:ext uri="{BB962C8B-B14F-4D97-AF65-F5344CB8AC3E}">
        <p14:creationId xmlns:p14="http://schemas.microsoft.com/office/powerpoint/2010/main" val="4236741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rubrik 4">
            <a:extLst>
              <a:ext uri="{FF2B5EF4-FFF2-40B4-BE49-F238E27FC236}">
                <a16:creationId xmlns:a16="http://schemas.microsoft.com/office/drawing/2014/main" id="{AD0B2380-BAAF-BB43-8109-33BAB487AD20}"/>
              </a:ext>
            </a:extLst>
          </p:cNvPr>
          <p:cNvSpPr>
            <a:spLocks noGrp="1"/>
          </p:cNvSpPr>
          <p:nvPr>
            <p:ph type="subTitle" idx="1"/>
          </p:nvPr>
        </p:nvSpPr>
        <p:spPr>
          <a:xfrm>
            <a:off x="1276189" y="671213"/>
            <a:ext cx="21126648" cy="3311524"/>
          </a:xfrm>
        </p:spPr>
        <p:txBody>
          <a:bodyPr/>
          <a:lstStyle/>
          <a:p>
            <a:r>
              <a:rPr lang="sv-SE" sz="9600">
                <a:latin typeface="Acumin Pro ExtraCondensed" panose="020B0608020202020204" pitchFamily="34" charset="0"/>
              </a:rPr>
              <a:t>Agenda</a:t>
            </a:r>
          </a:p>
        </p:txBody>
      </p:sp>
      <p:sp>
        <p:nvSpPr>
          <p:cNvPr id="2" name="textruta 1">
            <a:extLst>
              <a:ext uri="{FF2B5EF4-FFF2-40B4-BE49-F238E27FC236}">
                <a16:creationId xmlns:a16="http://schemas.microsoft.com/office/drawing/2014/main" id="{91D448D3-C06E-4D44-8439-F6F9452C7D24}"/>
              </a:ext>
            </a:extLst>
          </p:cNvPr>
          <p:cNvSpPr txBox="1"/>
          <p:nvPr/>
        </p:nvSpPr>
        <p:spPr>
          <a:xfrm>
            <a:off x="1611086" y="2834029"/>
            <a:ext cx="21495138" cy="9971961"/>
          </a:xfrm>
          <a:prstGeom prst="rect">
            <a:avLst/>
          </a:prstGeom>
          <a:noFill/>
        </p:spPr>
        <p:txBody>
          <a:bodyPr wrap="square" lIns="91440" tIns="45720" rIns="91440" bIns="45720" rtlCol="0" anchor="t">
            <a:spAutoFit/>
          </a:bodyPr>
          <a:lstStyle/>
          <a:p>
            <a:pPr marL="685800" indent="-685800">
              <a:lnSpc>
                <a:spcPct val="150000"/>
              </a:lnSpc>
              <a:buFont typeface="Arial" panose="020B0604020202020204" pitchFamily="34" charset="0"/>
              <a:buChar char="•"/>
            </a:pPr>
            <a:r>
              <a:rPr lang="sv-SE" sz="4800" dirty="0">
                <a:solidFill>
                  <a:schemeClr val="bg1"/>
                </a:solidFill>
              </a:rPr>
              <a:t>Ishockeygymnasium – Stefan ”</a:t>
            </a:r>
            <a:r>
              <a:rPr lang="sv-SE" sz="4800" dirty="0" err="1">
                <a:solidFill>
                  <a:schemeClr val="bg1"/>
                </a:solidFill>
              </a:rPr>
              <a:t>Stiffen</a:t>
            </a:r>
            <a:r>
              <a:rPr lang="sv-SE" sz="4800" dirty="0">
                <a:solidFill>
                  <a:schemeClr val="bg1"/>
                </a:solidFill>
              </a:rPr>
              <a:t>” Holmgren</a:t>
            </a:r>
          </a:p>
          <a:p>
            <a:pPr marL="685800" indent="-685800">
              <a:lnSpc>
                <a:spcPct val="150000"/>
              </a:lnSpc>
              <a:buFont typeface="Arial" panose="020B0604020202020204" pitchFamily="34" charset="0"/>
              <a:buChar char="•"/>
            </a:pPr>
            <a:r>
              <a:rPr lang="sv-SE" sz="4800" dirty="0">
                <a:solidFill>
                  <a:schemeClr val="bg1"/>
                </a:solidFill>
              </a:rPr>
              <a:t>Säsongen 25/26</a:t>
            </a:r>
            <a:endParaRPr lang="sv-SE" sz="4800" dirty="0">
              <a:solidFill>
                <a:schemeClr val="bg1"/>
              </a:solidFill>
              <a:cs typeface="Calibri"/>
            </a:endParaRPr>
          </a:p>
          <a:p>
            <a:pPr marL="685800" indent="-685800">
              <a:lnSpc>
                <a:spcPct val="150000"/>
              </a:lnSpc>
              <a:buFont typeface="Arial" panose="020B0604020202020204" pitchFamily="34" charset="0"/>
              <a:buChar char="•"/>
            </a:pPr>
            <a:r>
              <a:rPr lang="sv-SE" sz="4800" dirty="0">
                <a:solidFill>
                  <a:schemeClr val="bg1"/>
                </a:solidFill>
              </a:rPr>
              <a:t>Organisation</a:t>
            </a:r>
            <a:endParaRPr lang="sv-SE" sz="4800" dirty="0">
              <a:solidFill>
                <a:schemeClr val="bg1"/>
              </a:solidFill>
              <a:cs typeface="Calibri"/>
            </a:endParaRPr>
          </a:p>
          <a:p>
            <a:pPr marL="685800" indent="-685800">
              <a:lnSpc>
                <a:spcPct val="150000"/>
              </a:lnSpc>
              <a:buFont typeface="Arial" panose="020B0604020202020204" pitchFamily="34" charset="0"/>
              <a:buChar char="•"/>
            </a:pPr>
            <a:r>
              <a:rPr lang="sv-SE" sz="4800" dirty="0">
                <a:solidFill>
                  <a:schemeClr val="bg1"/>
                </a:solidFill>
              </a:rPr>
              <a:t>Kommunikation</a:t>
            </a:r>
          </a:p>
          <a:p>
            <a:pPr marL="685800" indent="-685800">
              <a:lnSpc>
                <a:spcPct val="150000"/>
              </a:lnSpc>
              <a:buFont typeface="Arial" panose="020B0604020202020204" pitchFamily="34" charset="0"/>
              <a:buChar char="•"/>
            </a:pPr>
            <a:r>
              <a:rPr lang="sv-SE" sz="4800" dirty="0">
                <a:solidFill>
                  <a:schemeClr val="bg1"/>
                </a:solidFill>
              </a:rPr>
              <a:t>Ekonomi</a:t>
            </a:r>
          </a:p>
          <a:p>
            <a:pPr marL="685800" indent="-685800">
              <a:lnSpc>
                <a:spcPct val="150000"/>
              </a:lnSpc>
              <a:buFont typeface="Arial" panose="020B0604020202020204" pitchFamily="34" charset="0"/>
              <a:buChar char="•"/>
            </a:pPr>
            <a:r>
              <a:rPr lang="sv-SE" sz="4800" dirty="0">
                <a:solidFill>
                  <a:schemeClr val="bg1"/>
                </a:solidFill>
              </a:rPr>
              <a:t>Föräldraåtaganden och ansvar</a:t>
            </a:r>
          </a:p>
          <a:p>
            <a:pPr marL="685800" indent="-685800">
              <a:lnSpc>
                <a:spcPct val="150000"/>
              </a:lnSpc>
              <a:buFont typeface="Arial" panose="020B0604020202020204" pitchFamily="34" charset="0"/>
              <a:buChar char="•"/>
            </a:pPr>
            <a:endParaRPr lang="sv-SE" sz="4800" dirty="0">
              <a:solidFill>
                <a:schemeClr val="bg1"/>
              </a:solidFill>
            </a:endParaRPr>
          </a:p>
          <a:p>
            <a:pPr marL="685800" indent="-685800">
              <a:lnSpc>
                <a:spcPct val="150000"/>
              </a:lnSpc>
              <a:buFont typeface="Arial" panose="020B0604020202020204" pitchFamily="34" charset="0"/>
              <a:buChar char="•"/>
            </a:pPr>
            <a:endParaRPr lang="sv-SE" sz="4800" dirty="0">
              <a:solidFill>
                <a:schemeClr val="bg1"/>
              </a:solidFill>
            </a:endParaRPr>
          </a:p>
          <a:p>
            <a:pPr marL="685800" indent="-685800">
              <a:buFont typeface="Arial" panose="020B0604020202020204" pitchFamily="34" charset="0"/>
              <a:buChar char="•"/>
            </a:pPr>
            <a:endParaRPr lang="sv-SE" sz="4800" dirty="0">
              <a:solidFill>
                <a:srgbClr val="FFFFFF"/>
              </a:solidFill>
              <a:cs typeface="Calibri"/>
            </a:endParaRPr>
          </a:p>
          <a:p>
            <a:endParaRPr lang="sv-SE" dirty="0">
              <a:cs typeface="Calibri" panose="020F0502020204030204"/>
            </a:endParaRPr>
          </a:p>
        </p:txBody>
      </p:sp>
      <p:pic>
        <p:nvPicPr>
          <p:cNvPr id="6" name="Bildobjekt 5">
            <a:extLst>
              <a:ext uri="{FF2B5EF4-FFF2-40B4-BE49-F238E27FC236}">
                <a16:creationId xmlns:a16="http://schemas.microsoft.com/office/drawing/2014/main" id="{9B410949-3F8D-4F27-AD28-B6CDD16E0249}"/>
              </a:ext>
            </a:extLst>
          </p:cNvPr>
          <p:cNvPicPr>
            <a:picLocks noChangeAspect="1"/>
          </p:cNvPicPr>
          <p:nvPr/>
        </p:nvPicPr>
        <p:blipFill>
          <a:blip r:embed="rId3" cstate="print">
            <a:extLst>
              <a:ext uri="{BEBA8EAE-BF5A-486C-A8C5-ECC9F3942E4B}">
                <a14:imgProps xmlns:a14="http://schemas.microsoft.com/office/drawing/2010/main">
                  <a14:imgLayer r:embed="rId4">
                    <a14:imgEffect>
                      <a14:artisticPencilGrayscale trans="41000"/>
                    </a14:imgEffect>
                  </a14:imgLayer>
                </a14:imgProps>
              </a:ext>
              <a:ext uri="{28A0092B-C50C-407E-A947-70E740481C1C}">
                <a14:useLocalDpi xmlns:a14="http://schemas.microsoft.com/office/drawing/2010/main" val="0"/>
              </a:ext>
            </a:extLst>
          </a:blip>
          <a:stretch>
            <a:fillRect/>
          </a:stretch>
        </p:blipFill>
        <p:spPr>
          <a:xfrm>
            <a:off x="17754473" y="623399"/>
            <a:ext cx="5917507" cy="4421261"/>
          </a:xfrm>
          <a:prstGeom prst="rect">
            <a:avLst/>
          </a:prstGeom>
        </p:spPr>
      </p:pic>
    </p:spTree>
    <p:extLst>
      <p:ext uri="{BB962C8B-B14F-4D97-AF65-F5344CB8AC3E}">
        <p14:creationId xmlns:p14="http://schemas.microsoft.com/office/powerpoint/2010/main" val="60450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foto, person, stående, personer&#10;&#10;Automatiskt genererad beskrivning">
            <a:extLst>
              <a:ext uri="{FF2B5EF4-FFF2-40B4-BE49-F238E27FC236}">
                <a16:creationId xmlns:a16="http://schemas.microsoft.com/office/drawing/2014/main" id="{B07D4DCF-BFB3-4D13-B2AB-356116A5CBDA}"/>
              </a:ext>
            </a:extLst>
          </p:cNvPr>
          <p:cNvPicPr>
            <a:picLocks noChangeAspect="1"/>
          </p:cNvPicPr>
          <p:nvPr/>
        </p:nvPicPr>
        <p:blipFill>
          <a:blip r:embed="rId2"/>
          <a:stretch>
            <a:fillRect/>
          </a:stretch>
        </p:blipFill>
        <p:spPr>
          <a:xfrm>
            <a:off x="0" y="0"/>
            <a:ext cx="24456305" cy="16300223"/>
          </a:xfrm>
          <a:prstGeom prst="rect">
            <a:avLst/>
          </a:prstGeom>
        </p:spPr>
      </p:pic>
      <p:sp>
        <p:nvSpPr>
          <p:cNvPr id="3" name="textruta 2"/>
          <p:cNvSpPr txBox="1"/>
          <p:nvPr/>
        </p:nvSpPr>
        <p:spPr>
          <a:xfrm>
            <a:off x="1604270" y="1305202"/>
            <a:ext cx="15041090" cy="1015663"/>
          </a:xfrm>
          <a:prstGeom prst="rect">
            <a:avLst/>
          </a:prstGeom>
          <a:noFill/>
        </p:spPr>
        <p:txBody>
          <a:bodyPr wrap="square" lIns="91440" tIns="45720" rIns="91440" bIns="45720" rtlCol="0" anchor="t">
            <a:spAutoFit/>
          </a:bodyPr>
          <a:lstStyle/>
          <a:p>
            <a:r>
              <a:rPr lang="sv-SE" sz="6000" dirty="0">
                <a:solidFill>
                  <a:srgbClr val="FFC000"/>
                </a:solidFill>
                <a:latin typeface="Acumin Pro ExtraCondensed" panose="020B0608020202020204" pitchFamily="34" charset="0"/>
              </a:rPr>
              <a:t>Truppen</a:t>
            </a:r>
          </a:p>
        </p:txBody>
      </p:sp>
      <p:sp>
        <p:nvSpPr>
          <p:cNvPr id="4" name="textruta 3"/>
          <p:cNvSpPr txBox="1"/>
          <p:nvPr/>
        </p:nvSpPr>
        <p:spPr>
          <a:xfrm>
            <a:off x="1759593" y="3760537"/>
            <a:ext cx="15041090" cy="12834283"/>
          </a:xfrm>
          <a:prstGeom prst="rect">
            <a:avLst/>
          </a:prstGeom>
          <a:noFill/>
        </p:spPr>
        <p:txBody>
          <a:bodyPr wrap="square" lIns="91440" tIns="45720" rIns="91440" bIns="45720" rtlCol="0" anchor="t">
            <a:spAutoFit/>
          </a:bodyPr>
          <a:lstStyle/>
          <a:p>
            <a:r>
              <a:rPr lang="sv-SE" sz="3600" dirty="0">
                <a:solidFill>
                  <a:schemeClr val="bg1"/>
                </a:solidFill>
              </a:rPr>
              <a:t>Vi är idag 46 spelare i truppen</a:t>
            </a:r>
          </a:p>
          <a:p>
            <a:endParaRPr lang="sv-SE" sz="3600" dirty="0">
              <a:solidFill>
                <a:schemeClr val="bg1"/>
              </a:solidFill>
            </a:endParaRPr>
          </a:p>
          <a:p>
            <a:r>
              <a:rPr lang="sv-SE" sz="3600" dirty="0">
                <a:solidFill>
                  <a:schemeClr val="bg1"/>
                </a:solidFill>
              </a:rPr>
              <a:t>Sex nya spelare denna säsong</a:t>
            </a:r>
          </a:p>
          <a:p>
            <a:endParaRPr lang="sv-SE" sz="3600" dirty="0">
              <a:solidFill>
                <a:schemeClr val="bg1"/>
              </a:solidFill>
            </a:endParaRPr>
          </a:p>
          <a:p>
            <a:pPr marL="571500" indent="-571500">
              <a:buFont typeface="Arial" panose="020B0604020202020204" pitchFamily="34" charset="0"/>
              <a:buChar char="•"/>
            </a:pPr>
            <a:r>
              <a:rPr lang="sv-SE" sz="3600" dirty="0">
                <a:solidFill>
                  <a:schemeClr val="bg1"/>
                </a:solidFill>
              </a:rPr>
              <a:t>Cornelis Karlsson</a:t>
            </a:r>
          </a:p>
          <a:p>
            <a:pPr marL="571500" indent="-571500">
              <a:buFont typeface="Arial" panose="020B0604020202020204" pitchFamily="34" charset="0"/>
              <a:buChar char="•"/>
            </a:pPr>
            <a:r>
              <a:rPr lang="sv-SE" sz="3600" dirty="0">
                <a:solidFill>
                  <a:schemeClr val="bg1"/>
                </a:solidFill>
              </a:rPr>
              <a:t>Isak Granlind</a:t>
            </a:r>
          </a:p>
          <a:p>
            <a:pPr marL="571500" indent="-571500">
              <a:buFont typeface="Arial" panose="020B0604020202020204" pitchFamily="34" charset="0"/>
              <a:buChar char="•"/>
            </a:pPr>
            <a:r>
              <a:rPr lang="sv-SE" sz="3600" dirty="0">
                <a:solidFill>
                  <a:schemeClr val="bg1"/>
                </a:solidFill>
              </a:rPr>
              <a:t>Melker Axelsson</a:t>
            </a:r>
          </a:p>
          <a:p>
            <a:pPr marL="571500" indent="-571500">
              <a:buFont typeface="Arial" panose="020B0604020202020204" pitchFamily="34" charset="0"/>
              <a:buChar char="•"/>
            </a:pPr>
            <a:r>
              <a:rPr lang="sv-SE" sz="3600" dirty="0" err="1">
                <a:solidFill>
                  <a:schemeClr val="bg1"/>
                </a:solidFill>
              </a:rPr>
              <a:t>Miliam</a:t>
            </a:r>
            <a:r>
              <a:rPr lang="sv-SE" sz="3600" dirty="0">
                <a:solidFill>
                  <a:schemeClr val="bg1"/>
                </a:solidFill>
              </a:rPr>
              <a:t> </a:t>
            </a:r>
            <a:r>
              <a:rPr lang="sv-SE" sz="3600" dirty="0" err="1">
                <a:solidFill>
                  <a:schemeClr val="bg1"/>
                </a:solidFill>
              </a:rPr>
              <a:t>Sjöåsen</a:t>
            </a:r>
            <a:endParaRPr lang="sv-SE" sz="3600" dirty="0">
              <a:solidFill>
                <a:schemeClr val="bg1"/>
              </a:solidFill>
            </a:endParaRPr>
          </a:p>
          <a:p>
            <a:pPr marL="571500" indent="-571500">
              <a:buFont typeface="Arial" panose="020B0604020202020204" pitchFamily="34" charset="0"/>
              <a:buChar char="•"/>
            </a:pPr>
            <a:r>
              <a:rPr lang="sv-SE" sz="3600" dirty="0">
                <a:solidFill>
                  <a:schemeClr val="bg1"/>
                </a:solidFill>
              </a:rPr>
              <a:t>Thage Lönnqvist</a:t>
            </a:r>
          </a:p>
          <a:p>
            <a:pPr marL="571500" indent="-571500">
              <a:buFont typeface="Arial" panose="020B0604020202020204" pitchFamily="34" charset="0"/>
              <a:buChar char="•"/>
            </a:pPr>
            <a:r>
              <a:rPr lang="sv-SE" sz="3600" dirty="0">
                <a:solidFill>
                  <a:schemeClr val="bg1"/>
                </a:solidFill>
              </a:rPr>
              <a:t>Theo </a:t>
            </a:r>
            <a:r>
              <a:rPr lang="sv-SE" sz="3600" dirty="0" err="1">
                <a:solidFill>
                  <a:schemeClr val="bg1"/>
                </a:solidFill>
              </a:rPr>
              <a:t>Thingberg</a:t>
            </a:r>
            <a:endParaRPr lang="sv-SE" sz="3600" dirty="0">
              <a:solidFill>
                <a:schemeClr val="bg1"/>
              </a:solidFill>
            </a:endParaRPr>
          </a:p>
          <a:p>
            <a:pPr marL="571500" indent="-571500">
              <a:buFont typeface="Arial" panose="020B0604020202020204" pitchFamily="34" charset="0"/>
              <a:buChar char="•"/>
            </a:pPr>
            <a:endParaRPr lang="sv-SE" sz="3600" dirty="0">
              <a:solidFill>
                <a:schemeClr val="bg1"/>
              </a:solidFill>
            </a:endParaRPr>
          </a:p>
          <a:p>
            <a:pPr marL="571500" indent="-571500">
              <a:buFont typeface="Arial" panose="020B0604020202020204" pitchFamily="34" charset="0"/>
              <a:buChar char="•"/>
            </a:pPr>
            <a:r>
              <a:rPr lang="sv-SE" sz="3600" dirty="0">
                <a:solidFill>
                  <a:schemeClr val="bg1"/>
                </a:solidFill>
              </a:rPr>
              <a:t>Frank Bergqvist</a:t>
            </a:r>
          </a:p>
          <a:p>
            <a:endParaRPr lang="sv-SE" sz="3600" dirty="0">
              <a:solidFill>
                <a:schemeClr val="bg1"/>
              </a:solidFill>
            </a:endParaRPr>
          </a:p>
          <a:p>
            <a:r>
              <a:rPr lang="sv-SE" sz="3600" dirty="0">
                <a:solidFill>
                  <a:schemeClr val="bg1"/>
                </a:solidFill>
              </a:rPr>
              <a:t>Spelar vi tappat inför denna säsong</a:t>
            </a:r>
          </a:p>
          <a:p>
            <a:endParaRPr lang="sv-SE" sz="3600" dirty="0">
              <a:solidFill>
                <a:schemeClr val="bg1"/>
              </a:solidFill>
            </a:endParaRPr>
          </a:p>
          <a:p>
            <a:pPr marL="571500" indent="-571500">
              <a:buFont typeface="Arial" panose="020B0604020202020204" pitchFamily="34" charset="0"/>
              <a:buChar char="•"/>
            </a:pPr>
            <a:r>
              <a:rPr lang="sv-SE" sz="3600" dirty="0">
                <a:solidFill>
                  <a:schemeClr val="bg1"/>
                </a:solidFill>
              </a:rPr>
              <a:t>Isac Gabrielsson</a:t>
            </a:r>
          </a:p>
          <a:p>
            <a:pPr marL="571500" indent="-571500">
              <a:buFont typeface="Arial" panose="020B0604020202020204" pitchFamily="34" charset="0"/>
              <a:buChar char="•"/>
            </a:pPr>
            <a:r>
              <a:rPr lang="sv-SE" sz="3600" dirty="0">
                <a:solidFill>
                  <a:schemeClr val="bg1"/>
                </a:solidFill>
              </a:rPr>
              <a:t>Svante </a:t>
            </a:r>
            <a:r>
              <a:rPr lang="sv-SE" sz="3600" dirty="0" err="1">
                <a:solidFill>
                  <a:schemeClr val="bg1"/>
                </a:solidFill>
              </a:rPr>
              <a:t>Lögdberg</a:t>
            </a:r>
            <a:endParaRPr lang="sv-SE" sz="3600" dirty="0">
              <a:solidFill>
                <a:schemeClr val="bg1"/>
              </a:solidFill>
            </a:endParaRPr>
          </a:p>
          <a:p>
            <a:pPr marL="571500" indent="-571500">
              <a:buFont typeface="Arial" panose="020B0604020202020204" pitchFamily="34" charset="0"/>
              <a:buChar char="•"/>
            </a:pPr>
            <a:r>
              <a:rPr lang="sv-SE" sz="3600" dirty="0">
                <a:solidFill>
                  <a:schemeClr val="bg1"/>
                </a:solidFill>
              </a:rPr>
              <a:t>Alexander Pettersson</a:t>
            </a:r>
          </a:p>
          <a:p>
            <a:endParaRPr lang="sv-SE" sz="3600" dirty="0">
              <a:solidFill>
                <a:schemeClr val="bg1"/>
              </a:solidFill>
            </a:endParaRPr>
          </a:p>
          <a:p>
            <a:endParaRPr lang="sv-SE" sz="3600" dirty="0">
              <a:solidFill>
                <a:schemeClr val="bg1"/>
              </a:solidFill>
            </a:endParaRPr>
          </a:p>
          <a:p>
            <a:endParaRPr lang="sv-SE" sz="3600" dirty="0">
              <a:solidFill>
                <a:schemeClr val="bg1"/>
              </a:solidFill>
            </a:endParaRPr>
          </a:p>
          <a:p>
            <a:endParaRPr lang="sv-SE" sz="3600" dirty="0">
              <a:solidFill>
                <a:schemeClr val="bg1"/>
              </a:solidFill>
            </a:endParaRPr>
          </a:p>
          <a:p>
            <a:endParaRPr lang="sv-SE" sz="3600" dirty="0">
              <a:solidFill>
                <a:schemeClr val="bg1"/>
              </a:solidFill>
            </a:endParaRPr>
          </a:p>
        </p:txBody>
      </p:sp>
      <p:pic>
        <p:nvPicPr>
          <p:cNvPr id="1026" name="Picture 2" descr="Surahammars IF">
            <a:extLst>
              <a:ext uri="{FF2B5EF4-FFF2-40B4-BE49-F238E27FC236}">
                <a16:creationId xmlns:a16="http://schemas.microsoft.com/office/drawing/2014/main" id="{66C1EC79-AB1C-F7ED-70FD-F68E2E67DD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0138" y="590746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295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foto, person, stående, personer&#10;&#10;Automatiskt genererad beskrivning">
            <a:extLst>
              <a:ext uri="{FF2B5EF4-FFF2-40B4-BE49-F238E27FC236}">
                <a16:creationId xmlns:a16="http://schemas.microsoft.com/office/drawing/2014/main" id="{B07D4DCF-BFB3-4D13-B2AB-356116A5CBDA}"/>
              </a:ext>
            </a:extLst>
          </p:cNvPr>
          <p:cNvPicPr>
            <a:picLocks noChangeAspect="1"/>
          </p:cNvPicPr>
          <p:nvPr/>
        </p:nvPicPr>
        <p:blipFill>
          <a:blip r:embed="rId3"/>
          <a:stretch>
            <a:fillRect/>
          </a:stretch>
        </p:blipFill>
        <p:spPr>
          <a:xfrm>
            <a:off x="0" y="-695123"/>
            <a:ext cx="24456305" cy="16300223"/>
          </a:xfrm>
          <a:prstGeom prst="rect">
            <a:avLst/>
          </a:prstGeom>
        </p:spPr>
      </p:pic>
      <p:sp>
        <p:nvSpPr>
          <p:cNvPr id="3" name="textruta 2"/>
          <p:cNvSpPr txBox="1"/>
          <p:nvPr/>
        </p:nvSpPr>
        <p:spPr>
          <a:xfrm>
            <a:off x="716693" y="1112108"/>
            <a:ext cx="13174406" cy="1015663"/>
          </a:xfrm>
          <a:prstGeom prst="rect">
            <a:avLst/>
          </a:prstGeom>
          <a:noFill/>
        </p:spPr>
        <p:txBody>
          <a:bodyPr wrap="square" rtlCol="0">
            <a:spAutoFit/>
          </a:bodyPr>
          <a:lstStyle/>
          <a:p>
            <a:r>
              <a:rPr lang="sv-SE" sz="6000" dirty="0">
                <a:solidFill>
                  <a:srgbClr val="FFC000"/>
                </a:solidFill>
                <a:latin typeface="Acumin Pro ExtraCondensed" panose="020B0608020202020204" pitchFamily="34" charset="0"/>
              </a:rPr>
              <a:t>Säsongen 25/26</a:t>
            </a:r>
            <a:endParaRPr lang="sv-SE" sz="6000" dirty="0">
              <a:solidFill>
                <a:srgbClr val="FFC000"/>
              </a:solidFill>
            </a:endParaRPr>
          </a:p>
        </p:txBody>
      </p:sp>
      <p:sp>
        <p:nvSpPr>
          <p:cNvPr id="4" name="textruta 3">
            <a:extLst>
              <a:ext uri="{FF2B5EF4-FFF2-40B4-BE49-F238E27FC236}">
                <a16:creationId xmlns:a16="http://schemas.microsoft.com/office/drawing/2014/main" id="{04281963-B9A1-4479-8E0B-A2CE1662546D}"/>
              </a:ext>
            </a:extLst>
          </p:cNvPr>
          <p:cNvSpPr txBox="1"/>
          <p:nvPr/>
        </p:nvSpPr>
        <p:spPr>
          <a:xfrm>
            <a:off x="716692" y="3156856"/>
            <a:ext cx="23403697" cy="6740307"/>
          </a:xfrm>
          <a:prstGeom prst="rect">
            <a:avLst/>
          </a:prstGeom>
          <a:noFill/>
        </p:spPr>
        <p:txBody>
          <a:bodyPr wrap="square" rtlCol="0">
            <a:spAutoFit/>
          </a:bodyPr>
          <a:lstStyle/>
          <a:p>
            <a:r>
              <a:rPr lang="sv-SE" sz="3600" dirty="0">
                <a:solidFill>
                  <a:schemeClr val="bg1"/>
                </a:solidFill>
              </a:rPr>
              <a:t>Tre lag anmälda till seriespel. </a:t>
            </a:r>
          </a:p>
          <a:p>
            <a:pPr marL="571500" indent="-571500">
              <a:buFont typeface="Arial" panose="020B0604020202020204" pitchFamily="34" charset="0"/>
              <a:buChar char="•"/>
            </a:pPr>
            <a:r>
              <a:rPr lang="sv-SE" sz="3600" dirty="0">
                <a:solidFill>
                  <a:schemeClr val="bg1"/>
                </a:solidFill>
              </a:rPr>
              <a:t>U15 Västmanland/Örebro </a:t>
            </a:r>
          </a:p>
          <a:p>
            <a:pPr marL="571500" indent="-571500">
              <a:buFont typeface="Arial" panose="020B0604020202020204" pitchFamily="34" charset="0"/>
              <a:buChar char="•"/>
            </a:pPr>
            <a:r>
              <a:rPr lang="sv-SE" sz="3600" dirty="0">
                <a:solidFill>
                  <a:schemeClr val="bg1"/>
                </a:solidFill>
              </a:rPr>
              <a:t>U15 Dalarna</a:t>
            </a:r>
          </a:p>
          <a:p>
            <a:pPr marL="571500" indent="-571500">
              <a:buFont typeface="Arial" panose="020B0604020202020204" pitchFamily="34" charset="0"/>
              <a:buChar char="•"/>
            </a:pPr>
            <a:r>
              <a:rPr lang="sv-SE" sz="3600" dirty="0">
                <a:solidFill>
                  <a:schemeClr val="bg1"/>
                </a:solidFill>
              </a:rPr>
              <a:t>U16 div 1</a:t>
            </a:r>
          </a:p>
          <a:p>
            <a:endParaRPr lang="sv-SE" sz="3600" dirty="0">
              <a:solidFill>
                <a:schemeClr val="bg1"/>
              </a:solidFill>
            </a:endParaRPr>
          </a:p>
          <a:p>
            <a:endParaRPr lang="sv-SE" sz="3600" dirty="0">
              <a:solidFill>
                <a:schemeClr val="bg1"/>
              </a:solidFill>
            </a:endParaRPr>
          </a:p>
          <a:p>
            <a:endParaRPr lang="sv-SE" sz="3600" dirty="0">
              <a:solidFill>
                <a:schemeClr val="bg1"/>
              </a:solidFill>
            </a:endParaRPr>
          </a:p>
          <a:p>
            <a:r>
              <a:rPr lang="sv-SE" sz="3600" dirty="0">
                <a:solidFill>
                  <a:schemeClr val="bg1"/>
                </a:solidFill>
              </a:rPr>
              <a:t>Träningsnärvaro 60% för deltagande.</a:t>
            </a:r>
          </a:p>
          <a:p>
            <a:endParaRPr lang="sv-SE" sz="3600" dirty="0">
              <a:solidFill>
                <a:schemeClr val="bg1"/>
              </a:solidFill>
            </a:endParaRPr>
          </a:p>
          <a:p>
            <a:r>
              <a:rPr lang="sv-SE" sz="3600" dirty="0">
                <a:solidFill>
                  <a:schemeClr val="bg1"/>
                </a:solidFill>
              </a:rPr>
              <a:t>Vi kommer att spela två cuper under försäsongen. Under säsongen kommer vi under loven att spela ett antal cuper med olika nivåer. Målsättning är att alla ska erbjudas lika många cuper, om träningsnärvaro uppfylls</a:t>
            </a:r>
          </a:p>
          <a:p>
            <a:endParaRPr lang="sv-SE" sz="3600" b="1" dirty="0">
              <a:solidFill>
                <a:srgbClr val="FFFF00"/>
              </a:solidFill>
            </a:endParaRPr>
          </a:p>
        </p:txBody>
      </p:sp>
    </p:spTree>
    <p:extLst>
      <p:ext uri="{BB962C8B-B14F-4D97-AF65-F5344CB8AC3E}">
        <p14:creationId xmlns:p14="http://schemas.microsoft.com/office/powerpoint/2010/main" val="240284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1000"/>
                                        <p:tgtEl>
                                          <p:spTgt spid="4">
                                            <p:txEl>
                                              <p:pRg st="7" end="7"/>
                                            </p:txEl>
                                          </p:spTgt>
                                        </p:tgtEl>
                                      </p:cBhvr>
                                    </p:animEffect>
                                    <p:anim calcmode="lin" valueType="num">
                                      <p:cBhvr>
                                        <p:cTn id="28"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7" end="7"/>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fade">
                                      <p:cBhvr>
                                        <p:cTn id="32" dur="1000"/>
                                        <p:tgtEl>
                                          <p:spTgt spid="4">
                                            <p:txEl>
                                              <p:pRg st="9" end="9"/>
                                            </p:txEl>
                                          </p:spTgt>
                                        </p:tgtEl>
                                      </p:cBhvr>
                                    </p:animEffect>
                                    <p:anim calcmode="lin" valueType="num">
                                      <p:cBhvr>
                                        <p:cTn id="33"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 name="Bildobjekt 4" descr="En bild som visar foto, person, stående, personer&#10;&#10;Automatiskt genererad beskrivning">
            <a:extLst>
              <a:ext uri="{FF2B5EF4-FFF2-40B4-BE49-F238E27FC236}">
                <a16:creationId xmlns:a16="http://schemas.microsoft.com/office/drawing/2014/main" id="{B07D4DCF-BFB3-4D13-B2AB-356116A5CBDA}"/>
              </a:ext>
            </a:extLst>
          </p:cNvPr>
          <p:cNvPicPr>
            <a:picLocks noChangeAspect="1"/>
          </p:cNvPicPr>
          <p:nvPr/>
        </p:nvPicPr>
        <p:blipFill>
          <a:blip r:embed="rId5"/>
          <a:stretch>
            <a:fillRect/>
          </a:stretch>
        </p:blipFill>
        <p:spPr>
          <a:xfrm>
            <a:off x="0" y="-497415"/>
            <a:ext cx="24456305" cy="16300223"/>
          </a:xfrm>
          <a:prstGeom prst="rect">
            <a:avLst/>
          </a:prstGeom>
        </p:spPr>
      </p:pic>
      <p:sp>
        <p:nvSpPr>
          <p:cNvPr id="3" name="textruta 2"/>
          <p:cNvSpPr txBox="1"/>
          <p:nvPr/>
        </p:nvSpPr>
        <p:spPr>
          <a:xfrm>
            <a:off x="716693" y="1112108"/>
            <a:ext cx="13174406" cy="1015663"/>
          </a:xfrm>
          <a:prstGeom prst="rect">
            <a:avLst/>
          </a:prstGeom>
          <a:noFill/>
        </p:spPr>
        <p:txBody>
          <a:bodyPr wrap="square" rtlCol="0">
            <a:spAutoFit/>
          </a:bodyPr>
          <a:lstStyle/>
          <a:p>
            <a:r>
              <a:rPr lang="sv-SE" sz="6000" dirty="0">
                <a:solidFill>
                  <a:srgbClr val="FFC000"/>
                </a:solidFill>
                <a:latin typeface="Acumin Pro ExtraCondensed" panose="020B0608020202020204" pitchFamily="34" charset="0"/>
              </a:rPr>
              <a:t>     Organisation</a:t>
            </a:r>
            <a:endParaRPr lang="sv-SE" sz="6000" dirty="0">
              <a:solidFill>
                <a:srgbClr val="FFC000"/>
              </a:solidFill>
            </a:endParaRPr>
          </a:p>
        </p:txBody>
      </p:sp>
      <p:sp>
        <p:nvSpPr>
          <p:cNvPr id="4" name="textruta 3">
            <a:extLst>
              <a:ext uri="{FF2B5EF4-FFF2-40B4-BE49-F238E27FC236}">
                <a16:creationId xmlns:a16="http://schemas.microsoft.com/office/drawing/2014/main" id="{04281963-B9A1-4479-8E0B-A2CE1662546D}"/>
              </a:ext>
            </a:extLst>
          </p:cNvPr>
          <p:cNvSpPr txBox="1"/>
          <p:nvPr/>
        </p:nvSpPr>
        <p:spPr>
          <a:xfrm>
            <a:off x="1498600" y="2783859"/>
            <a:ext cx="10692606" cy="7971413"/>
          </a:xfrm>
          <a:prstGeom prst="rect">
            <a:avLst/>
          </a:prstGeom>
          <a:noFill/>
        </p:spPr>
        <p:txBody>
          <a:bodyPr wrap="square" rtlCol="0">
            <a:spAutoFit/>
          </a:bodyPr>
          <a:lstStyle/>
          <a:p>
            <a:r>
              <a:rPr lang="sv-SE" sz="3600" dirty="0" err="1">
                <a:solidFill>
                  <a:schemeClr val="bg1"/>
                </a:solidFill>
              </a:rPr>
              <a:t>Head</a:t>
            </a:r>
            <a:r>
              <a:rPr lang="sv-SE" sz="3600" dirty="0">
                <a:solidFill>
                  <a:schemeClr val="bg1"/>
                </a:solidFill>
              </a:rPr>
              <a:t> Coach:</a:t>
            </a:r>
          </a:p>
          <a:p>
            <a:pPr marL="571500" indent="-571500">
              <a:buFont typeface="Arial" panose="020B0604020202020204" pitchFamily="34" charset="0"/>
              <a:buChar char="•"/>
            </a:pPr>
            <a:r>
              <a:rPr lang="sv-SE" sz="3600" dirty="0">
                <a:solidFill>
                  <a:schemeClr val="bg1"/>
                </a:solidFill>
              </a:rPr>
              <a:t>Mikael </a:t>
            </a:r>
            <a:r>
              <a:rPr lang="sv-SE" sz="3600" dirty="0" err="1">
                <a:solidFill>
                  <a:schemeClr val="bg1"/>
                </a:solidFill>
              </a:rPr>
              <a:t>Schilström</a:t>
            </a:r>
            <a:endParaRPr lang="sv-SE" sz="3600" dirty="0">
              <a:solidFill>
                <a:schemeClr val="bg1"/>
              </a:solidFill>
            </a:endParaRPr>
          </a:p>
          <a:p>
            <a:endParaRPr lang="sv-SE" sz="3600" dirty="0">
              <a:solidFill>
                <a:schemeClr val="bg1"/>
              </a:solidFill>
            </a:endParaRPr>
          </a:p>
          <a:p>
            <a:r>
              <a:rPr lang="sv-SE" sz="3600" dirty="0">
                <a:solidFill>
                  <a:schemeClr val="bg1"/>
                </a:solidFill>
              </a:rPr>
              <a:t>Istränare:</a:t>
            </a:r>
          </a:p>
          <a:p>
            <a:pPr marL="571500" indent="-571500">
              <a:buFont typeface="Arial" panose="020B0604020202020204" pitchFamily="34" charset="0"/>
              <a:buChar char="•"/>
            </a:pPr>
            <a:r>
              <a:rPr lang="sv-SE" sz="3600" dirty="0">
                <a:solidFill>
                  <a:schemeClr val="bg1"/>
                </a:solidFill>
              </a:rPr>
              <a:t>Johan Tornberg</a:t>
            </a:r>
          </a:p>
          <a:p>
            <a:pPr marL="571500" indent="-571500">
              <a:buFont typeface="Arial" panose="020B0604020202020204" pitchFamily="34" charset="0"/>
              <a:buChar char="•"/>
            </a:pPr>
            <a:r>
              <a:rPr lang="sv-SE" sz="3600" dirty="0">
                <a:solidFill>
                  <a:schemeClr val="bg1"/>
                </a:solidFill>
              </a:rPr>
              <a:t>Tobias Sundvall</a:t>
            </a:r>
          </a:p>
          <a:p>
            <a:pPr marL="571500" indent="-571500">
              <a:buFont typeface="Arial" panose="020B0604020202020204" pitchFamily="34" charset="0"/>
              <a:buChar char="•"/>
            </a:pPr>
            <a:r>
              <a:rPr lang="sv-SE" sz="3600" dirty="0">
                <a:solidFill>
                  <a:schemeClr val="bg1"/>
                </a:solidFill>
              </a:rPr>
              <a:t>Matthias Holmstedt</a:t>
            </a:r>
          </a:p>
          <a:p>
            <a:endParaRPr lang="sv-SE" sz="3600" dirty="0">
              <a:solidFill>
                <a:schemeClr val="bg1"/>
              </a:solidFill>
            </a:endParaRPr>
          </a:p>
          <a:p>
            <a:r>
              <a:rPr lang="sv-SE" sz="3600" dirty="0" err="1">
                <a:solidFill>
                  <a:schemeClr val="bg1"/>
                </a:solidFill>
              </a:rPr>
              <a:t>Fystränare</a:t>
            </a:r>
            <a:r>
              <a:rPr lang="sv-SE" sz="3600" dirty="0">
                <a:solidFill>
                  <a:schemeClr val="bg1"/>
                </a:solidFill>
              </a:rPr>
              <a:t>:</a:t>
            </a:r>
          </a:p>
          <a:p>
            <a:pPr marL="571500" indent="-571500">
              <a:buFont typeface="Arial" panose="020B0604020202020204" pitchFamily="34" charset="0"/>
              <a:buChar char="•"/>
            </a:pPr>
            <a:r>
              <a:rPr lang="sv-SE" sz="3600" dirty="0">
                <a:solidFill>
                  <a:schemeClr val="bg1"/>
                </a:solidFill>
              </a:rPr>
              <a:t>Johan Hellsten</a:t>
            </a:r>
          </a:p>
          <a:p>
            <a:pPr marL="571500" indent="-571500">
              <a:buFont typeface="Arial" panose="020B0604020202020204" pitchFamily="34" charset="0"/>
              <a:buChar char="•"/>
            </a:pPr>
            <a:r>
              <a:rPr lang="sv-SE" sz="3600" dirty="0">
                <a:solidFill>
                  <a:schemeClr val="bg1"/>
                </a:solidFill>
              </a:rPr>
              <a:t>Elin Eriksson</a:t>
            </a:r>
          </a:p>
          <a:p>
            <a:endParaRPr lang="sv-SE" sz="3600" dirty="0">
              <a:solidFill>
                <a:schemeClr val="bg1"/>
              </a:solidFill>
            </a:endParaRPr>
          </a:p>
          <a:p>
            <a:pPr lvl="1"/>
            <a:endParaRPr lang="sv-SE" sz="4000" dirty="0">
              <a:solidFill>
                <a:schemeClr val="bg1"/>
              </a:solidFill>
            </a:endParaRPr>
          </a:p>
          <a:p>
            <a:pPr lvl="1"/>
            <a:endParaRPr lang="sv-SE" sz="4000" dirty="0">
              <a:solidFill>
                <a:schemeClr val="bg1"/>
              </a:solidFill>
            </a:endParaRPr>
          </a:p>
        </p:txBody>
      </p:sp>
      <p:sp>
        <p:nvSpPr>
          <p:cNvPr id="2" name="textruta 3">
            <a:extLst>
              <a:ext uri="{FF2B5EF4-FFF2-40B4-BE49-F238E27FC236}">
                <a16:creationId xmlns:a16="http://schemas.microsoft.com/office/drawing/2014/main" id="{E19936FA-4314-05CF-3BC8-05273113D313}"/>
              </a:ext>
            </a:extLst>
          </p:cNvPr>
          <p:cNvSpPr txBox="1"/>
          <p:nvPr/>
        </p:nvSpPr>
        <p:spPr>
          <a:xfrm>
            <a:off x="11709400" y="2783859"/>
            <a:ext cx="10692606" cy="9325630"/>
          </a:xfrm>
          <a:prstGeom prst="rect">
            <a:avLst/>
          </a:prstGeom>
          <a:noFill/>
        </p:spPr>
        <p:txBody>
          <a:bodyPr wrap="square" rtlCol="0">
            <a:spAutoFit/>
          </a:bodyPr>
          <a:lstStyle/>
          <a:p>
            <a:r>
              <a:rPr lang="sv-SE" sz="4000" dirty="0" err="1">
                <a:solidFill>
                  <a:schemeClr val="bg1"/>
                </a:solidFill>
              </a:rPr>
              <a:t>Materialare</a:t>
            </a:r>
            <a:r>
              <a:rPr lang="sv-SE" sz="4000" dirty="0">
                <a:solidFill>
                  <a:schemeClr val="bg1"/>
                </a:solidFill>
              </a:rPr>
              <a:t>: </a:t>
            </a:r>
          </a:p>
          <a:p>
            <a:pPr marL="571500" indent="-571500">
              <a:buFont typeface="Arial" panose="020B0604020202020204" pitchFamily="34" charset="0"/>
              <a:buChar char="•"/>
            </a:pPr>
            <a:r>
              <a:rPr lang="sv-SE" sz="4000" dirty="0">
                <a:solidFill>
                  <a:schemeClr val="bg1"/>
                </a:solidFill>
              </a:rPr>
              <a:t>Thomas Lundh</a:t>
            </a:r>
          </a:p>
          <a:p>
            <a:pPr marL="571500" indent="-571500">
              <a:buFont typeface="Arial" panose="020B0604020202020204" pitchFamily="34" charset="0"/>
              <a:buChar char="•"/>
            </a:pPr>
            <a:r>
              <a:rPr lang="sv-SE" sz="4000" dirty="0">
                <a:solidFill>
                  <a:schemeClr val="bg1"/>
                </a:solidFill>
              </a:rPr>
              <a:t>Anders Johannesson</a:t>
            </a:r>
          </a:p>
          <a:p>
            <a:pPr marL="571500" indent="-571500">
              <a:buFont typeface="Arial" panose="020B0604020202020204" pitchFamily="34" charset="0"/>
              <a:buChar char="•"/>
            </a:pPr>
            <a:r>
              <a:rPr lang="sv-SE" sz="4000" dirty="0">
                <a:solidFill>
                  <a:schemeClr val="bg1"/>
                </a:solidFill>
              </a:rPr>
              <a:t>Mikael </a:t>
            </a:r>
            <a:r>
              <a:rPr lang="sv-SE" sz="4000" dirty="0" err="1">
                <a:solidFill>
                  <a:schemeClr val="bg1"/>
                </a:solidFill>
              </a:rPr>
              <a:t>Zeijlon</a:t>
            </a:r>
            <a:endParaRPr lang="sv-SE" sz="4000" dirty="0">
              <a:solidFill>
                <a:schemeClr val="bg1"/>
              </a:solidFill>
            </a:endParaRPr>
          </a:p>
          <a:p>
            <a:endParaRPr lang="sv-SE" sz="4000" dirty="0">
              <a:solidFill>
                <a:schemeClr val="bg1"/>
              </a:solidFill>
            </a:endParaRPr>
          </a:p>
          <a:p>
            <a:r>
              <a:rPr lang="sv-SE" sz="4000" dirty="0">
                <a:solidFill>
                  <a:schemeClr val="bg1"/>
                </a:solidFill>
              </a:rPr>
              <a:t>Administration (Träningar, matcher, cuper):</a:t>
            </a:r>
          </a:p>
          <a:p>
            <a:pPr marL="571500" indent="-571500">
              <a:buFont typeface="Arial" panose="020B0604020202020204" pitchFamily="34" charset="0"/>
              <a:buChar char="•"/>
            </a:pPr>
            <a:r>
              <a:rPr lang="sv-SE" sz="4000" dirty="0" err="1">
                <a:solidFill>
                  <a:schemeClr val="bg1"/>
                </a:solidFill>
              </a:rPr>
              <a:t>Kristina”IA</a:t>
            </a:r>
            <a:r>
              <a:rPr lang="sv-SE" sz="4000" dirty="0">
                <a:solidFill>
                  <a:schemeClr val="bg1"/>
                </a:solidFill>
              </a:rPr>
              <a:t>” Hazelius</a:t>
            </a:r>
          </a:p>
          <a:p>
            <a:endParaRPr lang="sv-SE" sz="4000" dirty="0">
              <a:solidFill>
                <a:schemeClr val="bg1"/>
              </a:solidFill>
            </a:endParaRPr>
          </a:p>
          <a:p>
            <a:r>
              <a:rPr lang="sv-SE" sz="4000" dirty="0">
                <a:solidFill>
                  <a:schemeClr val="bg1"/>
                </a:solidFill>
              </a:rPr>
              <a:t>Ekonomi:</a:t>
            </a:r>
          </a:p>
          <a:p>
            <a:pPr marL="571500" indent="-571500">
              <a:buFont typeface="Arial" panose="020B0604020202020204" pitchFamily="34" charset="0"/>
              <a:buChar char="•"/>
            </a:pPr>
            <a:r>
              <a:rPr lang="sv-SE" sz="4000" dirty="0">
                <a:solidFill>
                  <a:schemeClr val="bg1"/>
                </a:solidFill>
              </a:rPr>
              <a:t>Filip Melin och </a:t>
            </a:r>
            <a:r>
              <a:rPr lang="sv-SE" sz="4000" dirty="0" err="1">
                <a:solidFill>
                  <a:schemeClr val="bg1"/>
                </a:solidFill>
              </a:rPr>
              <a:t>Kristina”IA</a:t>
            </a:r>
            <a:r>
              <a:rPr lang="sv-SE" sz="4000" dirty="0">
                <a:solidFill>
                  <a:schemeClr val="bg1"/>
                </a:solidFill>
              </a:rPr>
              <a:t>” Hazelius</a:t>
            </a:r>
          </a:p>
          <a:p>
            <a:endParaRPr lang="sv-SE" sz="4000" dirty="0">
              <a:solidFill>
                <a:schemeClr val="bg1"/>
              </a:solidFill>
            </a:endParaRPr>
          </a:p>
          <a:p>
            <a:r>
              <a:rPr lang="sv-SE" sz="4000" dirty="0">
                <a:solidFill>
                  <a:schemeClr val="bg1"/>
                </a:solidFill>
              </a:rPr>
              <a:t>Lagledare:</a:t>
            </a:r>
          </a:p>
          <a:p>
            <a:pPr marL="571500" indent="-571500">
              <a:buFont typeface="Arial" panose="020B0604020202020204" pitchFamily="34" charset="0"/>
              <a:buChar char="•"/>
            </a:pPr>
            <a:r>
              <a:rPr lang="sv-SE" sz="4000" dirty="0">
                <a:solidFill>
                  <a:schemeClr val="bg1"/>
                </a:solidFill>
              </a:rPr>
              <a:t>Filip Melin</a:t>
            </a:r>
          </a:p>
          <a:p>
            <a:pPr lvl="1"/>
            <a:endParaRPr lang="sv-SE" sz="4000" dirty="0">
              <a:solidFill>
                <a:schemeClr val="bg1"/>
              </a:solidFill>
            </a:endParaRPr>
          </a:p>
          <a:p>
            <a:pPr lvl="1"/>
            <a:endParaRPr lang="sv-SE" sz="4000" dirty="0">
              <a:solidFill>
                <a:schemeClr val="bg1"/>
              </a:solidFill>
            </a:endParaRPr>
          </a:p>
        </p:txBody>
      </p:sp>
    </p:spTree>
    <p:extLst>
      <p:ext uri="{BB962C8B-B14F-4D97-AF65-F5344CB8AC3E}">
        <p14:creationId xmlns:p14="http://schemas.microsoft.com/office/powerpoint/2010/main" val="12906767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4AFD8-4CA8-BFFA-1FB5-C4BF86CC132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09637D3-3A9A-56FC-6CF5-981ADFC23868}"/>
              </a:ext>
            </a:extLst>
          </p:cNvPr>
          <p:cNvSpPr/>
          <p:nvPr/>
        </p:nvSpPr>
        <p:spPr>
          <a:xfrm>
            <a:off x="2483116" y="1418764"/>
            <a:ext cx="11436084" cy="1938992"/>
          </a:xfrm>
          <a:prstGeom prst="rect">
            <a:avLst/>
          </a:prstGeom>
        </p:spPr>
        <p:txBody>
          <a:bodyPr wrap="square">
            <a:spAutoFit/>
          </a:bodyPr>
          <a:lstStyle/>
          <a:p>
            <a:r>
              <a:rPr lang="sv-SE" sz="6000" dirty="0">
                <a:solidFill>
                  <a:srgbClr val="FFC000"/>
                </a:solidFill>
                <a:latin typeface="Acumin Pro ExtraCondensed" panose="020B0608020202020204" pitchFamily="34" charset="0"/>
              </a:rPr>
              <a:t>Team11 – Ett lag</a:t>
            </a:r>
          </a:p>
          <a:p>
            <a:r>
              <a:rPr lang="sv-SE" sz="6000" dirty="0">
                <a:solidFill>
                  <a:srgbClr val="FFC000"/>
                </a:solidFill>
                <a:latin typeface="Acumin Pro ExtraCondensed" panose="020B0608020202020204" pitchFamily="34" charset="0"/>
              </a:rPr>
              <a:t> </a:t>
            </a:r>
          </a:p>
        </p:txBody>
      </p:sp>
      <p:sp>
        <p:nvSpPr>
          <p:cNvPr id="5" name="textruta 1">
            <a:extLst>
              <a:ext uri="{FF2B5EF4-FFF2-40B4-BE49-F238E27FC236}">
                <a16:creationId xmlns:a16="http://schemas.microsoft.com/office/drawing/2014/main" id="{03CCF7AF-932A-6328-2F0B-A9C810AD86A4}"/>
              </a:ext>
            </a:extLst>
          </p:cNvPr>
          <p:cNvSpPr txBox="1"/>
          <p:nvPr/>
        </p:nvSpPr>
        <p:spPr>
          <a:xfrm>
            <a:off x="2483116" y="3357756"/>
            <a:ext cx="21138523"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sv-SE" sz="4000" i="1" dirty="0">
              <a:solidFill>
                <a:schemeClr val="bg1"/>
              </a:solidFill>
              <a:cs typeface="Calibri" panose="020F0502020204030204"/>
            </a:endParaRPr>
          </a:p>
          <a:p>
            <a:pPr marL="571500" indent="-571500">
              <a:lnSpc>
                <a:spcPct val="150000"/>
              </a:lnSpc>
              <a:buFont typeface="Arial" panose="020B0604020202020204" pitchFamily="34" charset="0"/>
              <a:buChar char="•"/>
            </a:pPr>
            <a:r>
              <a:rPr lang="sv-SE" sz="4000" i="1" dirty="0">
                <a:solidFill>
                  <a:schemeClr val="bg1"/>
                </a:solidFill>
                <a:cs typeface="Calibri" panose="020F0502020204030204"/>
              </a:rPr>
              <a:t>Vi bär inte kläder eller accessoarer med tryck från andra lag, cuper eller </a:t>
            </a:r>
            <a:r>
              <a:rPr lang="sv-SE" sz="4000" i="1" dirty="0" err="1">
                <a:solidFill>
                  <a:schemeClr val="bg1"/>
                </a:solidFill>
                <a:cs typeface="Calibri" panose="020F0502020204030204"/>
              </a:rPr>
              <a:t>camper</a:t>
            </a:r>
            <a:r>
              <a:rPr lang="sv-SE" sz="4000" i="1" dirty="0">
                <a:solidFill>
                  <a:schemeClr val="bg1"/>
                </a:solidFill>
                <a:cs typeface="Calibri" panose="020F0502020204030204"/>
              </a:rPr>
              <a:t>.  </a:t>
            </a:r>
          </a:p>
          <a:p>
            <a:pPr>
              <a:lnSpc>
                <a:spcPct val="150000"/>
              </a:lnSpc>
            </a:pPr>
            <a:endParaRPr lang="sv-SE" sz="4000" i="1" dirty="0">
              <a:solidFill>
                <a:schemeClr val="bg1"/>
              </a:solidFill>
              <a:cs typeface="Calibri" panose="020F0502020204030204"/>
            </a:endParaRPr>
          </a:p>
          <a:p>
            <a:endParaRPr lang="sv-SE" sz="4000" i="1" dirty="0">
              <a:solidFill>
                <a:schemeClr val="bg1"/>
              </a:solidFill>
              <a:cs typeface="Calibri" panose="020F0502020204030204"/>
            </a:endParaRPr>
          </a:p>
        </p:txBody>
      </p:sp>
      <p:pic>
        <p:nvPicPr>
          <p:cNvPr id="5122" name="Picture 2" descr="Västerås IK - Wikipedia">
            <a:extLst>
              <a:ext uri="{FF2B5EF4-FFF2-40B4-BE49-F238E27FC236}">
                <a16:creationId xmlns:a16="http://schemas.microsoft.com/office/drawing/2014/main" id="{AD7F3F63-C1FF-E818-0673-991C7CB75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2647" y="5745258"/>
            <a:ext cx="8585293" cy="6417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467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CCFA3C-44F4-4F2C-989B-7D607B282F0A}"/>
              </a:ext>
            </a:extLst>
          </p:cNvPr>
          <p:cNvSpPr/>
          <p:nvPr/>
        </p:nvSpPr>
        <p:spPr>
          <a:xfrm>
            <a:off x="2483116" y="1418764"/>
            <a:ext cx="11436084" cy="1938992"/>
          </a:xfrm>
          <a:prstGeom prst="rect">
            <a:avLst/>
          </a:prstGeom>
        </p:spPr>
        <p:txBody>
          <a:bodyPr wrap="square">
            <a:spAutoFit/>
          </a:bodyPr>
          <a:lstStyle/>
          <a:p>
            <a:r>
              <a:rPr lang="sv-SE" sz="6000" dirty="0">
                <a:solidFill>
                  <a:srgbClr val="FFC000"/>
                </a:solidFill>
                <a:latin typeface="Acumin Pro ExtraCondensed" panose="020B0608020202020204" pitchFamily="34" charset="0"/>
              </a:rPr>
              <a:t>Kommunikation</a:t>
            </a:r>
          </a:p>
          <a:p>
            <a:r>
              <a:rPr lang="sv-SE" sz="6000" dirty="0">
                <a:solidFill>
                  <a:srgbClr val="FFC000"/>
                </a:solidFill>
                <a:latin typeface="Acumin Pro ExtraCondensed" panose="020B0608020202020204" pitchFamily="34" charset="0"/>
              </a:rPr>
              <a:t> </a:t>
            </a:r>
          </a:p>
        </p:txBody>
      </p:sp>
      <p:sp>
        <p:nvSpPr>
          <p:cNvPr id="5" name="textruta 1">
            <a:extLst>
              <a:ext uri="{FF2B5EF4-FFF2-40B4-BE49-F238E27FC236}">
                <a16:creationId xmlns:a16="http://schemas.microsoft.com/office/drawing/2014/main" id="{2A2A75E5-C9A5-48CD-9904-92DB0B52EDDB}"/>
              </a:ext>
            </a:extLst>
          </p:cNvPr>
          <p:cNvSpPr txBox="1"/>
          <p:nvPr/>
        </p:nvSpPr>
        <p:spPr>
          <a:xfrm>
            <a:off x="2483116" y="3357756"/>
            <a:ext cx="21138523" cy="77867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sv-SE" sz="4000" i="1" dirty="0">
              <a:solidFill>
                <a:schemeClr val="bg1"/>
              </a:solidFill>
              <a:cs typeface="Calibri" panose="020F0502020204030204"/>
            </a:endParaRPr>
          </a:p>
          <a:p>
            <a:pPr marL="571500" indent="-571500">
              <a:lnSpc>
                <a:spcPct val="150000"/>
              </a:lnSpc>
              <a:buFont typeface="Arial" panose="020B0604020202020204" pitchFamily="34" charset="0"/>
              <a:buChar char="•"/>
            </a:pPr>
            <a:r>
              <a:rPr lang="sv-SE" sz="4000" i="1" dirty="0">
                <a:solidFill>
                  <a:schemeClr val="bg1"/>
                </a:solidFill>
                <a:cs typeface="Calibri" panose="020F0502020204030204"/>
              </a:rPr>
              <a:t>Vi kallar till alla aktiviteter via laget.se  - Svara i god tid på dessa utskick. </a:t>
            </a:r>
            <a:r>
              <a:rPr lang="sv-SE" sz="4000" i="1" dirty="0" err="1">
                <a:solidFill>
                  <a:schemeClr val="bg1"/>
                </a:solidFill>
                <a:cs typeface="Calibri" panose="020F0502020204030204"/>
              </a:rPr>
              <a:t>Kallesler</a:t>
            </a:r>
            <a:r>
              <a:rPr lang="sv-SE" sz="4000" i="1" dirty="0">
                <a:solidFill>
                  <a:schemeClr val="bg1"/>
                </a:solidFill>
                <a:cs typeface="Calibri" panose="020F0502020204030204"/>
              </a:rPr>
              <a:t> till match senast torsdagar.</a:t>
            </a:r>
          </a:p>
          <a:p>
            <a:pPr marL="571500" indent="-571500">
              <a:lnSpc>
                <a:spcPct val="150000"/>
              </a:lnSpc>
              <a:buFont typeface="Arial" panose="020B0604020202020204" pitchFamily="34" charset="0"/>
              <a:buChar char="•"/>
            </a:pPr>
            <a:r>
              <a:rPr lang="sv-SE" sz="4000" i="1" dirty="0">
                <a:solidFill>
                  <a:schemeClr val="bg1"/>
                </a:solidFill>
                <a:cs typeface="Calibri" panose="020F0502020204030204"/>
              </a:rPr>
              <a:t>”</a:t>
            </a:r>
            <a:r>
              <a:rPr lang="sv-SE" sz="4000" i="1">
                <a:solidFill>
                  <a:schemeClr val="bg1"/>
                </a:solidFill>
                <a:cs typeface="Calibri" panose="020F0502020204030204"/>
              </a:rPr>
              <a:t>Snabb återkoppling”</a:t>
            </a:r>
            <a:endParaRPr lang="sv-SE" sz="4000" i="1" dirty="0">
              <a:solidFill>
                <a:schemeClr val="bg1"/>
              </a:solidFill>
              <a:cs typeface="Calibri" panose="020F0502020204030204"/>
            </a:endParaRPr>
          </a:p>
          <a:p>
            <a:pPr marL="571500" indent="-571500">
              <a:lnSpc>
                <a:spcPct val="150000"/>
              </a:lnSpc>
              <a:buFont typeface="Arial" panose="020B0604020202020204" pitchFamily="34" charset="0"/>
              <a:buChar char="•"/>
            </a:pPr>
            <a:r>
              <a:rPr lang="sv-SE" sz="4000" i="1" dirty="0">
                <a:solidFill>
                  <a:schemeClr val="bg1"/>
                </a:solidFill>
                <a:cs typeface="Calibri" panose="020F0502020204030204"/>
              </a:rPr>
              <a:t>Vi informerar vi regelbundet via laget.se</a:t>
            </a:r>
          </a:p>
          <a:p>
            <a:pPr marL="571500" indent="-571500">
              <a:lnSpc>
                <a:spcPct val="150000"/>
              </a:lnSpc>
              <a:buFont typeface="Arial" panose="020B0604020202020204" pitchFamily="34" charset="0"/>
              <a:buChar char="•"/>
            </a:pPr>
            <a:r>
              <a:rPr lang="sv-SE" sz="4000" i="1" dirty="0" err="1">
                <a:solidFill>
                  <a:schemeClr val="bg1"/>
                </a:solidFill>
                <a:cs typeface="Calibri" panose="020F0502020204030204"/>
              </a:rPr>
              <a:t>Instagram</a:t>
            </a:r>
            <a:r>
              <a:rPr lang="sv-SE" sz="4000" i="1" dirty="0">
                <a:solidFill>
                  <a:schemeClr val="bg1"/>
                </a:solidFill>
                <a:cs typeface="Calibri" panose="020F0502020204030204"/>
              </a:rPr>
              <a:t>, vi har idag ett konto där vi löpande gör inlägg under denna säsong ”vikteam_11”</a:t>
            </a:r>
          </a:p>
          <a:p>
            <a:pPr>
              <a:lnSpc>
                <a:spcPct val="150000"/>
              </a:lnSpc>
            </a:pPr>
            <a:endParaRPr lang="sv-SE" sz="4000" i="1" dirty="0">
              <a:solidFill>
                <a:schemeClr val="bg1"/>
              </a:solidFill>
              <a:cs typeface="Calibri" panose="020F0502020204030204"/>
            </a:endParaRPr>
          </a:p>
          <a:p>
            <a:pPr>
              <a:lnSpc>
                <a:spcPct val="150000"/>
              </a:lnSpc>
            </a:pPr>
            <a:endParaRPr lang="sv-SE" sz="4000" i="1" dirty="0">
              <a:solidFill>
                <a:schemeClr val="bg1"/>
              </a:solidFill>
              <a:cs typeface="Calibri" panose="020F0502020204030204"/>
            </a:endParaRPr>
          </a:p>
          <a:p>
            <a:endParaRPr lang="sv-SE" sz="4000" i="1" dirty="0">
              <a:solidFill>
                <a:schemeClr val="bg1"/>
              </a:solidFill>
              <a:cs typeface="Calibri" panose="020F0502020204030204"/>
            </a:endParaRPr>
          </a:p>
        </p:txBody>
      </p:sp>
      <p:sp>
        <p:nvSpPr>
          <p:cNvPr id="2" name="TextBox 1">
            <a:extLst>
              <a:ext uri="{FF2B5EF4-FFF2-40B4-BE49-F238E27FC236}">
                <a16:creationId xmlns:a16="http://schemas.microsoft.com/office/drawing/2014/main" id="{F02A8944-EB8C-DBCD-721F-E518E8ED0CEE}"/>
              </a:ext>
            </a:extLst>
          </p:cNvPr>
          <p:cNvSpPr txBox="1"/>
          <p:nvPr/>
        </p:nvSpPr>
        <p:spPr>
          <a:xfrm>
            <a:off x="3614394" y="8603917"/>
            <a:ext cx="17153624" cy="3508653"/>
          </a:xfrm>
          <a:prstGeom prst="rect">
            <a:avLst/>
          </a:prstGeom>
          <a:noFill/>
        </p:spPr>
        <p:txBody>
          <a:bodyPr wrap="square" rtlCol="0">
            <a:spAutoFit/>
          </a:bodyPr>
          <a:lstStyle/>
          <a:p>
            <a:pPr>
              <a:lnSpc>
                <a:spcPct val="115000"/>
              </a:lnSpc>
              <a:spcAft>
                <a:spcPts val="800"/>
              </a:spcAft>
            </a:pPr>
            <a:r>
              <a:rPr lang="sv-SE" sz="4000" i="1" dirty="0">
                <a:solidFill>
                  <a:schemeClr val="bg1"/>
                </a:solidFill>
                <a:cs typeface="Calibri" panose="020F0502020204030204"/>
              </a:rPr>
              <a:t>Vi vill fostra våra spelare att prata ishockey och mående med oss.</a:t>
            </a:r>
          </a:p>
          <a:p>
            <a:pPr>
              <a:lnSpc>
                <a:spcPct val="115000"/>
              </a:lnSpc>
              <a:spcAft>
                <a:spcPts val="800"/>
              </a:spcAft>
            </a:pPr>
            <a:r>
              <a:rPr lang="sv-SE" sz="4000" i="1" dirty="0">
                <a:solidFill>
                  <a:schemeClr val="bg1"/>
                </a:solidFill>
                <a:cs typeface="Calibri" panose="020F0502020204030204"/>
              </a:rPr>
              <a:t>Finns det något, som ni tycker, vi som ledare behöver veta kring ert barns mående, dag i skolan, eller om mobbing/trakasserier förekommer. Ring en ledare, ej sms…. </a:t>
            </a:r>
          </a:p>
          <a:p>
            <a:pPr>
              <a:lnSpc>
                <a:spcPct val="115000"/>
              </a:lnSpc>
              <a:spcAft>
                <a:spcPts val="800"/>
              </a:spcAft>
            </a:pPr>
            <a:r>
              <a:rPr lang="sv-SE" sz="4000" i="1" dirty="0">
                <a:solidFill>
                  <a:schemeClr val="bg1"/>
                </a:solidFill>
                <a:cs typeface="Calibri" panose="020F0502020204030204"/>
              </a:rPr>
              <a:t>Vilka spelare som spelar vilken match eller vilken cup ansvarar ledarna för.</a:t>
            </a:r>
          </a:p>
          <a:p>
            <a:endParaRPr lang="sv-SE" dirty="0"/>
          </a:p>
        </p:txBody>
      </p:sp>
    </p:spTree>
    <p:extLst>
      <p:ext uri="{BB962C8B-B14F-4D97-AF65-F5344CB8AC3E}">
        <p14:creationId xmlns:p14="http://schemas.microsoft.com/office/powerpoint/2010/main" val="204126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foto, person, stående, personer&#10;&#10;Automatiskt genererad beskrivning">
            <a:extLst>
              <a:ext uri="{FF2B5EF4-FFF2-40B4-BE49-F238E27FC236}">
                <a16:creationId xmlns:a16="http://schemas.microsoft.com/office/drawing/2014/main" id="{B07D4DCF-BFB3-4D13-B2AB-356116A5CBDA}"/>
              </a:ext>
            </a:extLst>
          </p:cNvPr>
          <p:cNvPicPr>
            <a:picLocks noChangeAspect="1"/>
          </p:cNvPicPr>
          <p:nvPr/>
        </p:nvPicPr>
        <p:blipFill>
          <a:blip r:embed="rId2"/>
          <a:stretch>
            <a:fillRect/>
          </a:stretch>
        </p:blipFill>
        <p:spPr>
          <a:xfrm>
            <a:off x="0" y="-346757"/>
            <a:ext cx="24456305" cy="16300223"/>
          </a:xfrm>
          <a:prstGeom prst="rect">
            <a:avLst/>
          </a:prstGeom>
        </p:spPr>
      </p:pic>
      <p:sp>
        <p:nvSpPr>
          <p:cNvPr id="3" name="textruta 2"/>
          <p:cNvSpPr txBox="1"/>
          <p:nvPr/>
        </p:nvSpPr>
        <p:spPr>
          <a:xfrm>
            <a:off x="1609024" y="1385835"/>
            <a:ext cx="10505872" cy="1015663"/>
          </a:xfrm>
          <a:prstGeom prst="rect">
            <a:avLst/>
          </a:prstGeom>
          <a:noFill/>
        </p:spPr>
        <p:txBody>
          <a:bodyPr wrap="square" rtlCol="0">
            <a:spAutoFit/>
          </a:bodyPr>
          <a:lstStyle/>
          <a:p>
            <a:r>
              <a:rPr lang="sv-SE" sz="6000" dirty="0">
                <a:solidFill>
                  <a:srgbClr val="FFC000"/>
                </a:solidFill>
                <a:latin typeface="Acumin Pro ExtraCondensed" panose="020B0608020202020204" pitchFamily="34" charset="0"/>
              </a:rPr>
              <a:t>Ekonomi</a:t>
            </a:r>
          </a:p>
        </p:txBody>
      </p:sp>
      <p:sp>
        <p:nvSpPr>
          <p:cNvPr id="2" name="textruta 3">
            <a:extLst>
              <a:ext uri="{FF2B5EF4-FFF2-40B4-BE49-F238E27FC236}">
                <a16:creationId xmlns:a16="http://schemas.microsoft.com/office/drawing/2014/main" id="{3EDCD274-A2BB-C398-9063-7507CC4BA6E9}"/>
              </a:ext>
            </a:extLst>
          </p:cNvPr>
          <p:cNvSpPr txBox="1"/>
          <p:nvPr/>
        </p:nvSpPr>
        <p:spPr>
          <a:xfrm>
            <a:off x="1836345" y="3222718"/>
            <a:ext cx="19811999" cy="3631763"/>
          </a:xfrm>
          <a:prstGeom prst="rect">
            <a:avLst/>
          </a:prstGeom>
          <a:noFill/>
        </p:spPr>
        <p:txBody>
          <a:bodyPr wrap="square" rtlCol="0">
            <a:spAutoFit/>
          </a:bodyPr>
          <a:lstStyle/>
          <a:p>
            <a:pPr>
              <a:spcAft>
                <a:spcPts val="800"/>
              </a:spcAft>
            </a:pPr>
            <a:r>
              <a:rPr lang="sv-SE" sz="5400" i="1" dirty="0">
                <a:solidFill>
                  <a:schemeClr val="bg1"/>
                </a:solidFill>
                <a:cs typeface="Calibri" panose="020F0502020204030204"/>
              </a:rPr>
              <a:t>Gurkapucken gav ett fantastiskt tillskott </a:t>
            </a:r>
          </a:p>
          <a:p>
            <a:pPr>
              <a:spcAft>
                <a:spcPts val="800"/>
              </a:spcAft>
            </a:pPr>
            <a:r>
              <a:rPr lang="sv-SE" sz="5400" i="1" dirty="0">
                <a:solidFill>
                  <a:schemeClr val="bg1"/>
                </a:solidFill>
                <a:cs typeface="Calibri" panose="020F0502020204030204"/>
              </a:rPr>
              <a:t>till lagkassan</a:t>
            </a:r>
          </a:p>
          <a:p>
            <a:pPr>
              <a:spcAft>
                <a:spcPts val="800"/>
              </a:spcAft>
            </a:pPr>
            <a:endParaRPr lang="sv-SE" sz="5400" i="1" dirty="0">
              <a:solidFill>
                <a:schemeClr val="bg1"/>
              </a:solidFill>
              <a:cs typeface="Calibri" panose="020F0502020204030204"/>
            </a:endParaRPr>
          </a:p>
          <a:p>
            <a:pPr>
              <a:spcAft>
                <a:spcPts val="800"/>
              </a:spcAft>
            </a:pPr>
            <a:endParaRPr lang="sv-SE" sz="4800" dirty="0"/>
          </a:p>
        </p:txBody>
      </p:sp>
      <p:sp>
        <p:nvSpPr>
          <p:cNvPr id="6" name="textruta 3">
            <a:extLst>
              <a:ext uri="{FF2B5EF4-FFF2-40B4-BE49-F238E27FC236}">
                <a16:creationId xmlns:a16="http://schemas.microsoft.com/office/drawing/2014/main" id="{A56E730B-39C0-149B-C214-25BE4DEECFE4}"/>
              </a:ext>
            </a:extLst>
          </p:cNvPr>
          <p:cNvSpPr txBox="1"/>
          <p:nvPr/>
        </p:nvSpPr>
        <p:spPr>
          <a:xfrm>
            <a:off x="1836345" y="4781768"/>
            <a:ext cx="20408193" cy="4797980"/>
          </a:xfrm>
          <a:prstGeom prst="rect">
            <a:avLst/>
          </a:prstGeom>
          <a:noFill/>
        </p:spPr>
        <p:txBody>
          <a:bodyPr wrap="square" rtlCol="0">
            <a:spAutoFit/>
          </a:bodyPr>
          <a:lstStyle/>
          <a:p>
            <a:pPr>
              <a:lnSpc>
                <a:spcPct val="107000"/>
              </a:lnSpc>
              <a:spcAft>
                <a:spcPts val="800"/>
              </a:spcAft>
            </a:pPr>
            <a:endParaRPr lang="sv-SE" sz="5400" i="1" dirty="0">
              <a:solidFill>
                <a:schemeClr val="bg1"/>
              </a:solidFill>
              <a:cs typeface="Calibri" panose="020F0502020204030204"/>
            </a:endParaRPr>
          </a:p>
          <a:p>
            <a:pPr>
              <a:lnSpc>
                <a:spcPct val="107000"/>
              </a:lnSpc>
              <a:spcAft>
                <a:spcPts val="800"/>
              </a:spcAft>
            </a:pPr>
            <a:r>
              <a:rPr lang="sv-SE" sz="5400" i="1" dirty="0">
                <a:solidFill>
                  <a:schemeClr val="bg1"/>
                </a:solidFill>
                <a:cs typeface="Calibri" panose="020F0502020204030204"/>
              </a:rPr>
              <a:t>Vi ökade kioskvinsten med över 50%!</a:t>
            </a:r>
          </a:p>
          <a:p>
            <a:pPr>
              <a:lnSpc>
                <a:spcPct val="107000"/>
              </a:lnSpc>
              <a:spcAft>
                <a:spcPts val="800"/>
              </a:spcAft>
            </a:pPr>
            <a:endParaRPr lang="sv-SE" sz="5400" i="1" dirty="0">
              <a:solidFill>
                <a:schemeClr val="bg1"/>
              </a:solidFill>
              <a:cs typeface="Calibri" panose="020F0502020204030204"/>
            </a:endParaRPr>
          </a:p>
          <a:p>
            <a:pPr>
              <a:lnSpc>
                <a:spcPct val="107000"/>
              </a:lnSpc>
              <a:spcAft>
                <a:spcPts val="800"/>
              </a:spcAft>
            </a:pPr>
            <a:r>
              <a:rPr lang="sv-SE" sz="5400" i="1" dirty="0">
                <a:solidFill>
                  <a:schemeClr val="bg1"/>
                </a:solidFill>
                <a:cs typeface="Calibri" panose="020F0502020204030204"/>
              </a:rPr>
              <a:t>Stort tack till våra sponsorer!</a:t>
            </a:r>
          </a:p>
          <a:p>
            <a:endParaRPr lang="sv-SE" sz="4800" dirty="0"/>
          </a:p>
        </p:txBody>
      </p:sp>
      <p:pic>
        <p:nvPicPr>
          <p:cNvPr id="8" name="Picture 7">
            <a:extLst>
              <a:ext uri="{FF2B5EF4-FFF2-40B4-BE49-F238E27FC236}">
                <a16:creationId xmlns:a16="http://schemas.microsoft.com/office/drawing/2014/main" id="{71ADED23-3309-A061-517D-BDC492BFA556}"/>
              </a:ext>
            </a:extLst>
          </p:cNvPr>
          <p:cNvPicPr>
            <a:picLocks noChangeAspect="1"/>
          </p:cNvPicPr>
          <p:nvPr/>
        </p:nvPicPr>
        <p:blipFill>
          <a:blip r:embed="rId3"/>
          <a:stretch>
            <a:fillRect/>
          </a:stretch>
        </p:blipFill>
        <p:spPr>
          <a:xfrm>
            <a:off x="13723920" y="1759678"/>
            <a:ext cx="6502608" cy="11185458"/>
          </a:xfrm>
          <a:prstGeom prst="rect">
            <a:avLst/>
          </a:prstGeom>
        </p:spPr>
      </p:pic>
    </p:spTree>
    <p:extLst>
      <p:ext uri="{BB962C8B-B14F-4D97-AF65-F5344CB8AC3E}">
        <p14:creationId xmlns:p14="http://schemas.microsoft.com/office/powerpoint/2010/main" val="1032305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4C534-76F3-AA0C-4F8C-2D8F904E5B0D}"/>
            </a:ext>
          </a:extLst>
        </p:cNvPr>
        <p:cNvGrpSpPr/>
        <p:nvPr/>
      </p:nvGrpSpPr>
      <p:grpSpPr>
        <a:xfrm>
          <a:off x="0" y="0"/>
          <a:ext cx="0" cy="0"/>
          <a:chOff x="0" y="0"/>
          <a:chExt cx="0" cy="0"/>
        </a:xfrm>
      </p:grpSpPr>
      <p:pic>
        <p:nvPicPr>
          <p:cNvPr id="5" name="Bildobjekt 4" descr="En bild som visar foto, person, stående, personer&#10;&#10;Automatiskt genererad beskrivning">
            <a:extLst>
              <a:ext uri="{FF2B5EF4-FFF2-40B4-BE49-F238E27FC236}">
                <a16:creationId xmlns:a16="http://schemas.microsoft.com/office/drawing/2014/main" id="{569C1228-D71D-4D01-E039-8543CF647981}"/>
              </a:ext>
            </a:extLst>
          </p:cNvPr>
          <p:cNvPicPr>
            <a:picLocks noChangeAspect="1"/>
          </p:cNvPicPr>
          <p:nvPr/>
        </p:nvPicPr>
        <p:blipFill>
          <a:blip r:embed="rId2"/>
          <a:stretch>
            <a:fillRect/>
          </a:stretch>
        </p:blipFill>
        <p:spPr>
          <a:xfrm>
            <a:off x="0" y="-346757"/>
            <a:ext cx="24456305" cy="16300223"/>
          </a:xfrm>
          <a:prstGeom prst="rect">
            <a:avLst/>
          </a:prstGeom>
        </p:spPr>
      </p:pic>
      <p:sp>
        <p:nvSpPr>
          <p:cNvPr id="3" name="textruta 2">
            <a:extLst>
              <a:ext uri="{FF2B5EF4-FFF2-40B4-BE49-F238E27FC236}">
                <a16:creationId xmlns:a16="http://schemas.microsoft.com/office/drawing/2014/main" id="{C0676096-0836-4014-40AA-95DC91DE8E78}"/>
              </a:ext>
            </a:extLst>
          </p:cNvPr>
          <p:cNvSpPr txBox="1"/>
          <p:nvPr/>
        </p:nvSpPr>
        <p:spPr>
          <a:xfrm>
            <a:off x="1609024" y="1385835"/>
            <a:ext cx="10505872" cy="1015663"/>
          </a:xfrm>
          <a:prstGeom prst="rect">
            <a:avLst/>
          </a:prstGeom>
          <a:noFill/>
        </p:spPr>
        <p:txBody>
          <a:bodyPr wrap="square" rtlCol="0">
            <a:spAutoFit/>
          </a:bodyPr>
          <a:lstStyle/>
          <a:p>
            <a:r>
              <a:rPr lang="sv-SE" sz="6000" dirty="0">
                <a:solidFill>
                  <a:srgbClr val="FFC000"/>
                </a:solidFill>
                <a:latin typeface="Acumin Pro ExtraCondensed" panose="020B0608020202020204" pitchFamily="34" charset="0"/>
              </a:rPr>
              <a:t>Ekonomi</a:t>
            </a:r>
          </a:p>
        </p:txBody>
      </p:sp>
      <p:sp>
        <p:nvSpPr>
          <p:cNvPr id="2" name="textruta 3">
            <a:extLst>
              <a:ext uri="{FF2B5EF4-FFF2-40B4-BE49-F238E27FC236}">
                <a16:creationId xmlns:a16="http://schemas.microsoft.com/office/drawing/2014/main" id="{3B590758-19C2-29C0-1F51-105B529747D4}"/>
              </a:ext>
            </a:extLst>
          </p:cNvPr>
          <p:cNvSpPr txBox="1"/>
          <p:nvPr/>
        </p:nvSpPr>
        <p:spPr>
          <a:xfrm>
            <a:off x="1836345" y="3222718"/>
            <a:ext cx="19811999" cy="13901241"/>
          </a:xfrm>
          <a:prstGeom prst="rect">
            <a:avLst/>
          </a:prstGeom>
          <a:noFill/>
        </p:spPr>
        <p:txBody>
          <a:bodyPr wrap="square" rtlCol="0">
            <a:spAutoFit/>
          </a:bodyPr>
          <a:lstStyle/>
          <a:p>
            <a:pPr>
              <a:spcAft>
                <a:spcPts val="800"/>
              </a:spcAft>
            </a:pPr>
            <a:r>
              <a:rPr lang="sv-SE" sz="5400" i="1" dirty="0">
                <a:solidFill>
                  <a:schemeClr val="bg1"/>
                </a:solidFill>
                <a:cs typeface="Calibri" panose="020F0502020204030204"/>
              </a:rPr>
              <a:t>Cuper under säsongen kommer inte </a:t>
            </a:r>
          </a:p>
          <a:p>
            <a:pPr>
              <a:spcAft>
                <a:spcPts val="800"/>
              </a:spcAft>
            </a:pPr>
            <a:r>
              <a:rPr lang="sv-SE" sz="5400" i="1" dirty="0">
                <a:solidFill>
                  <a:schemeClr val="bg1"/>
                </a:solidFill>
                <a:cs typeface="Calibri" panose="020F0502020204030204"/>
              </a:rPr>
              <a:t>att subventioneras av lagkassan</a:t>
            </a:r>
          </a:p>
          <a:p>
            <a:pPr>
              <a:spcAft>
                <a:spcPts val="800"/>
              </a:spcAft>
            </a:pPr>
            <a:endParaRPr lang="sv-SE" sz="5400" i="1" dirty="0">
              <a:solidFill>
                <a:schemeClr val="bg1"/>
              </a:solidFill>
              <a:cs typeface="Calibri" panose="020F0502020204030204"/>
            </a:endParaRPr>
          </a:p>
          <a:p>
            <a:pPr>
              <a:spcAft>
                <a:spcPts val="800"/>
              </a:spcAft>
            </a:pPr>
            <a:r>
              <a:rPr lang="sv-SE" sz="5400" i="1" dirty="0">
                <a:solidFill>
                  <a:schemeClr val="bg1"/>
                </a:solidFill>
                <a:cs typeface="Calibri" panose="020F0502020204030204"/>
              </a:rPr>
              <a:t>Logi och mat för ledare (2+1) vid cuper </a:t>
            </a:r>
          </a:p>
          <a:p>
            <a:pPr>
              <a:spcAft>
                <a:spcPts val="800"/>
              </a:spcAft>
            </a:pPr>
            <a:r>
              <a:rPr lang="sv-SE" sz="5400" i="1" dirty="0">
                <a:solidFill>
                  <a:schemeClr val="bg1"/>
                </a:solidFill>
                <a:cs typeface="Calibri" panose="020F0502020204030204"/>
              </a:rPr>
              <a:t>subventioneras av deltagande spelare</a:t>
            </a:r>
          </a:p>
          <a:p>
            <a:pPr>
              <a:spcAft>
                <a:spcPts val="800"/>
              </a:spcAft>
            </a:pPr>
            <a:endParaRPr lang="sv-SE" sz="5400" i="1" dirty="0">
              <a:solidFill>
                <a:schemeClr val="bg1"/>
              </a:solidFill>
              <a:cs typeface="Calibri" panose="020F0502020204030204"/>
            </a:endParaRPr>
          </a:p>
          <a:p>
            <a:pPr>
              <a:spcAft>
                <a:spcPts val="800"/>
              </a:spcAft>
            </a:pPr>
            <a:r>
              <a:rPr lang="sv-SE" sz="5400" i="1" dirty="0">
                <a:solidFill>
                  <a:schemeClr val="bg1"/>
                </a:solidFill>
                <a:cs typeface="Calibri" panose="020F0502020204030204"/>
              </a:rPr>
              <a:t>Kostnader för träningslägret bekostas av </a:t>
            </a:r>
          </a:p>
          <a:p>
            <a:pPr>
              <a:spcAft>
                <a:spcPts val="800"/>
              </a:spcAft>
            </a:pPr>
            <a:r>
              <a:rPr lang="sv-SE" sz="5400" i="1" dirty="0">
                <a:solidFill>
                  <a:schemeClr val="bg1"/>
                </a:solidFill>
                <a:cs typeface="Calibri" panose="020F0502020204030204"/>
              </a:rPr>
              <a:t>lagkassan</a:t>
            </a:r>
          </a:p>
          <a:p>
            <a:pPr>
              <a:spcAft>
                <a:spcPts val="800"/>
              </a:spcAft>
            </a:pPr>
            <a:endParaRPr lang="sv-SE" sz="5400" i="1" dirty="0">
              <a:solidFill>
                <a:schemeClr val="bg1"/>
              </a:solidFill>
              <a:cs typeface="Calibri" panose="020F0502020204030204"/>
            </a:endParaRPr>
          </a:p>
          <a:p>
            <a:pPr>
              <a:spcAft>
                <a:spcPts val="800"/>
              </a:spcAft>
            </a:pPr>
            <a:r>
              <a:rPr lang="sv-SE" sz="5400" i="1" dirty="0">
                <a:solidFill>
                  <a:schemeClr val="bg1"/>
                </a:solidFill>
                <a:cs typeface="Calibri" panose="020F0502020204030204"/>
              </a:rPr>
              <a:t>Återstående lagkassa kommer att användas</a:t>
            </a:r>
          </a:p>
          <a:p>
            <a:pPr>
              <a:spcAft>
                <a:spcPts val="800"/>
              </a:spcAft>
            </a:pPr>
            <a:r>
              <a:rPr lang="sv-SE" sz="5400" i="1" dirty="0">
                <a:solidFill>
                  <a:schemeClr val="bg1"/>
                </a:solidFill>
                <a:cs typeface="Calibri" panose="020F0502020204030204"/>
              </a:rPr>
              <a:t>till en avslutning vid säsongens slut</a:t>
            </a:r>
          </a:p>
          <a:p>
            <a:pPr>
              <a:spcAft>
                <a:spcPts val="800"/>
              </a:spcAft>
            </a:pPr>
            <a:endParaRPr lang="sv-SE" sz="5400" i="1" dirty="0">
              <a:solidFill>
                <a:schemeClr val="bg1"/>
              </a:solidFill>
              <a:cs typeface="Calibri" panose="020F0502020204030204"/>
            </a:endParaRPr>
          </a:p>
          <a:p>
            <a:pPr>
              <a:spcAft>
                <a:spcPts val="800"/>
              </a:spcAft>
            </a:pPr>
            <a:endParaRPr lang="sv-SE" sz="5400" i="1" dirty="0">
              <a:solidFill>
                <a:schemeClr val="bg1"/>
              </a:solidFill>
              <a:cs typeface="Calibri" panose="020F0502020204030204"/>
            </a:endParaRPr>
          </a:p>
          <a:p>
            <a:pPr>
              <a:spcAft>
                <a:spcPts val="800"/>
              </a:spcAft>
            </a:pPr>
            <a:endParaRPr lang="sv-SE" sz="5400" i="1" dirty="0">
              <a:solidFill>
                <a:schemeClr val="bg1"/>
              </a:solidFill>
              <a:cs typeface="Calibri" panose="020F0502020204030204"/>
            </a:endParaRPr>
          </a:p>
          <a:p>
            <a:pPr>
              <a:spcAft>
                <a:spcPts val="800"/>
              </a:spcAft>
            </a:pPr>
            <a:endParaRPr lang="sv-SE" sz="4800" dirty="0"/>
          </a:p>
        </p:txBody>
      </p:sp>
      <p:sp>
        <p:nvSpPr>
          <p:cNvPr id="6" name="textruta 3">
            <a:extLst>
              <a:ext uri="{FF2B5EF4-FFF2-40B4-BE49-F238E27FC236}">
                <a16:creationId xmlns:a16="http://schemas.microsoft.com/office/drawing/2014/main" id="{CB1C2B3D-19B7-F1CE-0343-6BCB6568BA87}"/>
              </a:ext>
            </a:extLst>
          </p:cNvPr>
          <p:cNvSpPr txBox="1"/>
          <p:nvPr/>
        </p:nvSpPr>
        <p:spPr>
          <a:xfrm>
            <a:off x="1836345" y="4781768"/>
            <a:ext cx="20408193" cy="1822743"/>
          </a:xfrm>
          <a:prstGeom prst="rect">
            <a:avLst/>
          </a:prstGeom>
          <a:noFill/>
        </p:spPr>
        <p:txBody>
          <a:bodyPr wrap="square" rtlCol="0">
            <a:spAutoFit/>
          </a:bodyPr>
          <a:lstStyle/>
          <a:p>
            <a:pPr>
              <a:lnSpc>
                <a:spcPct val="107000"/>
              </a:lnSpc>
              <a:spcAft>
                <a:spcPts val="800"/>
              </a:spcAft>
            </a:pPr>
            <a:endParaRPr lang="sv-SE" sz="5400" i="1" dirty="0">
              <a:solidFill>
                <a:schemeClr val="bg1"/>
              </a:solidFill>
              <a:cs typeface="Calibri" panose="020F0502020204030204"/>
            </a:endParaRPr>
          </a:p>
          <a:p>
            <a:endParaRPr lang="sv-SE" sz="4800" dirty="0"/>
          </a:p>
        </p:txBody>
      </p:sp>
      <p:pic>
        <p:nvPicPr>
          <p:cNvPr id="8" name="Picture 7">
            <a:extLst>
              <a:ext uri="{FF2B5EF4-FFF2-40B4-BE49-F238E27FC236}">
                <a16:creationId xmlns:a16="http://schemas.microsoft.com/office/drawing/2014/main" id="{E76F4ED4-7548-4EBE-F08D-4A9DA2C640B2}"/>
              </a:ext>
            </a:extLst>
          </p:cNvPr>
          <p:cNvPicPr>
            <a:picLocks noChangeAspect="1"/>
          </p:cNvPicPr>
          <p:nvPr/>
        </p:nvPicPr>
        <p:blipFill>
          <a:blip r:embed="rId3"/>
          <a:stretch>
            <a:fillRect/>
          </a:stretch>
        </p:blipFill>
        <p:spPr>
          <a:xfrm>
            <a:off x="15000490" y="2401498"/>
            <a:ext cx="6502608" cy="11185458"/>
          </a:xfrm>
          <a:prstGeom prst="rect">
            <a:avLst/>
          </a:prstGeom>
        </p:spPr>
      </p:pic>
    </p:spTree>
    <p:extLst>
      <p:ext uri="{BB962C8B-B14F-4D97-AF65-F5344CB8AC3E}">
        <p14:creationId xmlns:p14="http://schemas.microsoft.com/office/powerpoint/2010/main" val="2192799778"/>
      </p:ext>
    </p:extLst>
  </p:cSld>
  <p:clrMapOvr>
    <a:masterClrMapping/>
  </p:clrMapOvr>
</p:sld>
</file>

<file path=ppt/theme/theme1.xml><?xml version="1.0" encoding="utf-8"?>
<a:theme xmlns:a="http://schemas.openxmlformats.org/drawingml/2006/main" name="Office-tema">
  <a:themeElements>
    <a:clrScheme name="VIK">
      <a:dk1>
        <a:srgbClr val="2C2826"/>
      </a:dk1>
      <a:lt1>
        <a:srgbClr val="FFFFFF"/>
      </a:lt1>
      <a:dk2>
        <a:srgbClr val="4B4F54"/>
      </a:dk2>
      <a:lt2>
        <a:srgbClr val="E7E6E6"/>
      </a:lt2>
      <a:accent1>
        <a:srgbClr val="FFD100"/>
      </a:accent1>
      <a:accent2>
        <a:srgbClr val="D86018"/>
      </a:accent2>
      <a:accent3>
        <a:srgbClr val="4F868E"/>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VIK">
    <a:dk1>
      <a:srgbClr val="2C2826"/>
    </a:dk1>
    <a:lt1>
      <a:srgbClr val="FFFFFF"/>
    </a:lt1>
    <a:dk2>
      <a:srgbClr val="4B4F54"/>
    </a:dk2>
    <a:lt2>
      <a:srgbClr val="E7E6E6"/>
    </a:lt2>
    <a:accent1>
      <a:srgbClr val="FFD100"/>
    </a:accent1>
    <a:accent2>
      <a:srgbClr val="D86018"/>
    </a:accent2>
    <a:accent3>
      <a:srgbClr val="4F868E"/>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VIK">
    <a:dk1>
      <a:srgbClr val="2C2826"/>
    </a:dk1>
    <a:lt1>
      <a:srgbClr val="FFFFFF"/>
    </a:lt1>
    <a:dk2>
      <a:srgbClr val="4B4F54"/>
    </a:dk2>
    <a:lt2>
      <a:srgbClr val="E7E6E6"/>
    </a:lt2>
    <a:accent1>
      <a:srgbClr val="FFD100"/>
    </a:accent1>
    <a:accent2>
      <a:srgbClr val="D86018"/>
    </a:accent2>
    <a:accent3>
      <a:srgbClr val="4F868E"/>
    </a:accent3>
    <a:accent4>
      <a:srgbClr val="FFC000"/>
    </a:accent4>
    <a:accent5>
      <a:srgbClr val="5B9BD5"/>
    </a:accent5>
    <a:accent6>
      <a:srgbClr val="70AD47"/>
    </a:accent6>
    <a:hlink>
      <a:srgbClr val="0563C1"/>
    </a:hlink>
    <a:folHlink>
      <a:srgbClr val="954F72"/>
    </a:folHlink>
  </a:clr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E657C05-F910-48EB-A108-0A020D19B36F}">
  <we:reference id="wa104038830" version="1.0.0.3" store="en-001"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8276EF31268B94C836B6909D5CF1EB6" ma:contentTypeVersion="8" ma:contentTypeDescription="Skapa ett nytt dokument." ma:contentTypeScope="" ma:versionID="9ff6db7e3f8e3cdecf632ab2a1445f17">
  <xsd:schema xmlns:xsd="http://www.w3.org/2001/XMLSchema" xmlns:xs="http://www.w3.org/2001/XMLSchema" xmlns:p="http://schemas.microsoft.com/office/2006/metadata/properties" xmlns:ns3="1aa259a8-3ef8-4e0d-a3da-efe2e34b35cf" targetNamespace="http://schemas.microsoft.com/office/2006/metadata/properties" ma:root="true" ma:fieldsID="4ac07832bc279f79472665dd94adae78" ns3:_="">
    <xsd:import namespace="1aa259a8-3ef8-4e0d-a3da-efe2e34b35c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a259a8-3ef8-4e0d-a3da-efe2e34b35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BEC560-900E-4599-BD90-71CB45FF0F6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988C2FF-AD3C-4E90-B498-8A5C899AA45D}">
  <ds:schemaRefs>
    <ds:schemaRef ds:uri="http://schemas.microsoft.com/sharepoint/v3/contenttype/forms"/>
  </ds:schemaRefs>
</ds:datastoreItem>
</file>

<file path=customXml/itemProps3.xml><?xml version="1.0" encoding="utf-8"?>
<ds:datastoreItem xmlns:ds="http://schemas.openxmlformats.org/officeDocument/2006/customXml" ds:itemID="{114B71EC-195E-406E-8FAE-C3B608394B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a259a8-3ef8-4e0d-a3da-efe2e34b35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e2bd7fb-b01b-43ed-a1b6-ced4300031bb}" enabled="1" method="Privileged" siteId="{b13f9473-2468-4dd0-923e-e80d8f94602d}" removed="0"/>
</clbl:labelList>
</file>

<file path=docProps/app.xml><?xml version="1.0" encoding="utf-8"?>
<Properties xmlns="http://schemas.openxmlformats.org/officeDocument/2006/extended-properties" xmlns:vt="http://schemas.openxmlformats.org/officeDocument/2006/docPropsVTypes">
  <Template/>
  <TotalTime>5472</TotalTime>
  <Words>622</Words>
  <Application>Microsoft Office PowerPoint</Application>
  <PresentationFormat>Custom</PresentationFormat>
  <Paragraphs>144</Paragraphs>
  <Slides>14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Acumin Pro ExtraCondensed</vt:lpstr>
      <vt:lpstr>Acumin Pro ExtraCondensed Black</vt:lpstr>
      <vt:lpstr>Acumin Pro ExtraCondensed Mediu</vt:lpstr>
      <vt:lpstr>Arial</vt:lpstr>
      <vt:lpstr>Calibri</vt:lpstr>
      <vt:lpstr>Wingdings</vt:lpstr>
      <vt:lpstr>Office-tema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Tack för ikväll!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Jens Brandberg</dc:creator>
  <cp:lastModifiedBy>Filip Melin</cp:lastModifiedBy>
  <cp:revision>39</cp:revision>
  <dcterms:created xsi:type="dcterms:W3CDTF">2019-06-17T12:55:32Z</dcterms:created>
  <dcterms:modified xsi:type="dcterms:W3CDTF">2025-08-14T15:39:13Z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0x010100F8276EF31268B94C836B6909D5CF1EB6</vt:lpwstr>
  </property>
  <property fmtid="{D5CDD505-2E9C-101B-9397-08002B2CF9AE}" pid="3" name="MSIP_Label_3e2bd7fb-b01b-43ed-a1b6-ced4300031bb_Enabled">
    <vt:lpwstr>True</vt:lpwstr>
  </property>
  <property fmtid="{D5CDD505-2E9C-101B-9397-08002B2CF9AE}" pid="4" name="MSIP_Label_3e2bd7fb-b01b-43ed-a1b6-ced4300031bb_SiteId">
    <vt:lpwstr>b13f9473-2468-4dd0-923e-e80d8f94602d</vt:lpwstr>
  </property>
  <property fmtid="{D5CDD505-2E9C-101B-9397-08002B2CF9AE}" pid="5" name="MSIP_Label_3e2bd7fb-b01b-43ed-a1b6-ced4300031bb_Owner">
    <vt:lpwstr>martin.elmesioo@soderbergpartners.se</vt:lpwstr>
  </property>
  <property fmtid="{D5CDD505-2E9C-101B-9397-08002B2CF9AE}" pid="6" name="MSIP_Label_3e2bd7fb-b01b-43ed-a1b6-ced4300031bb_SetDate">
    <vt:lpwstr>2019-09-26T13:07:30.6184605Z</vt:lpwstr>
  </property>
  <property fmtid="{D5CDD505-2E9C-101B-9397-08002B2CF9AE}" pid="7" name="MSIP_Label_3e2bd7fb-b01b-43ed-a1b6-ced4300031bb_Name">
    <vt:lpwstr>Minor</vt:lpwstr>
  </property>
  <property fmtid="{D5CDD505-2E9C-101B-9397-08002B2CF9AE}" pid="8" name="MSIP_Label_3e2bd7fb-b01b-43ed-a1b6-ced4300031bb_Application">
    <vt:lpwstr>Microsoft Azure Information Protection</vt:lpwstr>
  </property>
  <property fmtid="{D5CDD505-2E9C-101B-9397-08002B2CF9AE}" pid="9" name="MSIP_Label_3e2bd7fb-b01b-43ed-a1b6-ced4300031bb_ActionId">
    <vt:lpwstr>31605582-4eb4-4c1e-adeb-5d7667174357</vt:lpwstr>
  </property>
  <property fmtid="{D5CDD505-2E9C-101B-9397-08002B2CF9AE}" pid="10" name="MSIP_Label_3e2bd7fb-b01b-43ed-a1b6-ced4300031bb_Extended_MSFT_Method">
    <vt:lpwstr>Automatic</vt:lpwstr>
  </property>
  <property fmtid="{D5CDD505-2E9C-101B-9397-08002B2CF9AE}" pid="11" name="Sensitivity">
    <vt:lpwstr>Minor</vt:lpwstr>
  </property>
</Properties>
</file>