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2" r:id="rId4"/>
    <p:sldId id="266" r:id="rId5"/>
    <p:sldId id="273" r:id="rId6"/>
    <p:sldId id="264" r:id="rId7"/>
    <p:sldId id="269" r:id="rId8"/>
    <p:sldId id="262" r:id="rId9"/>
    <p:sldId id="270" r:id="rId10"/>
    <p:sldId id="271" r:id="rId11"/>
    <p:sldId id="257" r:id="rId12"/>
    <p:sldId id="261" r:id="rId13"/>
    <p:sldId id="263" r:id="rId14"/>
    <p:sldId id="258" r:id="rId15"/>
    <p:sldId id="259" r:id="rId16"/>
    <p:sldId id="260" r:id="rId17"/>
    <p:sldId id="274" r:id="rId18"/>
    <p:sldId id="268" r:id="rId19"/>
    <p:sldId id="276" r:id="rId20"/>
    <p:sldId id="275" r:id="rId21"/>
    <p:sldId id="277" r:id="rId22"/>
    <p:sldId id="265" r:id="rId23"/>
    <p:sldId id="278" r:id="rId2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46B23F-9E38-44E4-BBCF-4F5FBBB84618}" v="19" dt="2024-11-28T16:18:44.7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63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ias Holmstedt" userId="66ceb2ee-f8e0-4199-bfa9-0eb9a780bf10" providerId="ADAL" clId="{1846B23F-9E38-44E4-BBCF-4F5FBBB84618}"/>
    <pc:docChg chg="undo custSel addSld delSld modSld sldOrd">
      <pc:chgData name="Matthias Holmstedt" userId="66ceb2ee-f8e0-4199-bfa9-0eb9a780bf10" providerId="ADAL" clId="{1846B23F-9E38-44E4-BBCF-4F5FBBB84618}" dt="2024-11-28T16:18:44.711" v="5574"/>
      <pc:docMkLst>
        <pc:docMk/>
      </pc:docMkLst>
      <pc:sldChg chg="modSp mod">
        <pc:chgData name="Matthias Holmstedt" userId="66ceb2ee-f8e0-4199-bfa9-0eb9a780bf10" providerId="ADAL" clId="{1846B23F-9E38-44E4-BBCF-4F5FBBB84618}" dt="2024-11-28T08:22:55.598" v="2936" actId="20577"/>
        <pc:sldMkLst>
          <pc:docMk/>
          <pc:sldMk cId="2667673464" sldId="257"/>
        </pc:sldMkLst>
        <pc:spChg chg="mod">
          <ac:chgData name="Matthias Holmstedt" userId="66ceb2ee-f8e0-4199-bfa9-0eb9a780bf10" providerId="ADAL" clId="{1846B23F-9E38-44E4-BBCF-4F5FBBB84618}" dt="2024-11-28T08:22:55.598" v="2936" actId="20577"/>
          <ac:spMkLst>
            <pc:docMk/>
            <pc:sldMk cId="2667673464" sldId="257"/>
            <ac:spMk id="3" creationId="{850CD8E9-5767-15A9-DFCB-F2AC0D5190A0}"/>
          </ac:spMkLst>
        </pc:spChg>
      </pc:sldChg>
      <pc:sldChg chg="modSp mod modAnim">
        <pc:chgData name="Matthias Holmstedt" userId="66ceb2ee-f8e0-4199-bfa9-0eb9a780bf10" providerId="ADAL" clId="{1846B23F-9E38-44E4-BBCF-4F5FBBB84618}" dt="2024-11-28T16:07:41.484" v="5473"/>
        <pc:sldMkLst>
          <pc:docMk/>
          <pc:sldMk cId="1375214348" sldId="258"/>
        </pc:sldMkLst>
        <pc:spChg chg="mod">
          <ac:chgData name="Matthias Holmstedt" userId="66ceb2ee-f8e0-4199-bfa9-0eb9a780bf10" providerId="ADAL" clId="{1846B23F-9E38-44E4-BBCF-4F5FBBB84618}" dt="2024-11-26T07:48:33.674" v="398" actId="20577"/>
          <ac:spMkLst>
            <pc:docMk/>
            <pc:sldMk cId="1375214348" sldId="258"/>
            <ac:spMk id="3" creationId="{100EE3A7-4C55-20D4-4E0C-F1D09524C036}"/>
          </ac:spMkLst>
        </pc:spChg>
      </pc:sldChg>
      <pc:sldChg chg="modSp mod modAnim">
        <pc:chgData name="Matthias Holmstedt" userId="66ceb2ee-f8e0-4199-bfa9-0eb9a780bf10" providerId="ADAL" clId="{1846B23F-9E38-44E4-BBCF-4F5FBBB84618}" dt="2024-11-28T16:11:22.386" v="5474"/>
        <pc:sldMkLst>
          <pc:docMk/>
          <pc:sldMk cId="2619971483" sldId="259"/>
        </pc:sldMkLst>
        <pc:spChg chg="mod">
          <ac:chgData name="Matthias Holmstedt" userId="66ceb2ee-f8e0-4199-bfa9-0eb9a780bf10" providerId="ADAL" clId="{1846B23F-9E38-44E4-BBCF-4F5FBBB84618}" dt="2024-11-28T09:04:41.088" v="3951" actId="20577"/>
          <ac:spMkLst>
            <pc:docMk/>
            <pc:sldMk cId="2619971483" sldId="259"/>
            <ac:spMk id="3" creationId="{3BA8FA30-E3BD-CC35-DEB1-31D1FA000BBA}"/>
          </ac:spMkLst>
        </pc:spChg>
      </pc:sldChg>
      <pc:sldChg chg="addSp delSp modSp new mod ord modAnim">
        <pc:chgData name="Matthias Holmstedt" userId="66ceb2ee-f8e0-4199-bfa9-0eb9a780bf10" providerId="ADAL" clId="{1846B23F-9E38-44E4-BBCF-4F5FBBB84618}" dt="2024-11-28T16:18:44.711" v="5574"/>
        <pc:sldMkLst>
          <pc:docMk/>
          <pc:sldMk cId="1250623159" sldId="261"/>
        </pc:sldMkLst>
        <pc:spChg chg="del">
          <ac:chgData name="Matthias Holmstedt" userId="66ceb2ee-f8e0-4199-bfa9-0eb9a780bf10" providerId="ADAL" clId="{1846B23F-9E38-44E4-BBCF-4F5FBBB84618}" dt="2024-11-25T18:00:50.795" v="2" actId="478"/>
          <ac:spMkLst>
            <pc:docMk/>
            <pc:sldMk cId="1250623159" sldId="261"/>
            <ac:spMk id="2" creationId="{D00ED12A-86F0-9E41-4985-5F38371DFC28}"/>
          </ac:spMkLst>
        </pc:spChg>
        <pc:spChg chg="del">
          <ac:chgData name="Matthias Holmstedt" userId="66ceb2ee-f8e0-4199-bfa9-0eb9a780bf10" providerId="ADAL" clId="{1846B23F-9E38-44E4-BBCF-4F5FBBB84618}" dt="2024-11-25T18:00:49.261" v="1" actId="478"/>
          <ac:spMkLst>
            <pc:docMk/>
            <pc:sldMk cId="1250623159" sldId="261"/>
            <ac:spMk id="3" creationId="{69989268-6CCE-BC04-7EEC-8FD5F347CE49}"/>
          </ac:spMkLst>
        </pc:spChg>
        <pc:spChg chg="add mod">
          <ac:chgData name="Matthias Holmstedt" userId="66ceb2ee-f8e0-4199-bfa9-0eb9a780bf10" providerId="ADAL" clId="{1846B23F-9E38-44E4-BBCF-4F5FBBB84618}" dt="2024-11-26T07:41:53.679" v="382" actId="1076"/>
          <ac:spMkLst>
            <pc:docMk/>
            <pc:sldMk cId="1250623159" sldId="261"/>
            <ac:spMk id="10" creationId="{3D2250FE-9CE4-AAE9-9CA4-BC7C4B75DA5D}"/>
          </ac:spMkLst>
        </pc:spChg>
        <pc:spChg chg="add mod">
          <ac:chgData name="Matthias Holmstedt" userId="66ceb2ee-f8e0-4199-bfa9-0eb9a780bf10" providerId="ADAL" clId="{1846B23F-9E38-44E4-BBCF-4F5FBBB84618}" dt="2024-11-26T07:41:53.679" v="382" actId="1076"/>
          <ac:spMkLst>
            <pc:docMk/>
            <pc:sldMk cId="1250623159" sldId="261"/>
            <ac:spMk id="11" creationId="{696236B2-16EE-C50F-FC9E-A7A904079F02}"/>
          </ac:spMkLst>
        </pc:spChg>
        <pc:spChg chg="add mod">
          <ac:chgData name="Matthias Holmstedt" userId="66ceb2ee-f8e0-4199-bfa9-0eb9a780bf10" providerId="ADAL" clId="{1846B23F-9E38-44E4-BBCF-4F5FBBB84618}" dt="2024-11-26T07:41:53.679" v="382" actId="1076"/>
          <ac:spMkLst>
            <pc:docMk/>
            <pc:sldMk cId="1250623159" sldId="261"/>
            <ac:spMk id="12" creationId="{59679D65-3BC5-C724-8DBF-34B13C8A8B56}"/>
          </ac:spMkLst>
        </pc:spChg>
        <pc:spChg chg="add mod">
          <ac:chgData name="Matthias Holmstedt" userId="66ceb2ee-f8e0-4199-bfa9-0eb9a780bf10" providerId="ADAL" clId="{1846B23F-9E38-44E4-BBCF-4F5FBBB84618}" dt="2024-11-26T07:41:53.679" v="382" actId="1076"/>
          <ac:spMkLst>
            <pc:docMk/>
            <pc:sldMk cId="1250623159" sldId="261"/>
            <ac:spMk id="13" creationId="{AA3620A5-BCAB-256E-A5F6-6C35AA83CFD9}"/>
          </ac:spMkLst>
        </pc:spChg>
        <pc:spChg chg="add mod">
          <ac:chgData name="Matthias Holmstedt" userId="66ceb2ee-f8e0-4199-bfa9-0eb9a780bf10" providerId="ADAL" clId="{1846B23F-9E38-44E4-BBCF-4F5FBBB84618}" dt="2024-11-26T07:45:39.567" v="384" actId="20577"/>
          <ac:spMkLst>
            <pc:docMk/>
            <pc:sldMk cId="1250623159" sldId="261"/>
            <ac:spMk id="14" creationId="{8D8D87D4-CCE5-3B62-54C1-A3B19F876D03}"/>
          </ac:spMkLst>
        </pc:spChg>
        <pc:spChg chg="add mod">
          <ac:chgData name="Matthias Holmstedt" userId="66ceb2ee-f8e0-4199-bfa9-0eb9a780bf10" providerId="ADAL" clId="{1846B23F-9E38-44E4-BBCF-4F5FBBB84618}" dt="2024-11-26T07:41:53.679" v="382" actId="1076"/>
          <ac:spMkLst>
            <pc:docMk/>
            <pc:sldMk cId="1250623159" sldId="261"/>
            <ac:spMk id="15" creationId="{DD3A2147-F295-68D8-D1D4-072F91AB0862}"/>
          </ac:spMkLst>
        </pc:spChg>
        <pc:picChg chg="add mod modCrop">
          <ac:chgData name="Matthias Holmstedt" userId="66ceb2ee-f8e0-4199-bfa9-0eb9a780bf10" providerId="ADAL" clId="{1846B23F-9E38-44E4-BBCF-4F5FBBB84618}" dt="2024-11-25T18:01:32.255" v="10" actId="1076"/>
          <ac:picMkLst>
            <pc:docMk/>
            <pc:sldMk cId="1250623159" sldId="261"/>
            <ac:picMk id="5" creationId="{060DFB3D-E2A5-4021-94A5-ED133E85B0CC}"/>
          </ac:picMkLst>
        </pc:picChg>
        <pc:cxnChg chg="add mod">
          <ac:chgData name="Matthias Holmstedt" userId="66ceb2ee-f8e0-4199-bfa9-0eb9a780bf10" providerId="ADAL" clId="{1846B23F-9E38-44E4-BBCF-4F5FBBB84618}" dt="2024-11-26T07:33:02.079" v="17" actId="14100"/>
          <ac:cxnSpMkLst>
            <pc:docMk/>
            <pc:sldMk cId="1250623159" sldId="261"/>
            <ac:cxnSpMk id="7" creationId="{C2A9641F-B2BA-E462-21E4-FD4A1929A20B}"/>
          </ac:cxnSpMkLst>
        </pc:cxnChg>
      </pc:sldChg>
      <pc:sldChg chg="add">
        <pc:chgData name="Matthias Holmstedt" userId="66ceb2ee-f8e0-4199-bfa9-0eb9a780bf10" providerId="ADAL" clId="{1846B23F-9E38-44E4-BBCF-4F5FBBB84618}" dt="2024-11-28T08:49:43.925" v="3714"/>
        <pc:sldMkLst>
          <pc:docMk/>
          <pc:sldMk cId="314746782" sldId="262"/>
        </pc:sldMkLst>
      </pc:sldChg>
      <pc:sldChg chg="modSp new del mod">
        <pc:chgData name="Matthias Holmstedt" userId="66ceb2ee-f8e0-4199-bfa9-0eb9a780bf10" providerId="ADAL" clId="{1846B23F-9E38-44E4-BBCF-4F5FBBB84618}" dt="2024-11-28T08:49:36.787" v="3713" actId="2696"/>
        <pc:sldMkLst>
          <pc:docMk/>
          <pc:sldMk cId="3120851719" sldId="262"/>
        </pc:sldMkLst>
        <pc:spChg chg="mod">
          <ac:chgData name="Matthias Holmstedt" userId="66ceb2ee-f8e0-4199-bfa9-0eb9a780bf10" providerId="ADAL" clId="{1846B23F-9E38-44E4-BBCF-4F5FBBB84618}" dt="2024-11-26T08:10:42.332" v="404" actId="20577"/>
          <ac:spMkLst>
            <pc:docMk/>
            <pc:sldMk cId="3120851719" sldId="262"/>
            <ac:spMk id="2" creationId="{652F2717-32A8-718B-E90A-2C1EDE31D715}"/>
          </ac:spMkLst>
        </pc:spChg>
        <pc:spChg chg="mod">
          <ac:chgData name="Matthias Holmstedt" userId="66ceb2ee-f8e0-4199-bfa9-0eb9a780bf10" providerId="ADAL" clId="{1846B23F-9E38-44E4-BBCF-4F5FBBB84618}" dt="2024-11-26T10:01:30.686" v="2262" actId="20577"/>
          <ac:spMkLst>
            <pc:docMk/>
            <pc:sldMk cId="3120851719" sldId="262"/>
            <ac:spMk id="3" creationId="{5539F30F-1778-0B21-31CA-B88E9CB92FF5}"/>
          </ac:spMkLst>
        </pc:spChg>
      </pc:sldChg>
      <pc:sldChg chg="modSp new mod ord">
        <pc:chgData name="Matthias Holmstedt" userId="66ceb2ee-f8e0-4199-bfa9-0eb9a780bf10" providerId="ADAL" clId="{1846B23F-9E38-44E4-BBCF-4F5FBBB84618}" dt="2024-11-28T09:06:02.581" v="3963" actId="1076"/>
        <pc:sldMkLst>
          <pc:docMk/>
          <pc:sldMk cId="4114687963" sldId="263"/>
        </pc:sldMkLst>
        <pc:spChg chg="mod">
          <ac:chgData name="Matthias Holmstedt" userId="66ceb2ee-f8e0-4199-bfa9-0eb9a780bf10" providerId="ADAL" clId="{1846B23F-9E38-44E4-BBCF-4F5FBBB84618}" dt="2024-11-26T08:24:01.087" v="696" actId="20577"/>
          <ac:spMkLst>
            <pc:docMk/>
            <pc:sldMk cId="4114687963" sldId="263"/>
            <ac:spMk id="2" creationId="{1E52B333-52BE-D3E7-D177-55B83F39E818}"/>
          </ac:spMkLst>
        </pc:spChg>
        <pc:spChg chg="mod">
          <ac:chgData name="Matthias Holmstedt" userId="66ceb2ee-f8e0-4199-bfa9-0eb9a780bf10" providerId="ADAL" clId="{1846B23F-9E38-44E4-BBCF-4F5FBBB84618}" dt="2024-11-28T09:06:02.581" v="3963" actId="1076"/>
          <ac:spMkLst>
            <pc:docMk/>
            <pc:sldMk cId="4114687963" sldId="263"/>
            <ac:spMk id="3" creationId="{388A1B93-0A43-98FD-89E0-2020C97BEA94}"/>
          </ac:spMkLst>
        </pc:spChg>
      </pc:sldChg>
      <pc:sldChg chg="modSp new mod ord">
        <pc:chgData name="Matthias Holmstedt" userId="66ceb2ee-f8e0-4199-bfa9-0eb9a780bf10" providerId="ADAL" clId="{1846B23F-9E38-44E4-BBCF-4F5FBBB84618}" dt="2024-11-28T09:01:10.618" v="3794" actId="20577"/>
        <pc:sldMkLst>
          <pc:docMk/>
          <pc:sldMk cId="3531511544" sldId="264"/>
        </pc:sldMkLst>
        <pc:spChg chg="mod">
          <ac:chgData name="Matthias Holmstedt" userId="66ceb2ee-f8e0-4199-bfa9-0eb9a780bf10" providerId="ADAL" clId="{1846B23F-9E38-44E4-BBCF-4F5FBBB84618}" dt="2024-11-26T08:30:47.743" v="972" actId="20577"/>
          <ac:spMkLst>
            <pc:docMk/>
            <pc:sldMk cId="3531511544" sldId="264"/>
            <ac:spMk id="2" creationId="{52AA47E5-F298-C9D3-1C2D-408A435B186D}"/>
          </ac:spMkLst>
        </pc:spChg>
        <pc:spChg chg="mod">
          <ac:chgData name="Matthias Holmstedt" userId="66ceb2ee-f8e0-4199-bfa9-0eb9a780bf10" providerId="ADAL" clId="{1846B23F-9E38-44E4-BBCF-4F5FBBB84618}" dt="2024-11-28T09:01:10.618" v="3794" actId="20577"/>
          <ac:spMkLst>
            <pc:docMk/>
            <pc:sldMk cId="3531511544" sldId="264"/>
            <ac:spMk id="3" creationId="{4ADE9BA0-8AC1-1EA9-3B9F-EE41AFA572C3}"/>
          </ac:spMkLst>
        </pc:spChg>
      </pc:sldChg>
      <pc:sldChg chg="modSp new mod modAnim">
        <pc:chgData name="Matthias Holmstedt" userId="66ceb2ee-f8e0-4199-bfa9-0eb9a780bf10" providerId="ADAL" clId="{1846B23F-9E38-44E4-BBCF-4F5FBBB84618}" dt="2024-11-28T16:18:11.779" v="5571"/>
        <pc:sldMkLst>
          <pc:docMk/>
          <pc:sldMk cId="1458455133" sldId="265"/>
        </pc:sldMkLst>
        <pc:spChg chg="mod">
          <ac:chgData name="Matthias Holmstedt" userId="66ceb2ee-f8e0-4199-bfa9-0eb9a780bf10" providerId="ADAL" clId="{1846B23F-9E38-44E4-BBCF-4F5FBBB84618}" dt="2024-11-26T08:48:01.257" v="1746" actId="20577"/>
          <ac:spMkLst>
            <pc:docMk/>
            <pc:sldMk cId="1458455133" sldId="265"/>
            <ac:spMk id="2" creationId="{F578D3B6-E003-8D17-D930-E7EEC391A4A6}"/>
          </ac:spMkLst>
        </pc:spChg>
        <pc:spChg chg="mod">
          <ac:chgData name="Matthias Holmstedt" userId="66ceb2ee-f8e0-4199-bfa9-0eb9a780bf10" providerId="ADAL" clId="{1846B23F-9E38-44E4-BBCF-4F5FBBB84618}" dt="2024-11-28T09:23:54.594" v="4199" actId="14100"/>
          <ac:spMkLst>
            <pc:docMk/>
            <pc:sldMk cId="1458455133" sldId="265"/>
            <ac:spMk id="3" creationId="{CD81017C-F639-8CF0-FBBD-86D15857E598}"/>
          </ac:spMkLst>
        </pc:spChg>
      </pc:sldChg>
      <pc:sldChg chg="modSp new mod ord">
        <pc:chgData name="Matthias Holmstedt" userId="66ceb2ee-f8e0-4199-bfa9-0eb9a780bf10" providerId="ADAL" clId="{1846B23F-9E38-44E4-BBCF-4F5FBBB84618}" dt="2024-11-28T12:13:02.652" v="5472" actId="113"/>
        <pc:sldMkLst>
          <pc:docMk/>
          <pc:sldMk cId="2345216388" sldId="266"/>
        </pc:sldMkLst>
        <pc:spChg chg="mod">
          <ac:chgData name="Matthias Holmstedt" userId="66ceb2ee-f8e0-4199-bfa9-0eb9a780bf10" providerId="ADAL" clId="{1846B23F-9E38-44E4-BBCF-4F5FBBB84618}" dt="2024-11-28T08:26:30.549" v="3123" actId="1076"/>
          <ac:spMkLst>
            <pc:docMk/>
            <pc:sldMk cId="2345216388" sldId="266"/>
            <ac:spMk id="2" creationId="{A84A6BF9-5B5B-71BD-CF35-1F01D6160A63}"/>
          </ac:spMkLst>
        </pc:spChg>
        <pc:spChg chg="mod">
          <ac:chgData name="Matthias Holmstedt" userId="66ceb2ee-f8e0-4199-bfa9-0eb9a780bf10" providerId="ADAL" clId="{1846B23F-9E38-44E4-BBCF-4F5FBBB84618}" dt="2024-11-28T12:13:02.652" v="5472" actId="113"/>
          <ac:spMkLst>
            <pc:docMk/>
            <pc:sldMk cId="2345216388" sldId="266"/>
            <ac:spMk id="3" creationId="{B69159CF-23AB-C4BC-8E7D-D8A4ACF4E28C}"/>
          </ac:spMkLst>
        </pc:spChg>
      </pc:sldChg>
      <pc:sldChg chg="modSp new mod">
        <pc:chgData name="Matthias Holmstedt" userId="66ceb2ee-f8e0-4199-bfa9-0eb9a780bf10" providerId="ADAL" clId="{1846B23F-9E38-44E4-BBCF-4F5FBBB84618}" dt="2024-11-28T09:08:58.031" v="4141" actId="12"/>
        <pc:sldMkLst>
          <pc:docMk/>
          <pc:sldMk cId="3047823780" sldId="267"/>
        </pc:sldMkLst>
        <pc:spChg chg="mod">
          <ac:chgData name="Matthias Holmstedt" userId="66ceb2ee-f8e0-4199-bfa9-0eb9a780bf10" providerId="ADAL" clId="{1846B23F-9E38-44E4-BBCF-4F5FBBB84618}" dt="2024-11-28T08:10:58.948" v="2294" actId="20577"/>
          <ac:spMkLst>
            <pc:docMk/>
            <pc:sldMk cId="3047823780" sldId="267"/>
            <ac:spMk id="2" creationId="{1A7A0517-0E64-A681-0F4C-D6D96C11EF9C}"/>
          </ac:spMkLst>
        </pc:spChg>
        <pc:spChg chg="mod">
          <ac:chgData name="Matthias Holmstedt" userId="66ceb2ee-f8e0-4199-bfa9-0eb9a780bf10" providerId="ADAL" clId="{1846B23F-9E38-44E4-BBCF-4F5FBBB84618}" dt="2024-11-28T09:08:58.031" v="4141" actId="12"/>
          <ac:spMkLst>
            <pc:docMk/>
            <pc:sldMk cId="3047823780" sldId="267"/>
            <ac:spMk id="3" creationId="{FE8E1538-13B2-E169-03CF-34CA79FB61E7}"/>
          </ac:spMkLst>
        </pc:spChg>
      </pc:sldChg>
      <pc:sldChg chg="modSp new mod ord modAnim">
        <pc:chgData name="Matthias Holmstedt" userId="66ceb2ee-f8e0-4199-bfa9-0eb9a780bf10" providerId="ADAL" clId="{1846B23F-9E38-44E4-BBCF-4F5FBBB84618}" dt="2024-11-28T16:18:27.523" v="5573"/>
        <pc:sldMkLst>
          <pc:docMk/>
          <pc:sldMk cId="1746232321" sldId="268"/>
        </pc:sldMkLst>
        <pc:spChg chg="mod">
          <ac:chgData name="Matthias Holmstedt" userId="66ceb2ee-f8e0-4199-bfa9-0eb9a780bf10" providerId="ADAL" clId="{1846B23F-9E38-44E4-BBCF-4F5FBBB84618}" dt="2024-11-28T10:21:32.183" v="4694" actId="20577"/>
          <ac:spMkLst>
            <pc:docMk/>
            <pc:sldMk cId="1746232321" sldId="268"/>
            <ac:spMk id="2" creationId="{2C7C2AFB-C5A4-F8CB-9936-C220B8CD93CB}"/>
          </ac:spMkLst>
        </pc:spChg>
        <pc:spChg chg="mod">
          <ac:chgData name="Matthias Holmstedt" userId="66ceb2ee-f8e0-4199-bfa9-0eb9a780bf10" providerId="ADAL" clId="{1846B23F-9E38-44E4-BBCF-4F5FBBB84618}" dt="2024-11-28T16:13:58.596" v="5570" actId="6549"/>
          <ac:spMkLst>
            <pc:docMk/>
            <pc:sldMk cId="1746232321" sldId="268"/>
            <ac:spMk id="3" creationId="{DA110CB7-26D0-6B6A-0C42-3B13FFEC7BD6}"/>
          </ac:spMkLst>
        </pc:spChg>
      </pc:sldChg>
      <pc:sldChg chg="add">
        <pc:chgData name="Matthias Holmstedt" userId="66ceb2ee-f8e0-4199-bfa9-0eb9a780bf10" providerId="ADAL" clId="{1846B23F-9E38-44E4-BBCF-4F5FBBB84618}" dt="2024-11-28T08:49:50.929" v="3716"/>
        <pc:sldMkLst>
          <pc:docMk/>
          <pc:sldMk cId="482784808" sldId="269"/>
        </pc:sldMkLst>
      </pc:sldChg>
      <pc:sldChg chg="addSp delSp modSp new del mod modClrScheme chgLayout">
        <pc:chgData name="Matthias Holmstedt" userId="66ceb2ee-f8e0-4199-bfa9-0eb9a780bf10" providerId="ADAL" clId="{1846B23F-9E38-44E4-BBCF-4F5FBBB84618}" dt="2024-11-28T08:49:47.177" v="3715" actId="2696"/>
        <pc:sldMkLst>
          <pc:docMk/>
          <pc:sldMk cId="2532585112" sldId="269"/>
        </pc:sldMkLst>
        <pc:spChg chg="del mod ord">
          <ac:chgData name="Matthias Holmstedt" userId="66ceb2ee-f8e0-4199-bfa9-0eb9a780bf10" providerId="ADAL" clId="{1846B23F-9E38-44E4-BBCF-4F5FBBB84618}" dt="2024-11-28T08:17:35.903" v="2593" actId="700"/>
          <ac:spMkLst>
            <pc:docMk/>
            <pc:sldMk cId="2532585112" sldId="269"/>
            <ac:spMk id="2" creationId="{ED98F0D4-2828-0BC1-F942-51FE81B7AF51}"/>
          </ac:spMkLst>
        </pc:spChg>
        <pc:spChg chg="del">
          <ac:chgData name="Matthias Holmstedt" userId="66ceb2ee-f8e0-4199-bfa9-0eb9a780bf10" providerId="ADAL" clId="{1846B23F-9E38-44E4-BBCF-4F5FBBB84618}" dt="2024-11-28T08:17:35.903" v="2593" actId="700"/>
          <ac:spMkLst>
            <pc:docMk/>
            <pc:sldMk cId="2532585112" sldId="269"/>
            <ac:spMk id="3" creationId="{AD4D9E97-7F05-D653-8179-23D6FA09673A}"/>
          </ac:spMkLst>
        </pc:spChg>
        <pc:spChg chg="add mod ord">
          <ac:chgData name="Matthias Holmstedt" userId="66ceb2ee-f8e0-4199-bfa9-0eb9a780bf10" providerId="ADAL" clId="{1846B23F-9E38-44E4-BBCF-4F5FBBB84618}" dt="2024-11-28T08:17:49.409" v="2622" actId="1076"/>
          <ac:spMkLst>
            <pc:docMk/>
            <pc:sldMk cId="2532585112" sldId="269"/>
            <ac:spMk id="4" creationId="{7DF93BCD-FAAE-7D66-0283-47453C09B5CC}"/>
          </ac:spMkLst>
        </pc:spChg>
      </pc:sldChg>
      <pc:sldChg chg="add">
        <pc:chgData name="Matthias Holmstedt" userId="66ceb2ee-f8e0-4199-bfa9-0eb9a780bf10" providerId="ADAL" clId="{1846B23F-9E38-44E4-BBCF-4F5FBBB84618}" dt="2024-11-28T08:49:43.925" v="3714"/>
        <pc:sldMkLst>
          <pc:docMk/>
          <pc:sldMk cId="396658879" sldId="270"/>
        </pc:sldMkLst>
      </pc:sldChg>
      <pc:sldChg chg="addSp modSp new del mod">
        <pc:chgData name="Matthias Holmstedt" userId="66ceb2ee-f8e0-4199-bfa9-0eb9a780bf10" providerId="ADAL" clId="{1846B23F-9E38-44E4-BBCF-4F5FBBB84618}" dt="2024-11-28T08:49:36.787" v="3713" actId="2696"/>
        <pc:sldMkLst>
          <pc:docMk/>
          <pc:sldMk cId="1916403750" sldId="270"/>
        </pc:sldMkLst>
        <pc:spChg chg="mod">
          <ac:chgData name="Matthias Holmstedt" userId="66ceb2ee-f8e0-4199-bfa9-0eb9a780bf10" providerId="ADAL" clId="{1846B23F-9E38-44E4-BBCF-4F5FBBB84618}" dt="2024-11-28T08:18:00.120" v="2640" actId="20577"/>
          <ac:spMkLst>
            <pc:docMk/>
            <pc:sldMk cId="1916403750" sldId="270"/>
            <ac:spMk id="2" creationId="{92A75F71-5E5D-4ADA-91ED-AD436388D2EF}"/>
          </ac:spMkLst>
        </pc:spChg>
        <pc:spChg chg="mod">
          <ac:chgData name="Matthias Holmstedt" userId="66ceb2ee-f8e0-4199-bfa9-0eb9a780bf10" providerId="ADAL" clId="{1846B23F-9E38-44E4-BBCF-4F5FBBB84618}" dt="2024-11-28T08:22:04.649" v="2866" actId="20577"/>
          <ac:spMkLst>
            <pc:docMk/>
            <pc:sldMk cId="1916403750" sldId="270"/>
            <ac:spMk id="3" creationId="{56C4204D-5091-776C-F672-BEF6BCBFECA3}"/>
          </ac:spMkLst>
        </pc:spChg>
        <pc:picChg chg="add mod modCrop">
          <ac:chgData name="Matthias Holmstedt" userId="66ceb2ee-f8e0-4199-bfa9-0eb9a780bf10" providerId="ADAL" clId="{1846B23F-9E38-44E4-BBCF-4F5FBBB84618}" dt="2024-11-28T08:21:47.449" v="2861" actId="1076"/>
          <ac:picMkLst>
            <pc:docMk/>
            <pc:sldMk cId="1916403750" sldId="270"/>
            <ac:picMk id="5" creationId="{D8CA1168-55C8-4015-4E93-0201FA8FF954}"/>
          </ac:picMkLst>
        </pc:picChg>
      </pc:sldChg>
      <pc:sldChg chg="addSp delSp modSp new mod modClrScheme chgLayout">
        <pc:chgData name="Matthias Holmstedt" userId="66ceb2ee-f8e0-4199-bfa9-0eb9a780bf10" providerId="ADAL" clId="{1846B23F-9E38-44E4-BBCF-4F5FBBB84618}" dt="2024-11-28T08:22:40.480" v="2900" actId="1076"/>
        <pc:sldMkLst>
          <pc:docMk/>
          <pc:sldMk cId="2522550353" sldId="271"/>
        </pc:sldMkLst>
        <pc:spChg chg="del mod ord">
          <ac:chgData name="Matthias Holmstedt" userId="66ceb2ee-f8e0-4199-bfa9-0eb9a780bf10" providerId="ADAL" clId="{1846B23F-9E38-44E4-BBCF-4F5FBBB84618}" dt="2024-11-28T08:22:23.470" v="2868" actId="700"/>
          <ac:spMkLst>
            <pc:docMk/>
            <pc:sldMk cId="2522550353" sldId="271"/>
            <ac:spMk id="2" creationId="{11184EF4-3966-A90A-F5C9-C41B182CF5F3}"/>
          </ac:spMkLst>
        </pc:spChg>
        <pc:spChg chg="del">
          <ac:chgData name="Matthias Holmstedt" userId="66ceb2ee-f8e0-4199-bfa9-0eb9a780bf10" providerId="ADAL" clId="{1846B23F-9E38-44E4-BBCF-4F5FBBB84618}" dt="2024-11-28T08:22:23.470" v="2868" actId="700"/>
          <ac:spMkLst>
            <pc:docMk/>
            <pc:sldMk cId="2522550353" sldId="271"/>
            <ac:spMk id="3" creationId="{41AEFE6E-CFDF-4536-12C0-0CDD81C9BD33}"/>
          </ac:spMkLst>
        </pc:spChg>
        <pc:spChg chg="add mod ord">
          <ac:chgData name="Matthias Holmstedt" userId="66ceb2ee-f8e0-4199-bfa9-0eb9a780bf10" providerId="ADAL" clId="{1846B23F-9E38-44E4-BBCF-4F5FBBB84618}" dt="2024-11-28T08:22:40.480" v="2900" actId="1076"/>
          <ac:spMkLst>
            <pc:docMk/>
            <pc:sldMk cId="2522550353" sldId="271"/>
            <ac:spMk id="4" creationId="{3777CE8A-39F3-69B4-E201-14851F0B1EF5}"/>
          </ac:spMkLst>
        </pc:spChg>
      </pc:sldChg>
      <pc:sldChg chg="modSp add mod">
        <pc:chgData name="Matthias Holmstedt" userId="66ceb2ee-f8e0-4199-bfa9-0eb9a780bf10" providerId="ADAL" clId="{1846B23F-9E38-44E4-BBCF-4F5FBBB84618}" dt="2024-11-28T08:26:12.149" v="3095" actId="20577"/>
        <pc:sldMkLst>
          <pc:docMk/>
          <pc:sldMk cId="1694753504" sldId="272"/>
        </pc:sldMkLst>
        <pc:spChg chg="mod">
          <ac:chgData name="Matthias Holmstedt" userId="66ceb2ee-f8e0-4199-bfa9-0eb9a780bf10" providerId="ADAL" clId="{1846B23F-9E38-44E4-BBCF-4F5FBBB84618}" dt="2024-11-28T08:26:12.149" v="3095" actId="20577"/>
          <ac:spMkLst>
            <pc:docMk/>
            <pc:sldMk cId="1694753504" sldId="272"/>
            <ac:spMk id="4" creationId="{CBDAB1C9-30B0-78F1-2124-02E04CDD098B}"/>
          </ac:spMkLst>
        </pc:spChg>
      </pc:sldChg>
      <pc:sldChg chg="modSp add mod">
        <pc:chgData name="Matthias Holmstedt" userId="66ceb2ee-f8e0-4199-bfa9-0eb9a780bf10" providerId="ADAL" clId="{1846B23F-9E38-44E4-BBCF-4F5FBBB84618}" dt="2024-11-28T09:11:30.488" v="4151" actId="20577"/>
        <pc:sldMkLst>
          <pc:docMk/>
          <pc:sldMk cId="1177995527" sldId="273"/>
        </pc:sldMkLst>
        <pc:spChg chg="mod">
          <ac:chgData name="Matthias Holmstedt" userId="66ceb2ee-f8e0-4199-bfa9-0eb9a780bf10" providerId="ADAL" clId="{1846B23F-9E38-44E4-BBCF-4F5FBBB84618}" dt="2024-11-28T08:27:36.811" v="3172" actId="1076"/>
          <ac:spMkLst>
            <pc:docMk/>
            <pc:sldMk cId="1177995527" sldId="273"/>
            <ac:spMk id="2" creationId="{68325580-1923-880A-C3CE-E4039EE74306}"/>
          </ac:spMkLst>
        </pc:spChg>
        <pc:spChg chg="mod">
          <ac:chgData name="Matthias Holmstedt" userId="66ceb2ee-f8e0-4199-bfa9-0eb9a780bf10" providerId="ADAL" clId="{1846B23F-9E38-44E4-BBCF-4F5FBBB84618}" dt="2024-11-28T09:11:30.488" v="4151" actId="20577"/>
          <ac:spMkLst>
            <pc:docMk/>
            <pc:sldMk cId="1177995527" sldId="273"/>
            <ac:spMk id="3" creationId="{B5306197-DF18-6373-DF39-C590B7E7A8C4}"/>
          </ac:spMkLst>
        </pc:spChg>
      </pc:sldChg>
      <pc:sldChg chg="add del">
        <pc:chgData name="Matthias Holmstedt" userId="66ceb2ee-f8e0-4199-bfa9-0eb9a780bf10" providerId="ADAL" clId="{1846B23F-9E38-44E4-BBCF-4F5FBBB84618}" dt="2024-11-28T08:26:43.332" v="3125" actId="47"/>
        <pc:sldMkLst>
          <pc:docMk/>
          <pc:sldMk cId="3288927017" sldId="273"/>
        </pc:sldMkLst>
      </pc:sldChg>
      <pc:sldChg chg="addSp delSp modSp new mod modClrScheme chgLayout">
        <pc:chgData name="Matthias Holmstedt" userId="66ceb2ee-f8e0-4199-bfa9-0eb9a780bf10" providerId="ADAL" clId="{1846B23F-9E38-44E4-BBCF-4F5FBBB84618}" dt="2024-11-28T12:08:32.778" v="5423" actId="1076"/>
        <pc:sldMkLst>
          <pc:docMk/>
          <pc:sldMk cId="2052190500" sldId="274"/>
        </pc:sldMkLst>
        <pc:spChg chg="del mod ord">
          <ac:chgData name="Matthias Holmstedt" userId="66ceb2ee-f8e0-4199-bfa9-0eb9a780bf10" providerId="ADAL" clId="{1846B23F-9E38-44E4-BBCF-4F5FBBB84618}" dt="2024-11-28T08:47:46.752" v="3711" actId="700"/>
          <ac:spMkLst>
            <pc:docMk/>
            <pc:sldMk cId="2052190500" sldId="274"/>
            <ac:spMk id="2" creationId="{1262F797-53A6-7A42-2060-F958E3DB0972}"/>
          </ac:spMkLst>
        </pc:spChg>
        <pc:spChg chg="del">
          <ac:chgData name="Matthias Holmstedt" userId="66ceb2ee-f8e0-4199-bfa9-0eb9a780bf10" providerId="ADAL" clId="{1846B23F-9E38-44E4-BBCF-4F5FBBB84618}" dt="2024-11-28T08:47:46.752" v="3711" actId="700"/>
          <ac:spMkLst>
            <pc:docMk/>
            <pc:sldMk cId="2052190500" sldId="274"/>
            <ac:spMk id="3" creationId="{0F3BEE64-0FFA-076F-AD16-9A42001B2290}"/>
          </ac:spMkLst>
        </pc:spChg>
        <pc:spChg chg="add mod ord">
          <ac:chgData name="Matthias Holmstedt" userId="66ceb2ee-f8e0-4199-bfa9-0eb9a780bf10" providerId="ADAL" clId="{1846B23F-9E38-44E4-BBCF-4F5FBBB84618}" dt="2024-11-28T12:08:32.778" v="5423" actId="1076"/>
          <ac:spMkLst>
            <pc:docMk/>
            <pc:sldMk cId="2052190500" sldId="274"/>
            <ac:spMk id="4" creationId="{80CC07EC-6963-B2DB-4BC6-C8FBE90A970E}"/>
          </ac:spMkLst>
        </pc:spChg>
      </pc:sldChg>
      <pc:sldChg chg="modSp new mod">
        <pc:chgData name="Matthias Holmstedt" userId="66ceb2ee-f8e0-4199-bfa9-0eb9a780bf10" providerId="ADAL" clId="{1846B23F-9E38-44E4-BBCF-4F5FBBB84618}" dt="2024-11-28T10:03:28.932" v="4683" actId="20577"/>
        <pc:sldMkLst>
          <pc:docMk/>
          <pc:sldMk cId="3742609947" sldId="275"/>
        </pc:sldMkLst>
        <pc:spChg chg="mod">
          <ac:chgData name="Matthias Holmstedt" userId="66ceb2ee-f8e0-4199-bfa9-0eb9a780bf10" providerId="ADAL" clId="{1846B23F-9E38-44E4-BBCF-4F5FBBB84618}" dt="2024-11-28T09:25:37.712" v="4238" actId="20577"/>
          <ac:spMkLst>
            <pc:docMk/>
            <pc:sldMk cId="3742609947" sldId="275"/>
            <ac:spMk id="2" creationId="{FB48F92E-0FC3-E77B-44E4-8AAA74EEF416}"/>
          </ac:spMkLst>
        </pc:spChg>
        <pc:spChg chg="mod">
          <ac:chgData name="Matthias Holmstedt" userId="66ceb2ee-f8e0-4199-bfa9-0eb9a780bf10" providerId="ADAL" clId="{1846B23F-9E38-44E4-BBCF-4F5FBBB84618}" dt="2024-11-28T10:03:28.932" v="4683" actId="20577"/>
          <ac:spMkLst>
            <pc:docMk/>
            <pc:sldMk cId="3742609947" sldId="275"/>
            <ac:spMk id="3" creationId="{C0D98EBE-3240-4F6B-9BE0-65416A91C207}"/>
          </ac:spMkLst>
        </pc:spChg>
      </pc:sldChg>
      <pc:sldChg chg="modSp add mod modAnim">
        <pc:chgData name="Matthias Holmstedt" userId="66ceb2ee-f8e0-4199-bfa9-0eb9a780bf10" providerId="ADAL" clId="{1846B23F-9E38-44E4-BBCF-4F5FBBB84618}" dt="2024-11-28T16:18:21.135" v="5572"/>
        <pc:sldMkLst>
          <pc:docMk/>
          <pc:sldMk cId="2594026518" sldId="276"/>
        </pc:sldMkLst>
        <pc:spChg chg="mod">
          <ac:chgData name="Matthias Holmstedt" userId="66ceb2ee-f8e0-4199-bfa9-0eb9a780bf10" providerId="ADAL" clId="{1846B23F-9E38-44E4-BBCF-4F5FBBB84618}" dt="2024-11-28T10:24:59.290" v="4990" actId="20577"/>
          <ac:spMkLst>
            <pc:docMk/>
            <pc:sldMk cId="2594026518" sldId="276"/>
            <ac:spMk id="2" creationId="{5C343FED-3957-7B67-A208-742E03F8BF6A}"/>
          </ac:spMkLst>
        </pc:spChg>
        <pc:spChg chg="mod">
          <ac:chgData name="Matthias Holmstedt" userId="66ceb2ee-f8e0-4199-bfa9-0eb9a780bf10" providerId="ADAL" clId="{1846B23F-9E38-44E4-BBCF-4F5FBBB84618}" dt="2024-11-28T12:08:05.575" v="5422" actId="20577"/>
          <ac:spMkLst>
            <pc:docMk/>
            <pc:sldMk cId="2594026518" sldId="276"/>
            <ac:spMk id="3" creationId="{5BFE1A21-BBC5-8EAD-6367-F1AF373132F7}"/>
          </ac:spMkLst>
        </pc:spChg>
      </pc:sldChg>
      <pc:sldChg chg="add">
        <pc:chgData name="Matthias Holmstedt" userId="66ceb2ee-f8e0-4199-bfa9-0eb9a780bf10" providerId="ADAL" clId="{1846B23F-9E38-44E4-BBCF-4F5FBBB84618}" dt="2024-11-28T11:45:15.889" v="5264"/>
        <pc:sldMkLst>
          <pc:docMk/>
          <pc:sldMk cId="1818305594" sldId="277"/>
        </pc:sldMkLst>
      </pc:sldChg>
      <pc:sldChg chg="delSp modSp new mod">
        <pc:chgData name="Matthias Holmstedt" userId="66ceb2ee-f8e0-4199-bfa9-0eb9a780bf10" providerId="ADAL" clId="{1846B23F-9E38-44E4-BBCF-4F5FBBB84618}" dt="2024-11-28T12:11:33.493" v="5471" actId="1076"/>
        <pc:sldMkLst>
          <pc:docMk/>
          <pc:sldMk cId="2722059636" sldId="278"/>
        </pc:sldMkLst>
        <pc:spChg chg="mod">
          <ac:chgData name="Matthias Holmstedt" userId="66ceb2ee-f8e0-4199-bfa9-0eb9a780bf10" providerId="ADAL" clId="{1846B23F-9E38-44E4-BBCF-4F5FBBB84618}" dt="2024-11-28T12:11:33.493" v="5471" actId="1076"/>
          <ac:spMkLst>
            <pc:docMk/>
            <pc:sldMk cId="2722059636" sldId="278"/>
            <ac:spMk id="2" creationId="{AD686BDC-17B0-949F-A5A7-E840B313243A}"/>
          </ac:spMkLst>
        </pc:spChg>
        <pc:spChg chg="del">
          <ac:chgData name="Matthias Holmstedt" userId="66ceb2ee-f8e0-4199-bfa9-0eb9a780bf10" providerId="ADAL" clId="{1846B23F-9E38-44E4-BBCF-4F5FBBB84618}" dt="2024-11-28T12:11:29.240" v="5470" actId="478"/>
          <ac:spMkLst>
            <pc:docMk/>
            <pc:sldMk cId="2722059636" sldId="278"/>
            <ac:spMk id="3" creationId="{43170427-2D60-A949-096D-79BCF371A70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D9480-3D45-ED06-8F64-20B1AE25E4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170E4-B001-7CCC-3E5D-3CE8B230D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861E06-7156-69E4-FFAC-BA0C0E207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4382F-AB70-594D-9298-43EDF713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9AA82-24F3-F2ED-9823-6E2305C48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879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33AE0-BA02-1A4D-DE18-4BF8F93CE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F3F44C-0C9F-5F84-4C58-8439EDA9EC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BB26E5-CF9E-4FA3-4277-877729BFF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D10CA-7FBC-B5BB-CC25-D9F91AC7C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0C452-4D34-48C2-17CE-00BCFF885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762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8BE6F9-D27B-2DDF-4F64-C35FF0DB2C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DB556B-0FCC-9CB6-3E53-60D2E5DBB9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BF2BE-B3B3-78F8-649F-4796447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7023B-3F4C-1E37-8FC0-76E3683CA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EAE3E-02F2-A506-B6F2-188536342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3018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521C8-15AB-6A23-538F-7EDD0D0F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16976-1031-575F-E3D4-9EABA1C2B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B31EF-2CA6-5F7A-3C14-92E83481E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7A561-BC92-8B23-22D5-2A1622B6E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6031-8CB6-802E-A04C-349C52BF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8360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9803A-A28D-0112-966A-994E00E3B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3ECBF1-94F7-87B3-1BA1-C57BAC3054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49557-6F19-C4F3-4B2B-0F25F6DBD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95562-A863-C59B-A390-2F8C09649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BFF75-906D-52BD-A374-501BC5EFC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2432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28797-CF7A-E0E6-D48D-164C4E178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C09DE1-0BAC-D002-83D2-3B6FDC7E26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11F19-07D3-AC84-33BB-6138793A1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F0B3E-064D-834E-F628-C4B4EF39A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824711-F1EB-22DF-9813-4DDBC208E6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B5BE75-0905-3674-D498-6FFD6425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928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268722-8249-D6F9-ABDA-A8BC404D7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DF59CE-6659-8A3E-B237-85FFF5F55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CE77B9-5AB1-A740-8453-27E8CBBCB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523C76-F713-3BA7-A0B8-754043921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C47E73-EC3B-E2B4-7508-D39A8B046A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48F6A9-57E4-6FDD-429B-F5F068903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E07AE5-6873-F2D2-6A30-C8B901EFF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AE84B5-E9D2-712D-1D32-30ED66EDA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6639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5D0AF-B497-C4BA-8F7D-E7D831E69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809B25-D8D0-AC4E-8053-395BD0FAB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B6ADBE-0A6E-FECD-E8EC-357B7130D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8666D5-0633-E653-3EE7-3E990F18F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5491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1F6FC0-E7A9-2982-6D97-8E9F508AA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F8F559-EF23-90DF-81A0-26F11C975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194E8-F462-FF41-3974-C79FC166F8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908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B0174-D256-8388-64C2-E246BF90D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FD3C5-C65C-B4E2-BC10-5B995A987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5D8E25-77B1-1038-194E-E1127B8925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03329-742A-BCFB-91F3-55110D7E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9C290-5BF8-7537-3599-9E4423316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77054-2ADB-5FE5-56F8-3B99769C1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475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537D3-762A-BAD4-B466-0DCDFA5A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A55424-FC0C-9B32-F20B-509789E262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681FB7-2371-AD03-F2DE-A2EC4F03CB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BD62-FDCB-90EE-4461-A12A23EC3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86D1F1-300C-3A13-4A20-2E4D0843F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A0362-B53D-0FFB-00C7-F7DAC14A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666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E9C755-721C-F88A-6F98-F4A23987D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F9760-D656-660E-EE0C-ECCA1333B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BCA2C-9853-20ED-943D-A5A904116A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50F920-1DA6-4B23-A73D-D9F925F13B23}" type="datetimeFigureOut">
              <a:rPr lang="sv-SE" smtClean="0"/>
              <a:t>2024-11-25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C19F3-3C9C-71FE-DDBA-432E4B5A76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8AB15-5401-D9B3-D8F3-18806687B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03309E2-5DF3-4135-8E81-AD6EDFE175B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802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3F9A4-F469-C57E-4366-720D7AFD8EB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11EC9-A415-D8F5-1CAE-38714B1E20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VIK team 11</a:t>
            </a:r>
          </a:p>
        </p:txBody>
      </p:sp>
    </p:spTree>
    <p:extLst>
      <p:ext uri="{BB962C8B-B14F-4D97-AF65-F5344CB8AC3E}">
        <p14:creationId xmlns:p14="http://schemas.microsoft.com/office/powerpoint/2010/main" val="2762262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77CE8A-39F3-69B4-E201-14851F0B1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782" y="2512902"/>
            <a:ext cx="10515600" cy="1325563"/>
          </a:xfrm>
        </p:spPr>
        <p:txBody>
          <a:bodyPr/>
          <a:lstStyle/>
          <a:p>
            <a:r>
              <a:rPr lang="sv-SE" dirty="0"/>
              <a:t>Förslag på nytt träningsupplägg</a:t>
            </a:r>
          </a:p>
        </p:txBody>
      </p:sp>
    </p:spTree>
    <p:extLst>
      <p:ext uri="{BB962C8B-B14F-4D97-AF65-F5344CB8AC3E}">
        <p14:creationId xmlns:p14="http://schemas.microsoft.com/office/powerpoint/2010/main" val="2522550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E4164-0C62-D938-0A1F-86773A983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Upplägget idag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CD8E9-5767-15A9-DFCB-F2AC0D519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modell för alla</a:t>
            </a:r>
          </a:p>
          <a:p>
            <a:r>
              <a:rPr lang="sv-SE" dirty="0"/>
              <a:t>Isträning 3-4 gånger per vecka</a:t>
            </a:r>
          </a:p>
          <a:p>
            <a:r>
              <a:rPr lang="sv-SE" dirty="0"/>
              <a:t>Fysträning 3-4 gånger per vecka</a:t>
            </a:r>
          </a:p>
          <a:p>
            <a:r>
              <a:rPr lang="sv-SE" dirty="0"/>
              <a:t>Match under helgen</a:t>
            </a:r>
          </a:p>
          <a:p>
            <a:r>
              <a:rPr lang="sv-SE" dirty="0"/>
              <a:t>Samträning med team10</a:t>
            </a:r>
          </a:p>
        </p:txBody>
      </p:sp>
    </p:spTree>
    <p:extLst>
      <p:ext uri="{BB962C8B-B14F-4D97-AF65-F5344CB8AC3E}">
        <p14:creationId xmlns:p14="http://schemas.microsoft.com/office/powerpoint/2010/main" val="2667673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0DFB3D-E2A5-4021-94A5-ED133E85B0C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5000" t="11058" r="59299" b="10081"/>
          <a:stretch/>
        </p:blipFill>
        <p:spPr>
          <a:xfrm>
            <a:off x="7077307" y="38229"/>
            <a:ext cx="3951249" cy="681977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A9641F-B2BA-E462-21E4-FD4A1929A20B}"/>
              </a:ext>
            </a:extLst>
          </p:cNvPr>
          <p:cNvCxnSpPr>
            <a:cxnSpLocks/>
          </p:cNvCxnSpPr>
          <p:nvPr/>
        </p:nvCxnSpPr>
        <p:spPr>
          <a:xfrm>
            <a:off x="7077307" y="4026716"/>
            <a:ext cx="37464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D2250FE-9CE4-AAE9-9CA4-BC7C4B75DA5D}"/>
              </a:ext>
            </a:extLst>
          </p:cNvPr>
          <p:cNvSpPr txBox="1"/>
          <p:nvPr/>
        </p:nvSpPr>
        <p:spPr>
          <a:xfrm>
            <a:off x="392919" y="1242390"/>
            <a:ext cx="54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Översikt träningsnärvaro sedan 1 okt (alla spelare)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96236B2-16EE-C50F-FC9E-A7A904079F02}"/>
              </a:ext>
            </a:extLst>
          </p:cNvPr>
          <p:cNvSpPr txBox="1"/>
          <p:nvPr/>
        </p:nvSpPr>
        <p:spPr>
          <a:xfrm>
            <a:off x="392919" y="2100468"/>
            <a:ext cx="57050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60% träningsnärvaro innebär 15 träningar eller fler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9679D65-3BC5-C724-8DBF-34B13C8A8B56}"/>
              </a:ext>
            </a:extLst>
          </p:cNvPr>
          <p:cNvSpPr txBox="1"/>
          <p:nvPr/>
        </p:nvSpPr>
        <p:spPr>
          <a:xfrm>
            <a:off x="392919" y="2958546"/>
            <a:ext cx="6047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Total 26 spelare (utespelare och målvakter) uppfyller kravet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3620A5-BCAB-256E-A5F6-6C35AA83CFD9}"/>
              </a:ext>
            </a:extLst>
          </p:cNvPr>
          <p:cNvSpPr txBox="1"/>
          <p:nvPr/>
        </p:nvSpPr>
        <p:spPr>
          <a:xfrm>
            <a:off x="392918" y="3816624"/>
            <a:ext cx="532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Totalt 39 utespelare och 6 målvakter i truppen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8D87D4-CCE5-3B62-54C1-A3B19F876D03}"/>
              </a:ext>
            </a:extLst>
          </p:cNvPr>
          <p:cNvSpPr txBox="1"/>
          <p:nvPr/>
        </p:nvSpPr>
        <p:spPr>
          <a:xfrm>
            <a:off x="392918" y="4674702"/>
            <a:ext cx="532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3 lag = minimum 33 utespelare och 3 målvakter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3A2147-F295-68D8-D1D4-072F91AB0862}"/>
              </a:ext>
            </a:extLst>
          </p:cNvPr>
          <p:cNvSpPr txBox="1"/>
          <p:nvPr/>
        </p:nvSpPr>
        <p:spPr>
          <a:xfrm>
            <a:off x="392917" y="5532780"/>
            <a:ext cx="532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Svårt att planera träningar!</a:t>
            </a:r>
          </a:p>
        </p:txBody>
      </p:sp>
    </p:spTree>
    <p:extLst>
      <p:ext uri="{BB962C8B-B14F-4D97-AF65-F5344CB8AC3E}">
        <p14:creationId xmlns:p14="http://schemas.microsoft.com/office/powerpoint/2010/main" val="1250623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2B333-52BE-D3E7-D177-55B83F39E8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Samarbete över årskullar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A1B93-0A43-98FD-89E0-2020C97BE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038" y="1690688"/>
            <a:ext cx="8205801" cy="4351338"/>
          </a:xfrm>
        </p:spPr>
        <p:txBody>
          <a:bodyPr/>
          <a:lstStyle/>
          <a:p>
            <a:r>
              <a:rPr lang="sv-SE" dirty="0"/>
              <a:t>Vi kommer ha träningssamarbete med team 10, men nytt upplägg</a:t>
            </a:r>
          </a:p>
          <a:p>
            <a:r>
              <a:rPr lang="sv-SE" dirty="0"/>
              <a:t>Vi kommer ha träningssamarbete med team 12, fortsätter med upplägg</a:t>
            </a:r>
          </a:p>
          <a:p>
            <a:r>
              <a:rPr lang="sv-SE" dirty="0"/>
              <a:t>Vi kommer låna ut och låna in spelare till matcher från team 10 och team 12</a:t>
            </a:r>
          </a:p>
        </p:txBody>
      </p:sp>
    </p:spTree>
    <p:extLst>
      <p:ext uri="{BB962C8B-B14F-4D97-AF65-F5344CB8AC3E}">
        <p14:creationId xmlns:p14="http://schemas.microsoft.com/office/powerpoint/2010/main" val="4114687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4C90E-E472-B39F-E609-DF3879810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på ny modell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0EE3A7-4C55-20D4-4E0C-F1D09524C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796"/>
            <a:ext cx="11216780" cy="5176007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Spelare väljer mellan två upplägg</a:t>
            </a:r>
          </a:p>
          <a:p>
            <a:pPr lvl="1"/>
            <a:r>
              <a:rPr lang="sv-SE" dirty="0"/>
              <a:t>Grupp svart: Is- och fysträning 3-4 gånger i veckan och match under helgen</a:t>
            </a:r>
          </a:p>
          <a:p>
            <a:pPr lvl="1"/>
            <a:r>
              <a:rPr lang="sv-SE" dirty="0"/>
              <a:t>Grupp gul: Isträning 2 gånger samt fysträning 1 gång i veckan och match under helgen</a:t>
            </a:r>
          </a:p>
          <a:p>
            <a:pPr marL="457200" lvl="1" indent="0">
              <a:buNone/>
            </a:pPr>
            <a:endParaRPr lang="sv-SE" dirty="0"/>
          </a:p>
          <a:p>
            <a:r>
              <a:rPr lang="sv-SE" dirty="0"/>
              <a:t>Grupp svart: tränar måndag, tisdag, onsdag och torsdag/fredag</a:t>
            </a:r>
          </a:p>
          <a:p>
            <a:r>
              <a:rPr lang="sv-SE" dirty="0"/>
              <a:t>Grupp gul: tränar tisdag och onsdag</a:t>
            </a:r>
          </a:p>
          <a:p>
            <a:pPr lvl="1"/>
            <a:endParaRPr lang="sv-SE" dirty="0"/>
          </a:p>
          <a:p>
            <a:r>
              <a:rPr lang="sv-SE" dirty="0"/>
              <a:t>Varför ett alternativt upplägg?</a:t>
            </a:r>
          </a:p>
          <a:p>
            <a:pPr lvl="1"/>
            <a:r>
              <a:rPr lang="sv-SE" dirty="0"/>
              <a:t>Förbättrad möjlighet att dubbelidrotta</a:t>
            </a:r>
          </a:p>
          <a:p>
            <a:pPr lvl="1"/>
            <a:r>
              <a:rPr lang="sv-SE" dirty="0"/>
              <a:t>Förbättrad möjlighet att syssla med andra aktiviteter</a:t>
            </a:r>
          </a:p>
          <a:p>
            <a:pPr lvl="1"/>
            <a:r>
              <a:rPr lang="sv-SE" dirty="0"/>
              <a:t>Behöver mer tid till studier/känner stress för studier</a:t>
            </a:r>
          </a:p>
          <a:p>
            <a:pPr lvl="1"/>
            <a:r>
              <a:rPr lang="sv-SE" dirty="0"/>
              <a:t>Vill ha mer tid till att umgås med kompisar/familj</a:t>
            </a:r>
          </a:p>
          <a:p>
            <a:pPr lvl="1"/>
            <a:r>
              <a:rPr lang="sv-SE" dirty="0"/>
              <a:t>Du känner att det blir för mycket hockey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5214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16414-8E15-9A3A-0E4A-E4E98E80B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Mer detaljer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8FA30-E3BD-CC35-DEB1-31D1FA000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894" y="1493240"/>
            <a:ext cx="11613159" cy="4692112"/>
          </a:xfrm>
        </p:spPr>
        <p:txBody>
          <a:bodyPr/>
          <a:lstStyle/>
          <a:p>
            <a:r>
              <a:rPr lang="sv-SE" dirty="0"/>
              <a:t>Val av modell påverkar inte kallelser till matcher eller cuper</a:t>
            </a:r>
          </a:p>
          <a:p>
            <a:r>
              <a:rPr lang="sv-SE" dirty="0"/>
              <a:t>Val av modell påverkar inte vilka tränare som leder </a:t>
            </a:r>
            <a:r>
              <a:rPr lang="sv-SE" dirty="0" err="1"/>
              <a:t>ispass</a:t>
            </a:r>
            <a:endParaRPr lang="sv-SE" dirty="0"/>
          </a:p>
          <a:p>
            <a:r>
              <a:rPr lang="sv-SE" dirty="0"/>
              <a:t>Val av modell påverkar inte kallelser till frivilliga träning/träningar på lov</a:t>
            </a:r>
          </a:p>
          <a:p>
            <a:r>
              <a:rPr lang="sv-SE" dirty="0"/>
              <a:t>Val av modell påverkar inte kallelser till teori eller andra off-</a:t>
            </a:r>
            <a:r>
              <a:rPr lang="sv-SE" dirty="0" err="1"/>
              <a:t>ice</a:t>
            </a:r>
            <a:r>
              <a:rPr lang="sv-SE" dirty="0"/>
              <a:t> aktiviteter</a:t>
            </a:r>
          </a:p>
          <a:p>
            <a:r>
              <a:rPr lang="sv-SE" dirty="0"/>
              <a:t>Vi tränar fortsatt med fulla grupper varje träning (fyller upp vid behov)</a:t>
            </a:r>
          </a:p>
          <a:p>
            <a:r>
              <a:rPr lang="sv-SE" dirty="0"/>
              <a:t>Fortsatt krav på träningsnärvaro oavsett val av modell</a:t>
            </a:r>
          </a:p>
          <a:p>
            <a:r>
              <a:rPr lang="sv-SE" dirty="0"/>
              <a:t>Val av modell är inte relaterad till nivåanpassning – utan gäller endast hur många träningar du vill ”</a:t>
            </a:r>
            <a:r>
              <a:rPr lang="sv-SE" dirty="0" err="1"/>
              <a:t>kommitta</a:t>
            </a:r>
            <a:r>
              <a:rPr lang="sv-SE" dirty="0"/>
              <a:t>” dig till varje vecka.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9971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C3E8C-11A8-7756-2DAF-4F8BA1BD0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Lansering ny modell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2F46F-5AF9-0311-3AA8-530276747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Skickar ut förfrågan om hur du vill träna</a:t>
            </a:r>
          </a:p>
          <a:p>
            <a:r>
              <a:rPr lang="sv-SE" dirty="0"/>
              <a:t>Testar upplägg december (period 1)</a:t>
            </a:r>
          </a:p>
          <a:p>
            <a:r>
              <a:rPr lang="sv-SE" dirty="0"/>
              <a:t>Försätter eventuellt med upplägg januari-mars (period 2)</a:t>
            </a:r>
          </a:p>
          <a:p>
            <a:r>
              <a:rPr lang="sv-SE" dirty="0"/>
              <a:t>Eventuell ny period april-maj (period 3)</a:t>
            </a:r>
          </a:p>
        </p:txBody>
      </p:sp>
    </p:spTree>
    <p:extLst>
      <p:ext uri="{BB962C8B-B14F-4D97-AF65-F5344CB8AC3E}">
        <p14:creationId xmlns:p14="http://schemas.microsoft.com/office/powerpoint/2010/main" val="4014599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0CC07EC-6963-B2DB-4BC6-C8FBE90A9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3796" y="2497880"/>
            <a:ext cx="10515600" cy="1325563"/>
          </a:xfrm>
        </p:spPr>
        <p:txBody>
          <a:bodyPr/>
          <a:lstStyle/>
          <a:p>
            <a:r>
              <a:rPr lang="sv-SE" dirty="0"/>
              <a:t>Övriga punkter</a:t>
            </a:r>
          </a:p>
        </p:txBody>
      </p:sp>
    </p:spTree>
    <p:extLst>
      <p:ext uri="{BB962C8B-B14F-4D97-AF65-F5344CB8AC3E}">
        <p14:creationId xmlns:p14="http://schemas.microsoft.com/office/powerpoint/2010/main" val="2052190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2AFB-C5A4-F8CB-9936-C220B8CD93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Off-</a:t>
            </a:r>
            <a:r>
              <a:rPr lang="sv-SE" dirty="0" err="1"/>
              <a:t>ice</a:t>
            </a:r>
            <a:r>
              <a:rPr lang="sv-SE" dirty="0"/>
              <a:t> upplägg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10CB7-26D0-6B6A-0C42-3B13FFEC7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Samarbete med </a:t>
            </a:r>
            <a:r>
              <a:rPr lang="sv-SE" dirty="0" err="1"/>
              <a:t>Brosfit</a:t>
            </a:r>
            <a:r>
              <a:rPr lang="sv-SE" dirty="0"/>
              <a:t> (VIK-samarbete och lag-samarbete)</a:t>
            </a:r>
          </a:p>
          <a:p>
            <a:r>
              <a:rPr lang="sv-SE" dirty="0"/>
              <a:t>Modell med 3-4 </a:t>
            </a:r>
            <a:r>
              <a:rPr lang="sv-SE" dirty="0" err="1"/>
              <a:t>fyspass</a:t>
            </a:r>
            <a:r>
              <a:rPr lang="sv-SE" dirty="0"/>
              <a:t>: som regel tre olika teman per vecka</a:t>
            </a:r>
          </a:p>
          <a:p>
            <a:pPr lvl="1"/>
            <a:r>
              <a:rPr lang="sv-SE" dirty="0"/>
              <a:t>Uthållighet (hjärta/lunga)</a:t>
            </a:r>
          </a:p>
          <a:p>
            <a:pPr lvl="1"/>
            <a:r>
              <a:rPr lang="sv-SE" dirty="0"/>
              <a:t>Snabbhet, explosivitet, reaktivitet</a:t>
            </a:r>
          </a:p>
          <a:p>
            <a:pPr lvl="1"/>
            <a:r>
              <a:rPr lang="sv-SE" dirty="0"/>
              <a:t>Styrka (främst </a:t>
            </a:r>
            <a:r>
              <a:rPr lang="sv-SE" dirty="0" err="1"/>
              <a:t>core</a:t>
            </a:r>
            <a:r>
              <a:rPr lang="sv-SE" dirty="0"/>
              <a:t> och stabilitet)</a:t>
            </a:r>
          </a:p>
          <a:p>
            <a:pPr lvl="1"/>
            <a:r>
              <a:rPr lang="sv-SE" dirty="0"/>
              <a:t>Framöver mer fokus på styrka</a:t>
            </a:r>
          </a:p>
          <a:p>
            <a:r>
              <a:rPr lang="sv-SE" dirty="0"/>
              <a:t>Modell med ett </a:t>
            </a:r>
            <a:r>
              <a:rPr lang="sv-SE" dirty="0" err="1"/>
              <a:t>fyspass</a:t>
            </a:r>
            <a:r>
              <a:rPr lang="sv-SE" dirty="0"/>
              <a:t>: främst fokus på styrka och stabilitet (skadepreventiva delen)</a:t>
            </a:r>
          </a:p>
          <a:p>
            <a:r>
              <a:rPr lang="sv-SE" dirty="0"/>
              <a:t>Kläder efter väder! (mössa &amp; vantar)</a:t>
            </a:r>
          </a:p>
          <a:p>
            <a:r>
              <a:rPr lang="sv-SE" dirty="0"/>
              <a:t>Alla behöver lämpliga träningsskor</a:t>
            </a:r>
          </a:p>
          <a:p>
            <a:r>
              <a:rPr lang="sv-SE" dirty="0"/>
              <a:t>Vid skada: se till att få en professionell bedömning och rådgivning</a:t>
            </a:r>
          </a:p>
        </p:txBody>
      </p:sp>
    </p:spTree>
    <p:extLst>
      <p:ext uri="{BB962C8B-B14F-4D97-AF65-F5344CB8AC3E}">
        <p14:creationId xmlns:p14="http://schemas.microsoft.com/office/powerpoint/2010/main" val="174623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DD5C3-8D9C-E6FE-A6BB-674DA5DE10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43FED-3957-7B67-A208-742E03F8B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Upplägg isträning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E1A21-BBC5-8EAD-6367-F1AF37313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Variation gällande tema under träningsvecka</a:t>
            </a:r>
          </a:p>
          <a:p>
            <a:pPr lvl="1"/>
            <a:r>
              <a:rPr lang="sv-SE" dirty="0"/>
              <a:t>Kampövningar</a:t>
            </a:r>
          </a:p>
          <a:p>
            <a:pPr lvl="1"/>
            <a:r>
              <a:rPr lang="sv-SE" dirty="0"/>
              <a:t>Grunder skridskoåkning, passning/mottagning och skott</a:t>
            </a:r>
          </a:p>
          <a:p>
            <a:pPr lvl="1"/>
            <a:r>
              <a:rPr lang="sv-SE" dirty="0"/>
              <a:t>Spelförståelse</a:t>
            </a:r>
          </a:p>
          <a:p>
            <a:pPr lvl="1"/>
            <a:r>
              <a:rPr lang="sv-SE" dirty="0"/>
              <a:t>Målvakters utveckling</a:t>
            </a:r>
          </a:p>
          <a:p>
            <a:r>
              <a:rPr lang="sv-SE" dirty="0"/>
              <a:t>Stabilitet gällande typ av övningar</a:t>
            </a:r>
          </a:p>
          <a:p>
            <a:pPr lvl="1"/>
            <a:r>
              <a:rPr lang="sv-SE" dirty="0"/>
              <a:t>Repetition</a:t>
            </a:r>
          </a:p>
          <a:p>
            <a:pPr lvl="1"/>
            <a:r>
              <a:rPr lang="sv-SE" dirty="0"/>
              <a:t>Mindre omställningstid</a:t>
            </a:r>
          </a:p>
          <a:p>
            <a:pPr lvl="1"/>
            <a:r>
              <a:rPr lang="sv-SE" dirty="0"/>
              <a:t>Grunder</a:t>
            </a:r>
          </a:p>
          <a:p>
            <a:r>
              <a:rPr lang="sv-SE" dirty="0"/>
              <a:t>Mer fokus på spelförståelse (beslutsfattande)</a:t>
            </a:r>
          </a:p>
          <a:p>
            <a:pPr lvl="1"/>
            <a:r>
              <a:rPr lang="sv-SE" dirty="0"/>
              <a:t>Steg för steg implementera nya ”riktlinjer”</a:t>
            </a:r>
          </a:p>
          <a:p>
            <a:pPr lvl="1"/>
            <a:r>
              <a:rPr lang="sv-SE" dirty="0"/>
              <a:t>Ökat fokus på spel utan puck och samarbete</a:t>
            </a:r>
          </a:p>
          <a:p>
            <a:pPr lvl="1"/>
            <a:r>
              <a:rPr lang="sv-SE" dirty="0"/>
              <a:t>Öka medvetenhet om kedjereaktioner (varför blev det mål?)</a:t>
            </a:r>
          </a:p>
        </p:txBody>
      </p:sp>
    </p:spTree>
    <p:extLst>
      <p:ext uri="{BB962C8B-B14F-4D97-AF65-F5344CB8AC3E}">
        <p14:creationId xmlns:p14="http://schemas.microsoft.com/office/powerpoint/2010/main" val="2594026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A0517-0E64-A681-0F4C-D6D96C11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E1538-13B2-E169-03CF-34CA79FB6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sv-SE" dirty="0"/>
              <a:t>Principer och förhållningssätt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dirty="0"/>
              <a:t>Planering cuper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dirty="0"/>
              <a:t>Förslag på nytt träningsupplägg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sv-SE" dirty="0"/>
              <a:t>Övriga punkter</a:t>
            </a:r>
          </a:p>
          <a:p>
            <a:pPr>
              <a:buFont typeface="Wingdings" panose="05000000000000000000" pitchFamily="2" charset="2"/>
              <a:buChar char="v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7823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8F92E-0FC3-E77B-44E4-8AAA74EEF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Kallelser till träning och match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98EBE-3240-4F6B-9BE0-65416A91C2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Svara så snabbt som möjligt på kallelser</a:t>
            </a:r>
          </a:p>
          <a:p>
            <a:r>
              <a:rPr lang="sv-SE" dirty="0"/>
              <a:t>Vi har som regel deadline för kallelser till match innan onsdagar</a:t>
            </a:r>
          </a:p>
          <a:p>
            <a:r>
              <a:rPr lang="sv-SE" dirty="0"/>
              <a:t>Skriv gärna anledning till frånvaro (vid sjukdom i samband med träning kan vi t.ex. ha beredskap att ändra inför helgens matcher)</a:t>
            </a:r>
          </a:p>
          <a:p>
            <a:r>
              <a:rPr lang="sv-SE" dirty="0"/>
              <a:t>Ta kontakt med uppsatt tränare om frånvaro tätt inpå match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26099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F338BCD2-6F99-14D8-2A88-D7A5BC134C61}"/>
              </a:ext>
            </a:extLst>
          </p:cNvPr>
          <p:cNvSpPr txBox="1"/>
          <p:nvPr/>
        </p:nvSpPr>
        <p:spPr>
          <a:xfrm>
            <a:off x="4766733" y="719667"/>
            <a:ext cx="1854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/>
              <a:t>Domare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9B8A9FC-4903-8595-0DCE-2AA5FEB3DC2C}"/>
              </a:ext>
            </a:extLst>
          </p:cNvPr>
          <p:cNvSpPr txBox="1"/>
          <p:nvPr/>
        </p:nvSpPr>
        <p:spPr>
          <a:xfrm>
            <a:off x="812800" y="1467934"/>
            <a:ext cx="72897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dömer i år U11 dvs. spelare födda 2014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/>
              <a:t>Speldag söndag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Ordinarie spelplats </a:t>
            </a:r>
            <a:r>
              <a:rPr lang="sv-SE" dirty="0" err="1"/>
              <a:t>Skultuna</a:t>
            </a: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26 spelare har anmält intresse för att döma, 20 har hittills dömt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Kontrollera gärna uppgifter i </a:t>
            </a:r>
            <a:r>
              <a:rPr lang="sv-SE" dirty="0" err="1"/>
              <a:t>Cleverservice</a:t>
            </a:r>
            <a:r>
              <a:rPr lang="sv-SE" dirty="0"/>
              <a:t>, inloggning med e-post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Ibland får vi detaljinformation om spelschema, ibland inte.</a:t>
            </a:r>
          </a:p>
        </p:txBody>
      </p:sp>
      <p:sp>
        <p:nvSpPr>
          <p:cNvPr id="6" name="Rektangel: rundade hörn 5">
            <a:extLst>
              <a:ext uri="{FF2B5EF4-FFF2-40B4-BE49-F238E27FC236}">
                <a16:creationId xmlns:a16="http://schemas.microsoft.com/office/drawing/2014/main" id="{A7F31560-588E-BAA7-C6BC-2D5CFE3B2C28}"/>
              </a:ext>
            </a:extLst>
          </p:cNvPr>
          <p:cNvSpPr/>
          <p:nvPr/>
        </p:nvSpPr>
        <p:spPr>
          <a:xfrm>
            <a:off x="702733" y="3996267"/>
            <a:ext cx="1625600" cy="939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/>
              <a:t>Kallese</a:t>
            </a:r>
            <a:r>
              <a:rPr lang="sv-SE" dirty="0"/>
              <a:t> Laget.se</a:t>
            </a:r>
          </a:p>
        </p:txBody>
      </p:sp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2D41F908-3193-C6BA-F5B0-3DC7419B1372}"/>
              </a:ext>
            </a:extLst>
          </p:cNvPr>
          <p:cNvSpPr/>
          <p:nvPr/>
        </p:nvSpPr>
        <p:spPr>
          <a:xfrm>
            <a:off x="3327400" y="3996267"/>
            <a:ext cx="1625600" cy="939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Tillsatt i </a:t>
            </a:r>
            <a:r>
              <a:rPr lang="sv-SE" dirty="0" err="1"/>
              <a:t>Cleverservice</a:t>
            </a:r>
            <a:endParaRPr lang="sv-SE" dirty="0"/>
          </a:p>
        </p:txBody>
      </p:sp>
      <p:sp>
        <p:nvSpPr>
          <p:cNvPr id="8" name="Rektangel: rundade hörn 7">
            <a:extLst>
              <a:ext uri="{FF2B5EF4-FFF2-40B4-BE49-F238E27FC236}">
                <a16:creationId xmlns:a16="http://schemas.microsoft.com/office/drawing/2014/main" id="{DD93332F-9C3B-79E8-455A-F094F07BC5EF}"/>
              </a:ext>
            </a:extLst>
          </p:cNvPr>
          <p:cNvSpPr/>
          <p:nvPr/>
        </p:nvSpPr>
        <p:spPr>
          <a:xfrm>
            <a:off x="5977466" y="3996267"/>
            <a:ext cx="1625600" cy="939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Godkänd i </a:t>
            </a:r>
            <a:r>
              <a:rPr lang="sv-SE" dirty="0" err="1"/>
              <a:t>Cleverservice</a:t>
            </a:r>
            <a:endParaRPr lang="sv-SE" dirty="0"/>
          </a:p>
        </p:txBody>
      </p:sp>
      <p:sp>
        <p:nvSpPr>
          <p:cNvPr id="9" name="Rektangel: rundade hörn 8">
            <a:extLst>
              <a:ext uri="{FF2B5EF4-FFF2-40B4-BE49-F238E27FC236}">
                <a16:creationId xmlns:a16="http://schemas.microsoft.com/office/drawing/2014/main" id="{2654B351-FF63-42C2-705A-9994086D2186}"/>
              </a:ext>
            </a:extLst>
          </p:cNvPr>
          <p:cNvSpPr/>
          <p:nvPr/>
        </p:nvSpPr>
        <p:spPr>
          <a:xfrm>
            <a:off x="8627532" y="3996267"/>
            <a:ext cx="1625600" cy="93980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Utbetalning av VIK</a:t>
            </a:r>
          </a:p>
        </p:txBody>
      </p:sp>
      <p:sp>
        <p:nvSpPr>
          <p:cNvPr id="10" name="Pil: höger 9">
            <a:extLst>
              <a:ext uri="{FF2B5EF4-FFF2-40B4-BE49-F238E27FC236}">
                <a16:creationId xmlns:a16="http://schemas.microsoft.com/office/drawing/2014/main" id="{12E5A43D-C963-9BA1-8D34-C4BE95DE70DA}"/>
              </a:ext>
            </a:extLst>
          </p:cNvPr>
          <p:cNvSpPr/>
          <p:nvPr/>
        </p:nvSpPr>
        <p:spPr>
          <a:xfrm>
            <a:off x="2514600" y="4326467"/>
            <a:ext cx="635000" cy="2794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highlight>
                <a:srgbClr val="000000"/>
              </a:highlight>
            </a:endParaRPr>
          </a:p>
        </p:txBody>
      </p:sp>
      <p:sp>
        <p:nvSpPr>
          <p:cNvPr id="11" name="Pil: höger 10">
            <a:extLst>
              <a:ext uri="{FF2B5EF4-FFF2-40B4-BE49-F238E27FC236}">
                <a16:creationId xmlns:a16="http://schemas.microsoft.com/office/drawing/2014/main" id="{0D720F11-0D4B-B668-3FD6-8D087918ED2D}"/>
              </a:ext>
            </a:extLst>
          </p:cNvPr>
          <p:cNvSpPr/>
          <p:nvPr/>
        </p:nvSpPr>
        <p:spPr>
          <a:xfrm>
            <a:off x="5147733" y="4326467"/>
            <a:ext cx="635000" cy="2794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il: höger 11">
            <a:extLst>
              <a:ext uri="{FF2B5EF4-FFF2-40B4-BE49-F238E27FC236}">
                <a16:creationId xmlns:a16="http://schemas.microsoft.com/office/drawing/2014/main" id="{C8E5A164-EE0A-8D23-3A15-04AE09D15C9E}"/>
              </a:ext>
            </a:extLst>
          </p:cNvPr>
          <p:cNvSpPr/>
          <p:nvPr/>
        </p:nvSpPr>
        <p:spPr>
          <a:xfrm>
            <a:off x="7785099" y="4326467"/>
            <a:ext cx="635000" cy="279400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52F773A7-A535-A5E8-D05B-B6F68F2C7638}"/>
              </a:ext>
            </a:extLst>
          </p:cNvPr>
          <p:cNvSpPr txBox="1"/>
          <p:nvPr/>
        </p:nvSpPr>
        <p:spPr>
          <a:xfrm>
            <a:off x="3410443" y="5020734"/>
            <a:ext cx="1554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Mejl skickas ut</a:t>
            </a:r>
          </a:p>
          <a:p>
            <a:r>
              <a:rPr lang="sv-SE" dirty="0"/>
              <a:t>Ofta fel tider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BDECE502-CFD4-D157-8E28-D0598DB0DE60}"/>
              </a:ext>
            </a:extLst>
          </p:cNvPr>
          <p:cNvSpPr txBox="1"/>
          <p:nvPr/>
        </p:nvSpPr>
        <p:spPr>
          <a:xfrm>
            <a:off x="8420099" y="5020734"/>
            <a:ext cx="3238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Vid problem/utebliven betalning</a:t>
            </a:r>
          </a:p>
          <a:p>
            <a:r>
              <a:rPr lang="sv-SE" dirty="0"/>
              <a:t>kontakta Marie.</a:t>
            </a:r>
          </a:p>
        </p:txBody>
      </p:sp>
    </p:spTree>
    <p:extLst>
      <p:ext uri="{BB962C8B-B14F-4D97-AF65-F5344CB8AC3E}">
        <p14:creationId xmlns:p14="http://schemas.microsoft.com/office/powerpoint/2010/main" val="18183055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8D3B6-E003-8D17-D930-E7EEC391A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Övrigt att tänka på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1017C-F639-8CF0-FBBD-86D15857E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384" y="1825625"/>
            <a:ext cx="10243412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Ni blir äldre och under högstadietiden behöver ni tänka på sådant ni kanske inte behövt tänka på tidigare (eller tänka lite extra)</a:t>
            </a:r>
          </a:p>
          <a:p>
            <a:r>
              <a:rPr lang="sv-SE" dirty="0"/>
              <a:t>Kost blir allt viktigare (innan, under och efter träning)</a:t>
            </a:r>
          </a:p>
          <a:p>
            <a:r>
              <a:rPr lang="sv-SE" dirty="0"/>
              <a:t>Oerhört viktigt att få tillräcklig sömn</a:t>
            </a:r>
          </a:p>
          <a:p>
            <a:r>
              <a:rPr lang="sv-SE" dirty="0"/>
              <a:t>Ni kommer behöva planera era veckor (studier)</a:t>
            </a:r>
          </a:p>
          <a:p>
            <a:r>
              <a:rPr lang="sv-SE" dirty="0"/>
              <a:t>Desto äldre ni blir desto mer kommer ni behöva äga och driva er egen utveckling</a:t>
            </a:r>
          </a:p>
        </p:txBody>
      </p:sp>
    </p:spTree>
    <p:extLst>
      <p:ext uri="{BB962C8B-B14F-4D97-AF65-F5344CB8AC3E}">
        <p14:creationId xmlns:p14="http://schemas.microsoft.com/office/powerpoint/2010/main" val="1458455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86BDC-17B0-949F-A5A7-E840B3132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1558" y="2766218"/>
            <a:ext cx="10515600" cy="1325563"/>
          </a:xfrm>
        </p:spPr>
        <p:txBody>
          <a:bodyPr/>
          <a:lstStyle/>
          <a:p>
            <a:r>
              <a:rPr lang="sv-SE" dirty="0"/>
              <a:t>Frågor och synpunkter?</a:t>
            </a:r>
          </a:p>
        </p:txBody>
      </p:sp>
    </p:spTree>
    <p:extLst>
      <p:ext uri="{BB962C8B-B14F-4D97-AF65-F5344CB8AC3E}">
        <p14:creationId xmlns:p14="http://schemas.microsoft.com/office/powerpoint/2010/main" val="272205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01F45D-8AE2-96A6-365A-696B717A25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BDAB1C9-30B0-78F1-2124-02E04CDD0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634" y="2585249"/>
            <a:ext cx="7822095" cy="1325563"/>
          </a:xfrm>
        </p:spPr>
        <p:txBody>
          <a:bodyPr>
            <a:normAutofit/>
          </a:bodyPr>
          <a:lstStyle/>
          <a:p>
            <a:r>
              <a:rPr lang="sv-SE" dirty="0"/>
              <a:t>Principer och förhållningssätt</a:t>
            </a:r>
          </a:p>
        </p:txBody>
      </p:sp>
    </p:spTree>
    <p:extLst>
      <p:ext uri="{BB962C8B-B14F-4D97-AF65-F5344CB8AC3E}">
        <p14:creationId xmlns:p14="http://schemas.microsoft.com/office/powerpoint/2010/main" val="169475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A6BF9-5B5B-71BD-CF35-1F01D6160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6756" y="315429"/>
            <a:ext cx="8246165" cy="1325563"/>
          </a:xfrm>
        </p:spPr>
        <p:txBody>
          <a:bodyPr/>
          <a:lstStyle/>
          <a:p>
            <a:r>
              <a:rPr lang="sv-SE" dirty="0"/>
              <a:t>Principer för och förhållningssätt till hockeyspelet (träning och match)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9159CF-23AB-C4BC-8E7D-D8A4ACF4E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13860"/>
            <a:ext cx="1076076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sv-SE" u="sng" dirty="0"/>
              <a:t>Utveckling före resultat</a:t>
            </a:r>
          </a:p>
          <a:p>
            <a:pPr marL="0" indent="0" algn="ctr">
              <a:buNone/>
            </a:pPr>
            <a:r>
              <a:rPr lang="sv-SE" dirty="0"/>
              <a:t>Sträva efter att vara den spelare som gör sina medspelare bättre</a:t>
            </a:r>
          </a:p>
          <a:p>
            <a:pPr marL="0" indent="0" algn="ctr">
              <a:buNone/>
            </a:pPr>
            <a:r>
              <a:rPr lang="sv-SE" dirty="0"/>
              <a:t>Helst klokskap, men hellre övermod än feghet</a:t>
            </a:r>
          </a:p>
          <a:p>
            <a:pPr marL="0" indent="0" algn="ctr">
              <a:buNone/>
            </a:pPr>
            <a:r>
              <a:rPr lang="sv-SE" dirty="0"/>
              <a:t>Ihärdighet och passion som ledstjärna</a:t>
            </a:r>
          </a:p>
          <a:p>
            <a:pPr marL="0" indent="0" algn="ctr">
              <a:buNone/>
            </a:pPr>
            <a:r>
              <a:rPr lang="sv-SE" dirty="0"/>
              <a:t>Jag kan inte </a:t>
            </a:r>
            <a:r>
              <a:rPr lang="sv-SE" b="1" dirty="0"/>
              <a:t>än</a:t>
            </a:r>
            <a:r>
              <a:rPr lang="sv-SE" dirty="0"/>
              <a:t> </a:t>
            </a:r>
            <a:r>
              <a:rPr lang="sv-SE" dirty="0" err="1"/>
              <a:t>mindset</a:t>
            </a:r>
            <a:endParaRPr lang="sv-SE" dirty="0"/>
          </a:p>
          <a:p>
            <a:pPr marL="0" indent="0" algn="ctr">
              <a:buNone/>
            </a:pPr>
            <a:r>
              <a:rPr lang="sv-SE" dirty="0"/>
              <a:t>Grunder är nyckeln till utveckling</a:t>
            </a:r>
          </a:p>
          <a:p>
            <a:pPr marL="0" indent="0" algn="ctr">
              <a:buNone/>
            </a:pPr>
            <a:r>
              <a:rPr lang="sv-SE" dirty="0"/>
              <a:t>19/20 och 1/20 förhållandet</a:t>
            </a:r>
          </a:p>
        </p:txBody>
      </p:sp>
    </p:spTree>
    <p:extLst>
      <p:ext uri="{BB962C8B-B14F-4D97-AF65-F5344CB8AC3E}">
        <p14:creationId xmlns:p14="http://schemas.microsoft.com/office/powerpoint/2010/main" val="2345216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307D0C-8811-F0C3-B24E-64048D8CD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25580-1923-880A-C3CE-E4039EE74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7949" y="285611"/>
            <a:ext cx="9710530" cy="1325563"/>
          </a:xfrm>
        </p:spPr>
        <p:txBody>
          <a:bodyPr/>
          <a:lstStyle/>
          <a:p>
            <a:r>
              <a:rPr lang="sv-SE" dirty="0"/>
              <a:t>Sociala principer och förhållningssätt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06197-DF18-6373-DF39-C590B7E7A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13860"/>
            <a:ext cx="10760765" cy="4351338"/>
          </a:xfrm>
        </p:spPr>
        <p:txBody>
          <a:bodyPr/>
          <a:lstStyle/>
          <a:p>
            <a:pPr marL="0" indent="0" algn="ctr">
              <a:buNone/>
            </a:pPr>
            <a:r>
              <a:rPr lang="sv-SE" dirty="0"/>
              <a:t>Vi ska vara ett lag och alla ska känna sig del av laget</a:t>
            </a:r>
          </a:p>
          <a:p>
            <a:pPr marL="0" indent="0" algn="ctr">
              <a:buNone/>
            </a:pPr>
            <a:r>
              <a:rPr lang="sv-SE" dirty="0"/>
              <a:t>Vi ska vara schysta mot varandra</a:t>
            </a:r>
          </a:p>
          <a:p>
            <a:pPr marL="0" indent="0" algn="ctr">
              <a:buNone/>
            </a:pPr>
            <a:r>
              <a:rPr lang="sv-SE" dirty="0"/>
              <a:t>När vi är på plats vill vi att spelare umgås</a:t>
            </a:r>
          </a:p>
          <a:p>
            <a:pPr algn="ctr">
              <a:buFontTx/>
              <a:buChar char="-"/>
            </a:pPr>
            <a:r>
              <a:rPr lang="sv-SE" sz="1800" dirty="0"/>
              <a:t>Inga mobiltelefoner </a:t>
            </a:r>
          </a:p>
          <a:p>
            <a:pPr algn="ctr">
              <a:buFontTx/>
              <a:buChar char="-"/>
            </a:pPr>
            <a:r>
              <a:rPr lang="sv-SE" sz="1800" dirty="0"/>
              <a:t>Inga högtalare i omklädningsrum</a:t>
            </a:r>
          </a:p>
          <a:p>
            <a:pPr marL="0" indent="0" algn="ctr">
              <a:buNone/>
            </a:pPr>
            <a:r>
              <a:rPr lang="sv-SE" dirty="0"/>
              <a:t>Ingen ska behöva känna sig utanför</a:t>
            </a:r>
          </a:p>
          <a:p>
            <a:pPr algn="ctr">
              <a:buFontTx/>
              <a:buChar char="-"/>
            </a:pPr>
            <a:r>
              <a:rPr lang="sv-SE" sz="1800" dirty="0"/>
              <a:t>Vi kan hantera det fysiskt</a:t>
            </a:r>
          </a:p>
          <a:p>
            <a:pPr algn="ctr">
              <a:buFontTx/>
              <a:buChar char="-"/>
            </a:pPr>
            <a:r>
              <a:rPr lang="sv-SE" sz="1800" dirty="0"/>
              <a:t>Vi har svårt för att hantera det digitalt</a:t>
            </a:r>
          </a:p>
          <a:p>
            <a:pPr marL="0" indent="0" algn="ctr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7995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A47E5-F298-C9D3-1C2D-408A435B1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Nivåanpassning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E9BA0-8AC1-1EA9-3B9F-EE41AFA57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601" cy="4351338"/>
          </a:xfrm>
        </p:spPr>
        <p:txBody>
          <a:bodyPr/>
          <a:lstStyle/>
          <a:p>
            <a:r>
              <a:rPr lang="sv-SE" dirty="0"/>
              <a:t>Alla spelare utvecklas i olika takt och vi skall i viss mån anpassa utifrån spelarens fysiska-, motoriska- och kognitiva utveckling</a:t>
            </a:r>
          </a:p>
          <a:p>
            <a:r>
              <a:rPr lang="sv-SE" dirty="0"/>
              <a:t>Vi skall i viss mån anpassa efter att olika spelare driver sin egen utveckling på olika sätt</a:t>
            </a:r>
          </a:p>
          <a:p>
            <a:r>
              <a:rPr lang="sv-SE" dirty="0"/>
              <a:t>Ibland görs anpassning till träning och ibland på träning</a:t>
            </a:r>
          </a:p>
          <a:p>
            <a:r>
              <a:rPr lang="sv-SE" dirty="0"/>
              <a:t>Ibland görs anpassning till matcher och ibland till cuper</a:t>
            </a:r>
          </a:p>
        </p:txBody>
      </p:sp>
    </p:spTree>
    <p:extLst>
      <p:ext uri="{BB962C8B-B14F-4D97-AF65-F5344CB8AC3E}">
        <p14:creationId xmlns:p14="http://schemas.microsoft.com/office/powerpoint/2010/main" val="3531511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F93BCD-FAAE-7D66-0283-47453C09B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6460" y="2555432"/>
            <a:ext cx="4563140" cy="1325563"/>
          </a:xfrm>
        </p:spPr>
        <p:txBody>
          <a:bodyPr/>
          <a:lstStyle/>
          <a:p>
            <a:r>
              <a:rPr lang="sv-SE" dirty="0"/>
              <a:t>Planering cuper</a:t>
            </a:r>
          </a:p>
        </p:txBody>
      </p:sp>
    </p:spTree>
    <p:extLst>
      <p:ext uri="{BB962C8B-B14F-4D97-AF65-F5344CB8AC3E}">
        <p14:creationId xmlns:p14="http://schemas.microsoft.com/office/powerpoint/2010/main" val="48278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F2717-32A8-718B-E90A-2C1EDE31D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9F30F-1778-0B21-31CA-B88E9CB92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Gurkapucken december (2 dagar) – 2 lag</a:t>
            </a:r>
          </a:p>
          <a:p>
            <a:r>
              <a:rPr lang="sv-SE" dirty="0"/>
              <a:t>Cup i Göteborg januari (4 dagar) – 1 lag</a:t>
            </a:r>
          </a:p>
          <a:p>
            <a:r>
              <a:rPr lang="sv-SE" dirty="0"/>
              <a:t>Ev. cup i Katrineholm januari ( 1 dag) – 1 lag</a:t>
            </a:r>
          </a:p>
          <a:p>
            <a:r>
              <a:rPr lang="sv-SE" dirty="0"/>
              <a:t>Cup i Oslo april (3 dagar) – 1 lag</a:t>
            </a:r>
          </a:p>
          <a:p>
            <a:r>
              <a:rPr lang="sv-SE" dirty="0"/>
              <a:t>Ev. cup i Enköping april (2 dagars) – 1 lag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Ev. ytterligare cuper och poolspel efter serien</a:t>
            </a:r>
          </a:p>
        </p:txBody>
      </p:sp>
    </p:spTree>
    <p:extLst>
      <p:ext uri="{BB962C8B-B14F-4D97-AF65-F5344CB8AC3E}">
        <p14:creationId xmlns:p14="http://schemas.microsoft.com/office/powerpoint/2010/main" val="31474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75F71-5E5D-4ADA-91ED-AD436388D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Inför gurkapucken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4204D-5091-776C-F672-BEF6BCBFE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95167" cy="4351338"/>
          </a:xfrm>
        </p:spPr>
        <p:txBody>
          <a:bodyPr/>
          <a:lstStyle/>
          <a:p>
            <a:r>
              <a:rPr lang="sv-SE" dirty="0"/>
              <a:t>Cupen är fulltecknad</a:t>
            </a:r>
          </a:p>
          <a:p>
            <a:r>
              <a:rPr lang="sv-SE" dirty="0"/>
              <a:t>Vi kommer påbörja planering inom kort</a:t>
            </a:r>
          </a:p>
          <a:p>
            <a:r>
              <a:rPr lang="sv-SE" dirty="0"/>
              <a:t>Denna gång går cupen på lördag &amp; söndag</a:t>
            </a:r>
          </a:p>
          <a:p>
            <a:r>
              <a:rPr lang="sv-SE" dirty="0"/>
              <a:t>Vi kommer behöva att alla hjälper till</a:t>
            </a:r>
          </a:p>
          <a:p>
            <a:r>
              <a:rPr lang="sv-SE" dirty="0"/>
              <a:t>Cupen ger ett betydande tillskott till lagkassan!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CA1168-55C8-4015-4E93-0201FA8FF9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546" t="9954" r="88052" b="9115"/>
          <a:stretch/>
        </p:blipFill>
        <p:spPr>
          <a:xfrm>
            <a:off x="11185451" y="0"/>
            <a:ext cx="925032" cy="687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658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4798</TotalTime>
  <Words>993</Words>
  <Application>Microsoft Office PowerPoint</Application>
  <PresentationFormat>Widescreen</PresentationFormat>
  <Paragraphs>142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Aptos</vt:lpstr>
      <vt:lpstr>Aptos Display</vt:lpstr>
      <vt:lpstr>Arial</vt:lpstr>
      <vt:lpstr>Wingdings</vt:lpstr>
      <vt:lpstr>Office Theme</vt:lpstr>
      <vt:lpstr>Föräldramöte</vt:lpstr>
      <vt:lpstr>Agenda</vt:lpstr>
      <vt:lpstr>Principer och förhållningssätt</vt:lpstr>
      <vt:lpstr>Principer för och förhållningssätt till hockeyspelet (träning och match)</vt:lpstr>
      <vt:lpstr>Sociala principer och förhållningssätt</vt:lpstr>
      <vt:lpstr>Nivåanpassning</vt:lpstr>
      <vt:lpstr>Planering cuper</vt:lpstr>
      <vt:lpstr>Cuper</vt:lpstr>
      <vt:lpstr>Inför gurkapucken</vt:lpstr>
      <vt:lpstr>Förslag på nytt träningsupplägg</vt:lpstr>
      <vt:lpstr>Upplägget idag</vt:lpstr>
      <vt:lpstr>PowerPoint Presentation</vt:lpstr>
      <vt:lpstr>Samarbete över årskullar</vt:lpstr>
      <vt:lpstr>Förslag på ny modell</vt:lpstr>
      <vt:lpstr>Mer detaljer</vt:lpstr>
      <vt:lpstr>Lansering ny modell</vt:lpstr>
      <vt:lpstr>Övriga punkter</vt:lpstr>
      <vt:lpstr>Off-ice upplägg</vt:lpstr>
      <vt:lpstr>Upplägg isträning</vt:lpstr>
      <vt:lpstr>Kallelser till träning och match</vt:lpstr>
      <vt:lpstr>PowerPoint Presentation</vt:lpstr>
      <vt:lpstr>Övrigt att tänka på</vt:lpstr>
      <vt:lpstr>Frågor och synpunkter?</vt:lpstr>
    </vt:vector>
  </TitlesOfParts>
  <Company>MDU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Matthias Holmstedt</dc:creator>
  <cp:lastModifiedBy>Matthias Holmstedt</cp:lastModifiedBy>
  <cp:revision>1</cp:revision>
  <dcterms:created xsi:type="dcterms:W3CDTF">2024-11-25T08:20:03Z</dcterms:created>
  <dcterms:modified xsi:type="dcterms:W3CDTF">2024-11-28T16:18:53Z</dcterms:modified>
</cp:coreProperties>
</file>