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sv-SE"/>
    </a:defPPr>
    <a:lvl1pPr algn="ctr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Trebuchet MS" pitchFamily="34" charset="0"/>
        <a:ea typeface="+mn-ea"/>
        <a:cs typeface="+mn-cs"/>
      </a:defRPr>
    </a:lvl1pPr>
    <a:lvl2pPr marL="457200" algn="ctr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Trebuchet MS" pitchFamily="34" charset="0"/>
        <a:ea typeface="+mn-ea"/>
        <a:cs typeface="+mn-cs"/>
      </a:defRPr>
    </a:lvl2pPr>
    <a:lvl3pPr marL="914400" algn="ctr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Trebuchet MS" pitchFamily="34" charset="0"/>
        <a:ea typeface="+mn-ea"/>
        <a:cs typeface="+mn-cs"/>
      </a:defRPr>
    </a:lvl3pPr>
    <a:lvl4pPr marL="1371600" algn="ctr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Trebuchet MS" pitchFamily="34" charset="0"/>
        <a:ea typeface="+mn-ea"/>
        <a:cs typeface="+mn-cs"/>
      </a:defRPr>
    </a:lvl4pPr>
    <a:lvl5pPr marL="1828800" algn="ctr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Trebuchet MS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Trebuchet MS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Trebuchet MS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Trebuchet MS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Trebuchet MS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1" name="Rectangle 21"/>
          <p:cNvSpPr>
            <a:spLocks noChangeArrowheads="1"/>
          </p:cNvSpPr>
          <p:nvPr/>
        </p:nvSpPr>
        <p:spPr bwMode="auto">
          <a:xfrm>
            <a:off x="0" y="6681791"/>
            <a:ext cx="12192000" cy="17621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v-SE" sz="1400"/>
          </a:p>
        </p:txBody>
      </p:sp>
      <p:sp>
        <p:nvSpPr>
          <p:cNvPr id="5140" name="Rectangle 20"/>
          <p:cNvSpPr>
            <a:spLocks noChangeArrowheads="1"/>
          </p:cNvSpPr>
          <p:nvPr/>
        </p:nvSpPr>
        <p:spPr bwMode="auto">
          <a:xfrm>
            <a:off x="19061" y="6694495"/>
            <a:ext cx="527049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000" tIns="0" rIns="36000" bIns="0" anchor="b"/>
          <a:lstStyle/>
          <a:p>
            <a:pPr algn="l">
              <a:spcBef>
                <a:spcPct val="0"/>
              </a:spcBef>
              <a:tabLst>
                <a:tab pos="9143771" algn="r"/>
              </a:tabLst>
            </a:pPr>
            <a:fld id="{0C797257-8954-4751-9755-5D976C882AF9}" type="slidenum">
              <a:rPr lang="sv-SE" sz="800" b="1">
                <a:solidFill>
                  <a:schemeClr val="bg1"/>
                </a:solidFill>
              </a:rPr>
              <a:pPr algn="l">
                <a:spcBef>
                  <a:spcPct val="0"/>
                </a:spcBef>
                <a:tabLst>
                  <a:tab pos="9143771" algn="r"/>
                </a:tabLst>
              </a:pPr>
              <a:t>‹#›</a:t>
            </a:fld>
            <a:r>
              <a:rPr lang="sv-SE" sz="1200" b="1">
                <a:solidFill>
                  <a:schemeClr val="bg1"/>
                </a:solidFill>
              </a:rPr>
              <a:t> 	</a:t>
            </a:r>
            <a:r>
              <a:rPr lang="sv-SE" sz="1100" b="1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914400" y="765182"/>
            <a:ext cx="10363200" cy="1470025"/>
          </a:xfrm>
        </p:spPr>
        <p:txBody>
          <a:bodyPr/>
          <a:lstStyle>
            <a:lvl1pPr algn="ctr">
              <a:lnSpc>
                <a:spcPts val="3800"/>
              </a:lnSpc>
              <a:defRPr sz="44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2420939"/>
            <a:ext cx="8534400" cy="576013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C7978024-7091-417B-903C-E36882E11E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" y="8"/>
            <a:ext cx="149619" cy="668178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v-SE" sz="1400"/>
          </a:p>
        </p:txBody>
      </p:sp>
      <p:sp>
        <p:nvSpPr>
          <p:cNvPr id="2" name="Rektangel: vikt hörn 1">
            <a:extLst>
              <a:ext uri="{FF2B5EF4-FFF2-40B4-BE49-F238E27FC236}">
                <a16:creationId xmlns:a16="http://schemas.microsoft.com/office/drawing/2014/main" id="{E8E05821-0BB6-4CF3-9C40-BC6F83BE1D5A}"/>
              </a:ext>
            </a:extLst>
          </p:cNvPr>
          <p:cNvSpPr/>
          <p:nvPr/>
        </p:nvSpPr>
        <p:spPr bwMode="auto">
          <a:xfrm>
            <a:off x="914400" y="3429000"/>
            <a:ext cx="2736304" cy="2569100"/>
          </a:xfrm>
          <a:prstGeom prst="foldedCorner">
            <a:avLst/>
          </a:prstGeom>
          <a:solidFill>
            <a:schemeClr val="accent3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endParaRPr lang="sv-SE" sz="1600" noProof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sv-SE" sz="1600" noProof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sv-SE" sz="16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Öppna nya mallen </a:t>
            </a:r>
            <a:br>
              <a:rPr lang="sv-SE" sz="16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sv-SE" sz="16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genom att trycka på</a:t>
            </a:r>
          </a:p>
          <a:p>
            <a:endParaRPr lang="sv-SE" sz="1600" noProof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sv-SE" sz="16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+</a:t>
            </a: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47AF7C98-60AA-4DBD-B946-46B667030B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4053" y="3504358"/>
            <a:ext cx="1156998" cy="655513"/>
          </a:xfrm>
          <a:prstGeom prst="rect">
            <a:avLst/>
          </a:prstGeom>
        </p:spPr>
      </p:pic>
      <p:grpSp>
        <p:nvGrpSpPr>
          <p:cNvPr id="6" name="Grupp 5">
            <a:extLst>
              <a:ext uri="{FF2B5EF4-FFF2-40B4-BE49-F238E27FC236}">
                <a16:creationId xmlns:a16="http://schemas.microsoft.com/office/drawing/2014/main" id="{00590262-485C-4A4F-9991-DE16F01773DD}"/>
              </a:ext>
            </a:extLst>
          </p:cNvPr>
          <p:cNvGrpSpPr/>
          <p:nvPr/>
        </p:nvGrpSpPr>
        <p:grpSpPr>
          <a:xfrm>
            <a:off x="1199456" y="4972313"/>
            <a:ext cx="1944216" cy="674183"/>
            <a:chOff x="1271464" y="4433304"/>
            <a:chExt cx="3708223" cy="1285875"/>
          </a:xfrm>
        </p:grpSpPr>
        <p:pic>
          <p:nvPicPr>
            <p:cNvPr id="4" name="Bildobjekt 3">
              <a:extLst>
                <a:ext uri="{FF2B5EF4-FFF2-40B4-BE49-F238E27FC236}">
                  <a16:creationId xmlns:a16="http://schemas.microsoft.com/office/drawing/2014/main" id="{6401FFC4-7EBA-4F5D-951D-A7BB3443255D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9630" b="89630" l="2236" r="28594">
                          <a14:foregroundMark x1="3355" y1="16296" x2="2716" y2="58519"/>
                          <a14:foregroundMark x1="2556" y1="28148" x2="2396" y2="71852"/>
                          <a14:foregroundMark x1="25080" y1="82963" x2="27796" y2="13333"/>
                          <a14:foregroundMark x1="27796" y1="13333" x2="24760" y2="10370"/>
                          <a14:foregroundMark x1="28435" y1="12593" x2="28594" y2="84444"/>
                          <a14:foregroundMark x1="28594" y1="84444" x2="24760" y2="86667"/>
                        </a14:backgroundRemoval>
                      </a14:imgEffect>
                    </a14:imgLayer>
                  </a14:imgProps>
                </a:ext>
              </a:extLst>
            </a:blip>
            <a:srcRect r="68843"/>
            <a:stretch/>
          </p:blipFill>
          <p:spPr>
            <a:xfrm>
              <a:off x="1271464" y="4433304"/>
              <a:ext cx="1857816" cy="1285875"/>
            </a:xfrm>
            <a:prstGeom prst="rect">
              <a:avLst/>
            </a:prstGeom>
          </p:spPr>
        </p:pic>
        <p:pic>
          <p:nvPicPr>
            <p:cNvPr id="11" name="Bildobjekt 10">
              <a:extLst>
                <a:ext uri="{FF2B5EF4-FFF2-40B4-BE49-F238E27FC236}">
                  <a16:creationId xmlns:a16="http://schemas.microsoft.com/office/drawing/2014/main" id="{D904CFA5-7AB7-43AE-98DE-DDE39243E437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5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6667" b="89630" l="78914" r="97764">
                          <a14:foregroundMark x1="82907" y1="11111" x2="79872" y2="81481"/>
                          <a14:foregroundMark x1="79872" y1="81481" x2="95367" y2="88889"/>
                          <a14:foregroundMark x1="95367" y1="88889" x2="97444" y2="18519"/>
                          <a14:foregroundMark x1="97444" y1="18519" x2="82588" y2="6667"/>
                          <a14:foregroundMark x1="83387" y1="9630" x2="79553" y2="78519"/>
                          <a14:foregroundMark x1="79553" y1="78519" x2="84824" y2="81481"/>
                          <a14:foregroundMark x1="79712" y1="15556" x2="79872" y2="72593"/>
                          <a14:foregroundMark x1="78914" y1="20741" x2="79233" y2="76296"/>
                        </a14:backgroundRemoval>
                      </a14:imgEffect>
                    </a14:imgLayer>
                  </a14:imgProps>
                </a:ext>
              </a:extLst>
            </a:blip>
            <a:srcRect l="78188" r="29"/>
            <a:stretch/>
          </p:blipFill>
          <p:spPr>
            <a:xfrm>
              <a:off x="3680784" y="4433304"/>
              <a:ext cx="1298903" cy="1285875"/>
            </a:xfrm>
            <a:prstGeom prst="rect">
              <a:avLst/>
            </a:prstGeom>
          </p:spPr>
        </p:pic>
      </p:grpSp>
      <p:pic>
        <p:nvPicPr>
          <p:cNvPr id="8" name="Bildobjekt 7">
            <a:extLst>
              <a:ext uri="{FF2B5EF4-FFF2-40B4-BE49-F238E27FC236}">
                <a16:creationId xmlns:a16="http://schemas.microsoft.com/office/drawing/2014/main" id="{C59C5DF9-10D9-EDAA-DEE6-9EE05D92D64B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5100" y="5219700"/>
            <a:ext cx="1700787" cy="1243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252336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09600" y="1412875"/>
            <a:ext cx="7646640" cy="47132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5" name="Platshållare för innehåll 3">
            <a:extLst>
              <a:ext uri="{FF2B5EF4-FFF2-40B4-BE49-F238E27FC236}">
                <a16:creationId xmlns:a16="http://schemas.microsoft.com/office/drawing/2014/main" id="{AF9DD780-8D75-47B3-AAED-EAAAA87D6A93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544272" y="1412875"/>
            <a:ext cx="3038128" cy="471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Bild/text</a:t>
            </a:r>
          </a:p>
        </p:txBody>
      </p:sp>
    </p:spTree>
    <p:extLst>
      <p:ext uri="{BB962C8B-B14F-4D97-AF65-F5344CB8AC3E}">
        <p14:creationId xmlns:p14="http://schemas.microsoft.com/office/powerpoint/2010/main" val="1142932578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281984-78F4-4F04-8555-6DC83B6D7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3155798-855A-46DA-BC40-481B1E430F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0FCCCC29-EBD6-4F53-A3D1-E42F8999086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47782" y="0"/>
            <a:ext cx="12044218" cy="6677025"/>
          </a:xfrm>
        </p:spPr>
        <p:txBody>
          <a:bodyPr anchor="ctr"/>
          <a:lstStyle>
            <a:lvl1pPr marL="0" indent="0">
              <a:buNone/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278283215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09600" y="1412875"/>
            <a:ext cx="5384800" cy="471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97600" y="1412875"/>
            <a:ext cx="5384800" cy="471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4893502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778097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09600" y="1535117"/>
            <a:ext cx="5386917" cy="639763"/>
          </a:xfrm>
        </p:spPr>
        <p:txBody>
          <a:bodyPr anchor="b"/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93377" y="1535117"/>
            <a:ext cx="5389033" cy="639763"/>
          </a:xfrm>
        </p:spPr>
        <p:txBody>
          <a:bodyPr anchor="b"/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93377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2952501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4319694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6230938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27B234-B4C9-F9CD-BDF1-A3D55B8FE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962C4F6-4D30-66D4-BA64-EFBEFBDAEA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97EF08C-CB08-29D1-4670-CE70C49BC77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sv-SE"/>
              <a:t>DOMSTOLSVERKET</a:t>
            </a:r>
          </a:p>
        </p:txBody>
      </p:sp>
    </p:spTree>
    <p:extLst>
      <p:ext uri="{BB962C8B-B14F-4D97-AF65-F5344CB8AC3E}">
        <p14:creationId xmlns:p14="http://schemas.microsoft.com/office/powerpoint/2010/main" val="4094184431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10" y="8"/>
            <a:ext cx="149619" cy="668178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v-SE" sz="1400"/>
          </a:p>
        </p:txBody>
      </p:sp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0" y="6681791"/>
            <a:ext cx="12192000" cy="17621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v-SE" sz="1400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44"/>
            <a:ext cx="109728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Huvudrubrik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412875"/>
            <a:ext cx="10972800" cy="4713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19668" y="6677027"/>
            <a:ext cx="11472333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36000" tIns="0" rIns="3600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 b="1">
                <a:solidFill>
                  <a:schemeClr val="bg1"/>
                </a:solidFill>
              </a:defRPr>
            </a:lvl1pPr>
          </a:lstStyle>
          <a:p>
            <a:r>
              <a:rPr lang="sv-SE"/>
              <a:t>DOMSTOLSVERKET</a:t>
            </a:r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auto">
          <a:xfrm>
            <a:off x="19061" y="6694495"/>
            <a:ext cx="527049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000" tIns="0" rIns="36000" bIns="0" anchor="b"/>
          <a:lstStyle/>
          <a:p>
            <a:pPr algn="l">
              <a:spcBef>
                <a:spcPct val="0"/>
              </a:spcBef>
              <a:tabLst>
                <a:tab pos="9143771" algn="r"/>
              </a:tabLst>
            </a:pPr>
            <a:fld id="{6819FBE7-0700-4B2F-A349-50DC99DFC65F}" type="slidenum">
              <a:rPr lang="sv-SE" sz="800" b="1">
                <a:solidFill>
                  <a:schemeClr val="bg1"/>
                </a:solidFill>
              </a:rPr>
              <a:pPr algn="l">
                <a:spcBef>
                  <a:spcPct val="0"/>
                </a:spcBef>
                <a:tabLst>
                  <a:tab pos="9143771" algn="r"/>
                </a:tabLst>
              </a:pPr>
              <a:t>‹#›</a:t>
            </a:fld>
            <a:r>
              <a:rPr lang="sv-SE" sz="1200" b="1">
                <a:solidFill>
                  <a:schemeClr val="bg1"/>
                </a:solidFill>
              </a:rPr>
              <a:t> 	</a:t>
            </a:r>
            <a:r>
              <a:rPr lang="sv-SE" sz="1100" b="1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11508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ransition>
    <p:fade/>
  </p:transition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Garamond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Garamond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Garamond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Garamond" pitchFamily="18" charset="0"/>
        </a:defRPr>
      </a:lvl5pPr>
      <a:lvl6pPr marL="457189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Garamond" pitchFamily="18" charset="0"/>
        </a:defRPr>
      </a:lvl6pPr>
      <a:lvl7pPr marL="914377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Garamond" pitchFamily="18" charset="0"/>
        </a:defRPr>
      </a:lvl7pPr>
      <a:lvl8pPr marL="1371566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Garamond" pitchFamily="18" charset="0"/>
        </a:defRPr>
      </a:lvl8pPr>
      <a:lvl9pPr marL="1828754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Garamond" pitchFamily="18" charset="0"/>
        </a:defRPr>
      </a:lvl9pPr>
    </p:titleStyle>
    <p:bodyStyle>
      <a:lvl1pPr marL="342891" indent="-342891" algn="l" rtl="0" eaLnBrk="1" fontAlgn="base" hangingPunct="1">
        <a:spcBef>
          <a:spcPct val="20000"/>
        </a:spcBef>
        <a:spcAft>
          <a:spcPct val="2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2971" indent="-228594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</a:defRPr>
      </a:lvl3pPr>
      <a:lvl4pPr marL="1600160" indent="-228594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349" indent="-228594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537" indent="-228594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971726" indent="-228594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428914" indent="-228594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886103" indent="-228594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E882391-0E87-9364-B111-6B826873E9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/>
              <a:t>LUNCHMENY HOCKEYSKOJ V28 </a:t>
            </a:r>
            <a:r>
              <a:rPr lang="sv-SE" dirty="0"/>
              <a:t>-2025</a:t>
            </a:r>
          </a:p>
          <a:p>
            <a:endParaRPr lang="sv-SE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A012C936-D350-0376-C901-66034D404D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268" y="2551837"/>
            <a:ext cx="435677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Mån: Pasta &amp; Köttfärssås </a:t>
            </a: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Tis</a:t>
            </a: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Köttbullar, Potatis, Brunsås &amp; Lingon</a:t>
            </a: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Ons: Korv stroganoff &amp; Ris</a:t>
            </a:r>
            <a:b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214581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mall_sverigesdomstolar_v0">
  <a:themeElements>
    <a:clrScheme name="SverigesDomstolar">
      <a:dk1>
        <a:sysClr val="windowText" lastClr="000000"/>
      </a:dk1>
      <a:lt1>
        <a:sysClr val="window" lastClr="FFFFFF"/>
      </a:lt1>
      <a:dk2>
        <a:srgbClr val="006699"/>
      </a:dk2>
      <a:lt2>
        <a:srgbClr val="E0E0E0"/>
      </a:lt2>
      <a:accent1>
        <a:srgbClr val="CC654D"/>
      </a:accent1>
      <a:accent2>
        <a:srgbClr val="6699CC"/>
      </a:accent2>
      <a:accent3>
        <a:srgbClr val="FFCC66"/>
      </a:accent3>
      <a:accent4>
        <a:srgbClr val="990000"/>
      </a:accent4>
      <a:accent5>
        <a:srgbClr val="006699"/>
      </a:accent5>
      <a:accent6>
        <a:srgbClr val="CC9933"/>
      </a:accent6>
      <a:hlink>
        <a:srgbClr val="0000FF"/>
      </a:hlink>
      <a:folHlink>
        <a:srgbClr val="800080"/>
      </a:folHlink>
    </a:clrScheme>
    <a:fontScheme name="mall_sverigesdomstolar_v0">
      <a:majorFont>
        <a:latin typeface="Garamond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CC6666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sv-SE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</a:defRPr>
        </a:defPPr>
      </a:lstStyle>
    </a:lnDef>
  </a:objectDefaults>
  <a:extraClrSchemeLst>
    <a:extraClrScheme>
      <a:clrScheme name="mall_sverigesdomstolar_v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ll_sverigesdomstolar_v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ll_sverigesdomstolar_v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ll_sverigesdomstolar_v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ll_sverigesdomstolar_v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ll_sverigesdomstolar_v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ll_sverigesdomstolar_v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ll_sverigesdomstolar_v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ll_sverigesdomstolar_v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ll_sverigesdomstolar_v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ll_sverigesdomstolar_v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ll_sverigesdomstolar_v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ll_sverigesdomstolar_v0 13">
        <a:dk1>
          <a:srgbClr val="000000"/>
        </a:dk1>
        <a:lt1>
          <a:srgbClr val="CCFF99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E2FFCA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ll_sverigesdomstolar_v0 14">
        <a:dk1>
          <a:srgbClr val="000000"/>
        </a:dk1>
        <a:lt1>
          <a:srgbClr val="FFFFFF"/>
        </a:lt1>
        <a:dk2>
          <a:srgbClr val="006699"/>
        </a:dk2>
        <a:lt2>
          <a:srgbClr val="C0C0C0"/>
        </a:lt2>
        <a:accent1>
          <a:srgbClr val="CC6666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B8B8"/>
        </a:accent5>
        <a:accent6>
          <a:srgbClr val="2D2D8A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grundmall.potx" id="{FEBC99EC-E373-4022-9F8E-35C300780F6A}" vid="{7BF1AA7D-D261-4C52-8B17-1EBF2D43D48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Grundmall</Template>
  <TotalTime>3</TotalTime>
  <Words>28</Words>
  <Application>Microsoft Office PowerPoint</Application>
  <PresentationFormat>Bredbild</PresentationFormat>
  <Paragraphs>4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Garamond</vt:lpstr>
      <vt:lpstr>Open Sans</vt:lpstr>
      <vt:lpstr>Trebuchet MS</vt:lpstr>
      <vt:lpstr>mall_sverigesdomstolar_v0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Ramberg</dc:creator>
  <cp:lastModifiedBy>Maria Ramberg</cp:lastModifiedBy>
  <cp:revision>3</cp:revision>
  <dcterms:created xsi:type="dcterms:W3CDTF">2025-06-25T19:30:06Z</dcterms:created>
  <dcterms:modified xsi:type="dcterms:W3CDTF">2025-06-25T19:33:56Z</dcterms:modified>
</cp:coreProperties>
</file>