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11"/>
  </p:notesMasterIdLst>
  <p:handoutMasterIdLst>
    <p:handoutMasterId r:id="rId12"/>
  </p:handoutMasterIdLst>
  <p:sldIdLst>
    <p:sldId id="257" r:id="rId2"/>
    <p:sldId id="259" r:id="rId3"/>
    <p:sldId id="261" r:id="rId4"/>
    <p:sldId id="263" r:id="rId5"/>
    <p:sldId id="260" r:id="rId6"/>
    <p:sldId id="264" r:id="rId7"/>
    <p:sldId id="265" r:id="rId8"/>
    <p:sldId id="266" r:id="rId9"/>
    <p:sldId id="267" r:id="rId10"/>
  </p:sldIdLst>
  <p:sldSz cx="12192000" cy="6858000"/>
  <p:notesSz cx="6858000" cy="9144000"/>
  <p:defaultTextStyle>
    <a:defPPr rtl="0">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4660"/>
  </p:normalViewPr>
  <p:slideViewPr>
    <p:cSldViewPr snapToGrid="0">
      <p:cViewPr varScale="1">
        <p:scale>
          <a:sx n="144" d="100"/>
          <a:sy n="144" d="100"/>
        </p:scale>
        <p:origin x="150" y="264"/>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3088857-E446-4E2F-9544-DD49A5B82D6A}" type="datetime1">
              <a:rPr lang="sv-SE" smtClean="0"/>
              <a:t>2025-11-04</a:t>
            </a:fld>
            <a:endParaRPr lang="en-US" dirty="0"/>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t>‹#›</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DC473704-E3FD-48BA-88B2-43746529AA50}" type="datetime1">
              <a:rPr lang="sv-SE" smtClean="0"/>
              <a:t>2025-11-04</a:t>
            </a:fld>
            <a:endParaRPr lang="en-US"/>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sv-se"/>
              <a:t>Klicka för att redigera format för bakgrundstext</a:t>
            </a:r>
            <a:endParaRPr lang="en-US"/>
          </a:p>
          <a:p>
            <a:pPr lvl="1" rtl="0"/>
            <a:r>
              <a:rPr lang="sv-se"/>
              <a:t>Nivå två</a:t>
            </a:r>
          </a:p>
          <a:p>
            <a:pPr lvl="2" rtl="0"/>
            <a:r>
              <a:rPr lang="sv-se"/>
              <a:t>Nivå tre</a:t>
            </a:r>
          </a:p>
          <a:p>
            <a:pPr lvl="3" rtl="0"/>
            <a:r>
              <a:rPr lang="sv-se"/>
              <a:t>Nivå fyra</a:t>
            </a:r>
          </a:p>
          <a:p>
            <a:pPr lvl="4" rtl="0"/>
            <a:r>
              <a:rPr lang="sv-se"/>
              <a:t>Nivå fem</a:t>
            </a:r>
            <a:endParaRPr lang="en-US"/>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t>‹#›</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Alla vi som driver vårt fotbollslag är helt vanliga föräldrar – precis som ni. </a:t>
            </a:r>
            <a:br>
              <a:rPr lang="sv-SE" dirty="0"/>
            </a:br>
            <a:r>
              <a:rPr lang="sv-SE" dirty="0"/>
              <a:t>Vi startade med en helt ny grupp, med killar från olika delar av Västerås. Ingen av oss var fotbollsledare före.</a:t>
            </a:r>
            <a:br>
              <a:rPr lang="sv-SE" dirty="0"/>
            </a:br>
            <a:r>
              <a:rPr lang="sv-SE" dirty="0"/>
              <a:t>Vi har olika förutsättningar, kunskaper, fallenheter, egenskaper och utvecklingsområden. Det som förenar oss är att vi vill att killarna ska ha ett bra fotbollslag att spela med!</a:t>
            </a:r>
          </a:p>
        </p:txBody>
      </p:sp>
      <p:sp>
        <p:nvSpPr>
          <p:cNvPr id="4" name="Platshållare för datum 3"/>
          <p:cNvSpPr>
            <a:spLocks noGrp="1"/>
          </p:cNvSpPr>
          <p:nvPr>
            <p:ph type="dt" idx="1"/>
          </p:nvPr>
        </p:nvSpPr>
        <p:spPr/>
        <p:txBody>
          <a:bodyPr/>
          <a:lstStyle/>
          <a:p>
            <a:pPr rtl="0"/>
            <a:fld id="{DC473704-E3FD-48BA-88B2-43746529AA50}" type="datetime1">
              <a:rPr lang="sv-SE" smtClean="0"/>
              <a:t>2025-11-04</a:t>
            </a:fld>
            <a:endParaRPr lang="en-US"/>
          </a:p>
        </p:txBody>
      </p:sp>
      <p:sp>
        <p:nvSpPr>
          <p:cNvPr id="5" name="Platshållare för bildnummer 4"/>
          <p:cNvSpPr>
            <a:spLocks noGrp="1"/>
          </p:cNvSpPr>
          <p:nvPr>
            <p:ph type="sldNum" sz="quarter" idx="5"/>
          </p:nvPr>
        </p:nvSpPr>
        <p:spPr/>
        <p:txBody>
          <a:bodyPr/>
          <a:lstStyle/>
          <a:p>
            <a:pPr rtl="0"/>
            <a:fld id="{9C2B151B-D7D1-48E5-8230-5AADBC794F88}" type="slidenum">
              <a:rPr lang="en-US" smtClean="0"/>
              <a:t>1</a:t>
            </a:fld>
            <a:endParaRPr lang="en-US"/>
          </a:p>
        </p:txBody>
      </p:sp>
    </p:spTree>
    <p:extLst>
      <p:ext uri="{BB962C8B-B14F-4D97-AF65-F5344CB8AC3E}">
        <p14:creationId xmlns:p14="http://schemas.microsoft.com/office/powerpoint/2010/main" val="644393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2025 var säsongen när vi började tävla mot andra. Vi har börjat hitta spelsätt, provat olika positioner, testat vad som fungerar bra och mindre bra.</a:t>
            </a:r>
            <a:br>
              <a:rPr lang="sv-SE" dirty="0"/>
            </a:br>
            <a:r>
              <a:rPr lang="sv-SE" dirty="0"/>
              <a:t>Vi har gjort aktiviteter för att få ihop gruppen, lära känna varandra, bygga kompisgäng. Vi lär oss att fotboll är en lagsport. Man kan vinna även om man förlorar resultatmässigt!</a:t>
            </a:r>
          </a:p>
        </p:txBody>
      </p:sp>
      <p:sp>
        <p:nvSpPr>
          <p:cNvPr id="4" name="Platshållare för datum 3"/>
          <p:cNvSpPr>
            <a:spLocks noGrp="1"/>
          </p:cNvSpPr>
          <p:nvPr>
            <p:ph type="dt" idx="1"/>
          </p:nvPr>
        </p:nvSpPr>
        <p:spPr/>
        <p:txBody>
          <a:bodyPr/>
          <a:lstStyle/>
          <a:p>
            <a:pPr rtl="0"/>
            <a:fld id="{DC473704-E3FD-48BA-88B2-43746529AA50}" type="datetime1">
              <a:rPr lang="sv-SE" smtClean="0"/>
              <a:t>2025-11-04</a:t>
            </a:fld>
            <a:endParaRPr lang="en-US"/>
          </a:p>
        </p:txBody>
      </p:sp>
      <p:sp>
        <p:nvSpPr>
          <p:cNvPr id="5" name="Platshållare för bildnummer 4"/>
          <p:cNvSpPr>
            <a:spLocks noGrp="1"/>
          </p:cNvSpPr>
          <p:nvPr>
            <p:ph type="sldNum" sz="quarter" idx="5"/>
          </p:nvPr>
        </p:nvSpPr>
        <p:spPr/>
        <p:txBody>
          <a:bodyPr/>
          <a:lstStyle/>
          <a:p>
            <a:pPr rtl="0"/>
            <a:fld id="{9C2B151B-D7D1-48E5-8230-5AADBC794F88}" type="slidenum">
              <a:rPr lang="en-US" smtClean="0"/>
              <a:t>2</a:t>
            </a:fld>
            <a:endParaRPr lang="en-US"/>
          </a:p>
        </p:txBody>
      </p:sp>
    </p:spTree>
    <p:extLst>
      <p:ext uri="{BB962C8B-B14F-4D97-AF65-F5344CB8AC3E}">
        <p14:creationId xmlns:p14="http://schemas.microsoft.com/office/powerpoint/2010/main" val="3590236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som driver detta lag är helt vanliga föräldrar. Vi tar av vår tid för att få laget att fungera och existera – och vi FÅR tid med våra barn. </a:t>
            </a:r>
            <a:br>
              <a:rPr lang="sv-SE" dirty="0"/>
            </a:br>
            <a:r>
              <a:rPr lang="sv-SE" dirty="0"/>
              <a:t>Ibland kostar det mycket tid och engagemang. Ibland blir familjen, arbetet eller fritiden lidande. Men vi vill att våra killar ska ha ett fotbollslag eftersom det ger oss alla så mycket tillbaka.</a:t>
            </a:r>
          </a:p>
        </p:txBody>
      </p:sp>
      <p:sp>
        <p:nvSpPr>
          <p:cNvPr id="4" name="Platshållare för datum 3"/>
          <p:cNvSpPr>
            <a:spLocks noGrp="1"/>
          </p:cNvSpPr>
          <p:nvPr>
            <p:ph type="dt" idx="1"/>
          </p:nvPr>
        </p:nvSpPr>
        <p:spPr/>
        <p:txBody>
          <a:bodyPr/>
          <a:lstStyle/>
          <a:p>
            <a:pPr rtl="0"/>
            <a:fld id="{DC473704-E3FD-48BA-88B2-43746529AA50}" type="datetime1">
              <a:rPr lang="sv-SE" smtClean="0"/>
              <a:t>2025-11-04</a:t>
            </a:fld>
            <a:endParaRPr lang="en-US"/>
          </a:p>
        </p:txBody>
      </p:sp>
      <p:sp>
        <p:nvSpPr>
          <p:cNvPr id="5" name="Platshållare för bildnummer 4"/>
          <p:cNvSpPr>
            <a:spLocks noGrp="1"/>
          </p:cNvSpPr>
          <p:nvPr>
            <p:ph type="sldNum" sz="quarter" idx="5"/>
          </p:nvPr>
        </p:nvSpPr>
        <p:spPr/>
        <p:txBody>
          <a:bodyPr/>
          <a:lstStyle/>
          <a:p>
            <a:pPr rtl="0"/>
            <a:fld id="{9C2B151B-D7D1-48E5-8230-5AADBC794F88}" type="slidenum">
              <a:rPr lang="en-US" smtClean="0"/>
              <a:t>3</a:t>
            </a:fld>
            <a:endParaRPr lang="en-US"/>
          </a:p>
        </p:txBody>
      </p:sp>
    </p:spTree>
    <p:extLst>
      <p:ext uri="{BB962C8B-B14F-4D97-AF65-F5344CB8AC3E}">
        <p14:creationId xmlns:p14="http://schemas.microsoft.com/office/powerpoint/2010/main" val="3831525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Killarna blir 15 år och därmed ungdomar. Nu börjar resultat att räknas för många. VSK Fotboll är Västerås nummer ETT. De satsar med en fotbollsutbildning för att skapa elitspelare. De JUST NU bästa spelarna i Västerås vill spela med VSK.</a:t>
            </a:r>
            <a:br>
              <a:rPr lang="sv-SE" dirty="0"/>
            </a:br>
            <a:r>
              <a:rPr lang="sv-SE" dirty="0"/>
              <a:t>VIK Fotboll delar upp i svart och gul, där SVART går mer mot spets och gul mot bredd. Vårt mål är att SÅ MÅNGA SOM MÖJLIGT SPELAR FOTBOLL SÅ LÄNGE SOM MÖJLIGT.</a:t>
            </a:r>
            <a:br>
              <a:rPr lang="sv-SE" dirty="0"/>
            </a:br>
            <a:r>
              <a:rPr lang="sv-SE" dirty="0"/>
              <a:t>Om vi kan vara TVÅ lag kan vi skapa bättre förutsättningar för alla att utvecklas ännu mer.</a:t>
            </a:r>
          </a:p>
        </p:txBody>
      </p:sp>
      <p:sp>
        <p:nvSpPr>
          <p:cNvPr id="4" name="Platshållare för datum 3"/>
          <p:cNvSpPr>
            <a:spLocks noGrp="1"/>
          </p:cNvSpPr>
          <p:nvPr>
            <p:ph type="dt" idx="1"/>
          </p:nvPr>
        </p:nvSpPr>
        <p:spPr/>
        <p:txBody>
          <a:bodyPr/>
          <a:lstStyle/>
          <a:p>
            <a:pPr rtl="0"/>
            <a:fld id="{DC473704-E3FD-48BA-88B2-43746529AA50}" type="datetime1">
              <a:rPr lang="sv-SE" smtClean="0"/>
              <a:t>2025-11-04</a:t>
            </a:fld>
            <a:endParaRPr lang="en-US"/>
          </a:p>
        </p:txBody>
      </p:sp>
      <p:sp>
        <p:nvSpPr>
          <p:cNvPr id="5" name="Platshållare för bildnummer 4"/>
          <p:cNvSpPr>
            <a:spLocks noGrp="1"/>
          </p:cNvSpPr>
          <p:nvPr>
            <p:ph type="sldNum" sz="quarter" idx="5"/>
          </p:nvPr>
        </p:nvSpPr>
        <p:spPr/>
        <p:txBody>
          <a:bodyPr/>
          <a:lstStyle/>
          <a:p>
            <a:pPr rtl="0"/>
            <a:fld id="{9C2B151B-D7D1-48E5-8230-5AADBC794F88}" type="slidenum">
              <a:rPr lang="en-US" smtClean="0"/>
              <a:t>4</a:t>
            </a:fld>
            <a:endParaRPr lang="en-US"/>
          </a:p>
        </p:txBody>
      </p:sp>
    </p:spTree>
    <p:extLst>
      <p:ext uri="{BB962C8B-B14F-4D97-AF65-F5344CB8AC3E}">
        <p14:creationId xmlns:p14="http://schemas.microsoft.com/office/powerpoint/2010/main" val="3375014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Alla vi ledare är vanliga föräldrar – precis som ni. Vi som tränar laget är de som lägger ner mest tid och engagemang: 10-15 timmar per vecka.</a:t>
            </a:r>
            <a:br>
              <a:rPr lang="sv-SE" dirty="0"/>
            </a:br>
            <a:r>
              <a:rPr lang="sv-SE" dirty="0"/>
              <a:t>Laget behöver att ALLA familjer deltar på något sätt. Annars hamnar allt ansvar på ett fåtal föräldrar.</a:t>
            </a:r>
          </a:p>
        </p:txBody>
      </p:sp>
      <p:sp>
        <p:nvSpPr>
          <p:cNvPr id="4" name="Platshållare för datum 3"/>
          <p:cNvSpPr>
            <a:spLocks noGrp="1"/>
          </p:cNvSpPr>
          <p:nvPr>
            <p:ph type="dt" idx="1"/>
          </p:nvPr>
        </p:nvSpPr>
        <p:spPr/>
        <p:txBody>
          <a:bodyPr/>
          <a:lstStyle/>
          <a:p>
            <a:pPr rtl="0"/>
            <a:fld id="{DC473704-E3FD-48BA-88B2-43746529AA50}" type="datetime1">
              <a:rPr lang="sv-SE" smtClean="0"/>
              <a:t>2025-11-04</a:t>
            </a:fld>
            <a:endParaRPr lang="en-US"/>
          </a:p>
        </p:txBody>
      </p:sp>
      <p:sp>
        <p:nvSpPr>
          <p:cNvPr id="5" name="Platshållare för bildnummer 4"/>
          <p:cNvSpPr>
            <a:spLocks noGrp="1"/>
          </p:cNvSpPr>
          <p:nvPr>
            <p:ph type="sldNum" sz="quarter" idx="5"/>
          </p:nvPr>
        </p:nvSpPr>
        <p:spPr/>
        <p:txBody>
          <a:bodyPr/>
          <a:lstStyle/>
          <a:p>
            <a:pPr rtl="0"/>
            <a:fld id="{9C2B151B-D7D1-48E5-8230-5AADBC794F88}" type="slidenum">
              <a:rPr lang="en-US" smtClean="0"/>
              <a:t>5</a:t>
            </a:fld>
            <a:endParaRPr lang="en-US"/>
          </a:p>
        </p:txBody>
      </p:sp>
    </p:spTree>
    <p:extLst>
      <p:ext uri="{BB962C8B-B14F-4D97-AF65-F5344CB8AC3E}">
        <p14:creationId xmlns:p14="http://schemas.microsoft.com/office/powerpoint/2010/main" val="4290102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pPr rtl="0"/>
            <a:fld id="{DC473704-E3FD-48BA-88B2-43746529AA50}" type="datetime1">
              <a:rPr lang="sv-SE" smtClean="0"/>
              <a:t>2025-11-04</a:t>
            </a:fld>
            <a:endParaRPr lang="en-US"/>
          </a:p>
        </p:txBody>
      </p:sp>
      <p:sp>
        <p:nvSpPr>
          <p:cNvPr id="5" name="Platshållare för bildnummer 4"/>
          <p:cNvSpPr>
            <a:spLocks noGrp="1"/>
          </p:cNvSpPr>
          <p:nvPr>
            <p:ph type="sldNum" sz="quarter" idx="5"/>
          </p:nvPr>
        </p:nvSpPr>
        <p:spPr/>
        <p:txBody>
          <a:bodyPr/>
          <a:lstStyle/>
          <a:p>
            <a:pPr rtl="0"/>
            <a:fld id="{9C2B151B-D7D1-48E5-8230-5AADBC794F88}" type="slidenum">
              <a:rPr lang="en-US" smtClean="0"/>
              <a:t>6</a:t>
            </a:fld>
            <a:endParaRPr lang="en-US"/>
          </a:p>
        </p:txBody>
      </p:sp>
    </p:spTree>
    <p:extLst>
      <p:ext uri="{BB962C8B-B14F-4D97-AF65-F5344CB8AC3E}">
        <p14:creationId xmlns:p14="http://schemas.microsoft.com/office/powerpoint/2010/main" val="50903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Vårt stora behov är LAGLEDARE. 1-3 föräldrar som tar hand om allt som inte rör fotbollsträningen eller matchen.</a:t>
            </a:r>
          </a:p>
        </p:txBody>
      </p:sp>
      <p:sp>
        <p:nvSpPr>
          <p:cNvPr id="4" name="Platshållare för datum 3"/>
          <p:cNvSpPr>
            <a:spLocks noGrp="1"/>
          </p:cNvSpPr>
          <p:nvPr>
            <p:ph type="dt" idx="1"/>
          </p:nvPr>
        </p:nvSpPr>
        <p:spPr/>
        <p:txBody>
          <a:bodyPr/>
          <a:lstStyle/>
          <a:p>
            <a:pPr rtl="0"/>
            <a:fld id="{DC473704-E3FD-48BA-88B2-43746529AA50}" type="datetime1">
              <a:rPr lang="sv-SE" smtClean="0"/>
              <a:t>2025-11-04</a:t>
            </a:fld>
            <a:endParaRPr lang="en-US"/>
          </a:p>
        </p:txBody>
      </p:sp>
      <p:sp>
        <p:nvSpPr>
          <p:cNvPr id="5" name="Platshållare för bildnummer 4"/>
          <p:cNvSpPr>
            <a:spLocks noGrp="1"/>
          </p:cNvSpPr>
          <p:nvPr>
            <p:ph type="sldNum" sz="quarter" idx="5"/>
          </p:nvPr>
        </p:nvSpPr>
        <p:spPr/>
        <p:txBody>
          <a:bodyPr/>
          <a:lstStyle/>
          <a:p>
            <a:pPr rtl="0"/>
            <a:fld id="{9C2B151B-D7D1-48E5-8230-5AADBC794F88}" type="slidenum">
              <a:rPr lang="en-US" smtClean="0"/>
              <a:t>7</a:t>
            </a:fld>
            <a:endParaRPr lang="en-US"/>
          </a:p>
        </p:txBody>
      </p:sp>
    </p:spTree>
    <p:extLst>
      <p:ext uri="{BB962C8B-B14F-4D97-AF65-F5344CB8AC3E}">
        <p14:creationId xmlns:p14="http://schemas.microsoft.com/office/powerpoint/2010/main" val="2723410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har planer på att ha ett träningsläger med övernattning. Detta för att antingen avsluta säsongen tillsammans eller att starta upp den nya säsongen tillsammans. Diskussioner, roliga aktiviteter och att hänga med varandra.</a:t>
            </a:r>
          </a:p>
          <a:p>
            <a:r>
              <a:rPr lang="sv-SE" dirty="0"/>
              <a:t>Vi vill också spela en eller flera cuper under 2026. </a:t>
            </a:r>
            <a:r>
              <a:rPr lang="sv-SE" dirty="0" err="1"/>
              <a:t>Hemmacup</a:t>
            </a:r>
            <a:r>
              <a:rPr lang="sv-SE" dirty="0"/>
              <a:t>? </a:t>
            </a:r>
            <a:r>
              <a:rPr lang="sv-SE" dirty="0" err="1"/>
              <a:t>Bortacup</a:t>
            </a:r>
            <a:r>
              <a:rPr lang="sv-SE" dirty="0"/>
              <a:t>? Övernattning eller ej?</a:t>
            </a:r>
          </a:p>
        </p:txBody>
      </p:sp>
      <p:sp>
        <p:nvSpPr>
          <p:cNvPr id="4" name="Platshållare för datum 3"/>
          <p:cNvSpPr>
            <a:spLocks noGrp="1"/>
          </p:cNvSpPr>
          <p:nvPr>
            <p:ph type="dt" idx="1"/>
          </p:nvPr>
        </p:nvSpPr>
        <p:spPr/>
        <p:txBody>
          <a:bodyPr/>
          <a:lstStyle/>
          <a:p>
            <a:pPr rtl="0"/>
            <a:fld id="{DC473704-E3FD-48BA-88B2-43746529AA50}" type="datetime1">
              <a:rPr lang="sv-SE" smtClean="0"/>
              <a:t>2025-11-04</a:t>
            </a:fld>
            <a:endParaRPr lang="en-US"/>
          </a:p>
        </p:txBody>
      </p:sp>
      <p:sp>
        <p:nvSpPr>
          <p:cNvPr id="5" name="Platshållare för bildnummer 4"/>
          <p:cNvSpPr>
            <a:spLocks noGrp="1"/>
          </p:cNvSpPr>
          <p:nvPr>
            <p:ph type="sldNum" sz="quarter" idx="5"/>
          </p:nvPr>
        </p:nvSpPr>
        <p:spPr/>
        <p:txBody>
          <a:bodyPr/>
          <a:lstStyle/>
          <a:p>
            <a:pPr rtl="0"/>
            <a:fld id="{9C2B151B-D7D1-48E5-8230-5AADBC794F88}" type="slidenum">
              <a:rPr lang="en-US" smtClean="0"/>
              <a:t>8</a:t>
            </a:fld>
            <a:endParaRPr lang="en-US"/>
          </a:p>
        </p:txBody>
      </p:sp>
    </p:spTree>
    <p:extLst>
      <p:ext uri="{BB962C8B-B14F-4D97-AF65-F5344CB8AC3E}">
        <p14:creationId xmlns:p14="http://schemas.microsoft.com/office/powerpoint/2010/main" val="158021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Lagledarrollen tar väldigt mycket mindre tid än tränarrollen. Lagledarrollen kan också fördelas på flera personer. Uppdraget/ansvaret är mer ”stötvis” och arbetsuppgifter som uppkommer kan fördelas på flera.</a:t>
            </a:r>
          </a:p>
        </p:txBody>
      </p:sp>
      <p:sp>
        <p:nvSpPr>
          <p:cNvPr id="4" name="Platshållare för datum 3"/>
          <p:cNvSpPr>
            <a:spLocks noGrp="1"/>
          </p:cNvSpPr>
          <p:nvPr>
            <p:ph type="dt" idx="1"/>
          </p:nvPr>
        </p:nvSpPr>
        <p:spPr/>
        <p:txBody>
          <a:bodyPr/>
          <a:lstStyle/>
          <a:p>
            <a:pPr rtl="0"/>
            <a:fld id="{DC473704-E3FD-48BA-88B2-43746529AA50}" type="datetime1">
              <a:rPr lang="sv-SE" smtClean="0"/>
              <a:t>2025-11-04</a:t>
            </a:fld>
            <a:endParaRPr lang="en-US"/>
          </a:p>
        </p:txBody>
      </p:sp>
      <p:sp>
        <p:nvSpPr>
          <p:cNvPr id="5" name="Platshållare för bildnummer 4"/>
          <p:cNvSpPr>
            <a:spLocks noGrp="1"/>
          </p:cNvSpPr>
          <p:nvPr>
            <p:ph type="sldNum" sz="quarter" idx="5"/>
          </p:nvPr>
        </p:nvSpPr>
        <p:spPr/>
        <p:txBody>
          <a:bodyPr/>
          <a:lstStyle/>
          <a:p>
            <a:pPr rtl="0"/>
            <a:fld id="{9C2B151B-D7D1-48E5-8230-5AADBC794F88}" type="slidenum">
              <a:rPr lang="en-US" smtClean="0"/>
              <a:t>9</a:t>
            </a:fld>
            <a:endParaRPr lang="en-US"/>
          </a:p>
        </p:txBody>
      </p:sp>
    </p:spTree>
    <p:extLst>
      <p:ext uri="{BB962C8B-B14F-4D97-AF65-F5344CB8AC3E}">
        <p14:creationId xmlns:p14="http://schemas.microsoft.com/office/powerpoint/2010/main" val="2093767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10" name="Rektangulär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2" name="Rubrik 1"/>
          <p:cNvSpPr>
            <a:spLocks noGrp="1"/>
          </p:cNvSpPr>
          <p:nvPr>
            <p:ph type="ctrTitle" hasCustomPrompt="1"/>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sv-se" dirty="0"/>
              <a:t>Klicka här för att ändra format</a:t>
            </a:r>
            <a:endParaRPr lang="en-US" dirty="0"/>
          </a:p>
        </p:txBody>
      </p:sp>
      <p:sp>
        <p:nvSpPr>
          <p:cNvPr id="3" name="Underrubrik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sv-SE"/>
              <a:t>Klicka här för att ändra mall för underrubrikformat</a:t>
            </a:r>
            <a:endParaRPr lang="en-US" dirty="0"/>
          </a:p>
        </p:txBody>
      </p:sp>
      <p:cxnSp>
        <p:nvCxnSpPr>
          <p:cNvPr id="9" name="Rak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Platshållare för datum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AFB43BF2-CBB9-45F3-A2CB-D37CE07FE672}" type="datetime1">
              <a:rPr lang="sv-SE" smtClean="0"/>
              <a:t>2025-11-04</a:t>
            </a:fld>
            <a:endParaRPr lang="en-US" dirty="0"/>
          </a:p>
        </p:txBody>
      </p:sp>
      <p:sp>
        <p:nvSpPr>
          <p:cNvPr id="5" name="Platshållare för sidfot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en-US" dirty="0"/>
          </a:p>
        </p:txBody>
      </p:sp>
      <p:sp>
        <p:nvSpPr>
          <p:cNvPr id="6" name="Platshållare för bildnumm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a:t>Klicka här för att ändra mall för rubrikformat</a:t>
            </a:r>
            <a:endParaRPr lang="en-US" dirty="0"/>
          </a:p>
        </p:txBody>
      </p:sp>
      <p:sp>
        <p:nvSpPr>
          <p:cNvPr id="3" name="Platshållare 2 för vertikal text"/>
          <p:cNvSpPr>
            <a:spLocks noGrp="1"/>
          </p:cNvSpPr>
          <p:nvPr>
            <p:ph type="body" orient="vert" idx="1"/>
          </p:nvPr>
        </p:nvSpPr>
        <p:spPr/>
        <p:txBody>
          <a:bodyPr vert="eaVert" lIns="45720" tIns="0" rIns="45720" bIns="0" rtlCol="0"/>
          <a:lstStyle/>
          <a:p>
            <a:pPr lvl="0" rtl="0"/>
            <a:r>
              <a:rPr lang="sv-SE"/>
              <a:t>Klicka här för att ändra format på bakgrundstexten</a:t>
            </a:r>
          </a:p>
          <a:p>
            <a:pPr lvl="1" rtl="0"/>
            <a:r>
              <a:rPr lang="sv-SE"/>
              <a:t>Nivå två</a:t>
            </a:r>
          </a:p>
          <a:p>
            <a:pPr lvl="2" rtl="0"/>
            <a:r>
              <a:rPr lang="sv-SE"/>
              <a:t>Nivå tre</a:t>
            </a:r>
          </a:p>
          <a:p>
            <a:pPr lvl="3" rtl="0"/>
            <a:r>
              <a:rPr lang="sv-SE"/>
              <a:t>Nivå fyra</a:t>
            </a:r>
          </a:p>
          <a:p>
            <a:pPr lvl="4" rtl="0"/>
            <a:r>
              <a:rPr lang="sv-SE"/>
              <a:t>Nivå fem</a:t>
            </a:r>
            <a:endParaRPr lang="en-US" dirty="0"/>
          </a:p>
        </p:txBody>
      </p:sp>
      <p:sp>
        <p:nvSpPr>
          <p:cNvPr id="7" name="Platshållare för datum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8A471099-BB42-439C-BEE4-7ED2199C5226}" type="datetime1">
              <a:rPr lang="sv-SE" smtClean="0"/>
              <a:t>2025-11-04</a:t>
            </a:fld>
            <a:endParaRPr lang="en-US" dirty="0"/>
          </a:p>
        </p:txBody>
      </p:sp>
      <p:sp>
        <p:nvSpPr>
          <p:cNvPr id="8" name="Platshållare för sidfot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endParaRPr lang="en-US" dirty="0"/>
          </a:p>
        </p:txBody>
      </p:sp>
      <p:sp>
        <p:nvSpPr>
          <p:cNvPr id="9" name="Platshållare för bildnumm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9" name="Rektangulär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Lodrät rubrik 1"/>
          <p:cNvSpPr>
            <a:spLocks noGrp="1"/>
          </p:cNvSpPr>
          <p:nvPr>
            <p:ph type="title" orient="vert" hasCustomPrompt="1"/>
          </p:nvPr>
        </p:nvSpPr>
        <p:spPr>
          <a:xfrm>
            <a:off x="8724900" y="412302"/>
            <a:ext cx="2628900" cy="5759898"/>
          </a:xfrm>
        </p:spPr>
        <p:txBody>
          <a:bodyPr vert="eaVert" rtlCol="0"/>
          <a:lstStyle>
            <a:lvl1pPr>
              <a:defRPr/>
            </a:lvl1pPr>
          </a:lstStyle>
          <a:p>
            <a:pPr rtl="0"/>
            <a:r>
              <a:rPr lang="sv-se" dirty="0"/>
              <a:t>Klicka här för att ändra format</a:t>
            </a:r>
            <a:endParaRPr lang="en-US" dirty="0"/>
          </a:p>
        </p:txBody>
      </p:sp>
      <p:sp>
        <p:nvSpPr>
          <p:cNvPr id="3" name="Platshållare 2 för vertikal text"/>
          <p:cNvSpPr>
            <a:spLocks noGrp="1"/>
          </p:cNvSpPr>
          <p:nvPr>
            <p:ph type="body" orient="vert" idx="1"/>
          </p:nvPr>
        </p:nvSpPr>
        <p:spPr>
          <a:xfrm>
            <a:off x="838200" y="412302"/>
            <a:ext cx="7734300" cy="5759898"/>
          </a:xfrm>
        </p:spPr>
        <p:txBody>
          <a:bodyPr vert="eaVert" lIns="45720" tIns="0" rIns="45720" bIns="0" rtlCol="0"/>
          <a:lstStyle/>
          <a:p>
            <a:pPr lvl="0" rtl="0"/>
            <a:r>
              <a:rPr lang="sv-SE"/>
              <a:t>Klicka här för att ändra format på bakgrundstexten</a:t>
            </a:r>
          </a:p>
          <a:p>
            <a:pPr lvl="1" rtl="0"/>
            <a:r>
              <a:rPr lang="sv-SE"/>
              <a:t>Nivå två</a:t>
            </a:r>
          </a:p>
          <a:p>
            <a:pPr lvl="2" rtl="0"/>
            <a:r>
              <a:rPr lang="sv-SE"/>
              <a:t>Nivå tre</a:t>
            </a:r>
          </a:p>
          <a:p>
            <a:pPr lvl="3" rtl="0"/>
            <a:r>
              <a:rPr lang="sv-SE"/>
              <a:t>Nivå fyra</a:t>
            </a:r>
          </a:p>
          <a:p>
            <a:pPr lvl="4" rtl="0"/>
            <a:r>
              <a:rPr lang="sv-SE"/>
              <a:t>Nivå fem</a:t>
            </a:r>
            <a:endParaRPr lang="en-US" dirty="0"/>
          </a:p>
        </p:txBody>
      </p:sp>
      <p:sp>
        <p:nvSpPr>
          <p:cNvPr id="7" name="Platshållare för datum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5CC28A88-5F62-47A2-9F7A-E5733953F0F1}" type="datetime1">
              <a:rPr lang="sv-SE" smtClean="0"/>
              <a:t>2025-11-04</a:t>
            </a:fld>
            <a:endParaRPr lang="en-US" dirty="0"/>
          </a:p>
        </p:txBody>
      </p:sp>
      <p:sp>
        <p:nvSpPr>
          <p:cNvPr id="8" name="Platshållare för sidfot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endParaRPr lang="en-US" dirty="0"/>
          </a:p>
        </p:txBody>
      </p:sp>
      <p:sp>
        <p:nvSpPr>
          <p:cNvPr id="10" name="Platshållare för bildnumm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a:t>Klicka här för att ändra mall för rubrikformat</a:t>
            </a:r>
            <a:endParaRPr lang="en-US" dirty="0"/>
          </a:p>
        </p:txBody>
      </p:sp>
      <p:sp>
        <p:nvSpPr>
          <p:cNvPr id="3" name="Platshållare för innehåll 2"/>
          <p:cNvSpPr>
            <a:spLocks noGrp="1"/>
          </p:cNvSpPr>
          <p:nvPr>
            <p:ph idx="1"/>
          </p:nvPr>
        </p:nvSpPr>
        <p:spPr/>
        <p:txBody>
          <a:bodyPr rtlCol="0"/>
          <a:lstStyle/>
          <a:p>
            <a:pPr lvl="0" rtl="0"/>
            <a:r>
              <a:rPr lang="sv-SE"/>
              <a:t>Klicka här för att ändra format på bakgrundstexten</a:t>
            </a:r>
          </a:p>
          <a:p>
            <a:pPr lvl="1" rtl="0"/>
            <a:r>
              <a:rPr lang="sv-SE"/>
              <a:t>Nivå två</a:t>
            </a:r>
          </a:p>
          <a:p>
            <a:pPr lvl="2" rtl="0"/>
            <a:r>
              <a:rPr lang="sv-SE"/>
              <a:t>Nivå tre</a:t>
            </a:r>
          </a:p>
          <a:p>
            <a:pPr lvl="3" rtl="0"/>
            <a:r>
              <a:rPr lang="sv-SE"/>
              <a:t>Nivå fyra</a:t>
            </a:r>
          </a:p>
          <a:p>
            <a:pPr lvl="4" rtl="0"/>
            <a:r>
              <a:rPr lang="sv-SE"/>
              <a:t>Nivå fem</a:t>
            </a:r>
            <a:endParaRPr lang="en-US" dirty="0"/>
          </a:p>
        </p:txBody>
      </p:sp>
      <p:sp>
        <p:nvSpPr>
          <p:cNvPr id="7" name="Platshållare för datum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336122F7-A223-4841-B71E-69B17F6345A6}" type="datetime1">
              <a:rPr lang="sv-SE" smtClean="0"/>
              <a:t>2025-11-04</a:t>
            </a:fld>
            <a:endParaRPr lang="en-US" dirty="0"/>
          </a:p>
        </p:txBody>
      </p:sp>
      <p:sp>
        <p:nvSpPr>
          <p:cNvPr id="8" name="Platshållare för sidfot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en-US" dirty="0"/>
          </a:p>
        </p:txBody>
      </p:sp>
      <p:sp>
        <p:nvSpPr>
          <p:cNvPr id="9" name="Platshållare för bildnumm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Pr>
        <a:solidFill>
          <a:schemeClr val="bg1"/>
        </a:solidFill>
        <a:effectLst/>
      </p:bgPr>
    </p:bg>
    <p:spTree>
      <p:nvGrpSpPr>
        <p:cNvPr id="1" name=""/>
        <p:cNvGrpSpPr/>
        <p:nvPr/>
      </p:nvGrpSpPr>
      <p:grpSpPr>
        <a:xfrm>
          <a:off x="0" y="0"/>
          <a:ext cx="0" cy="0"/>
          <a:chOff x="0" y="0"/>
          <a:chExt cx="0" cy="0"/>
        </a:xfrm>
      </p:grpSpPr>
      <p:sp>
        <p:nvSpPr>
          <p:cNvPr id="10" name="Rektangulär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p:cNvSpPr>
            <a:spLocks noGrp="1"/>
          </p:cNvSpPr>
          <p:nvPr>
            <p:ph type="title" hasCustomPrompt="1"/>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sv-se" dirty="0"/>
              <a:t>Klicka här för att ändra format</a:t>
            </a:r>
            <a:endParaRPr lang="en-US" dirty="0"/>
          </a:p>
        </p:txBody>
      </p:sp>
      <p:sp>
        <p:nvSpPr>
          <p:cNvPr id="3" name="Platshållare för text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sv-SE"/>
              <a:t>Klicka här för att ändra format på bakgrundstexten</a:t>
            </a:r>
          </a:p>
        </p:txBody>
      </p:sp>
      <p:cxnSp>
        <p:nvCxnSpPr>
          <p:cNvPr id="9" name="Rak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Platshållare för datum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9F588812-D55C-436B-8039-7F9A33CEEE8B}" type="datetime1">
              <a:rPr lang="sv-SE" smtClean="0"/>
              <a:t>2025-11-04</a:t>
            </a:fld>
            <a:endParaRPr lang="en-US" dirty="0"/>
          </a:p>
        </p:txBody>
      </p:sp>
      <p:sp>
        <p:nvSpPr>
          <p:cNvPr id="8" name="Platshållare för sidfot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en-US" dirty="0"/>
          </a:p>
        </p:txBody>
      </p:sp>
      <p:sp>
        <p:nvSpPr>
          <p:cNvPr id="11" name="Platshållare för bildnumm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
    <p:spTree>
      <p:nvGrpSpPr>
        <p:cNvPr id="1" name=""/>
        <p:cNvGrpSpPr/>
        <p:nvPr/>
      </p:nvGrpSpPr>
      <p:grpSpPr>
        <a:xfrm>
          <a:off x="0" y="0"/>
          <a:ext cx="0" cy="0"/>
          <a:chOff x="0" y="0"/>
          <a:chExt cx="0" cy="0"/>
        </a:xfrm>
      </p:grpSpPr>
      <p:sp>
        <p:nvSpPr>
          <p:cNvPr id="8" name="Rubrik 7"/>
          <p:cNvSpPr>
            <a:spLocks noGrp="1"/>
          </p:cNvSpPr>
          <p:nvPr>
            <p:ph type="title"/>
          </p:nvPr>
        </p:nvSpPr>
        <p:spPr>
          <a:xfrm>
            <a:off x="1097280" y="286603"/>
            <a:ext cx="10058400" cy="1450757"/>
          </a:xfrm>
        </p:spPr>
        <p:txBody>
          <a:bodyPr rtlCol="0"/>
          <a:lstStyle/>
          <a:p>
            <a:pPr rtl="0"/>
            <a:r>
              <a:rPr lang="sv-SE"/>
              <a:t>Klicka här för att ändra mall för rubrikformat</a:t>
            </a:r>
            <a:endParaRPr lang="en-US" dirty="0"/>
          </a:p>
        </p:txBody>
      </p:sp>
      <p:sp>
        <p:nvSpPr>
          <p:cNvPr id="3" name="Platshållare för innehåll 2"/>
          <p:cNvSpPr>
            <a:spLocks noGrp="1"/>
          </p:cNvSpPr>
          <p:nvPr>
            <p:ph sz="half" idx="1"/>
          </p:nvPr>
        </p:nvSpPr>
        <p:spPr>
          <a:xfrm>
            <a:off x="1097280" y="2120900"/>
            <a:ext cx="4639736" cy="3748193"/>
          </a:xfrm>
        </p:spPr>
        <p:txBody>
          <a:bodyPr rtlCol="0"/>
          <a:lstStyle/>
          <a:p>
            <a:pPr lvl="0" rtl="0"/>
            <a:r>
              <a:rPr lang="sv-SE"/>
              <a:t>Klicka här för att ändra format på bakgrundstexten</a:t>
            </a:r>
          </a:p>
          <a:p>
            <a:pPr lvl="1" rtl="0"/>
            <a:r>
              <a:rPr lang="sv-SE"/>
              <a:t>Nivå två</a:t>
            </a:r>
          </a:p>
          <a:p>
            <a:pPr lvl="2" rtl="0"/>
            <a:r>
              <a:rPr lang="sv-SE"/>
              <a:t>Nivå tre</a:t>
            </a:r>
          </a:p>
          <a:p>
            <a:pPr lvl="3" rtl="0"/>
            <a:r>
              <a:rPr lang="sv-SE"/>
              <a:t>Nivå fyra</a:t>
            </a:r>
          </a:p>
          <a:p>
            <a:pPr lvl="4" rtl="0"/>
            <a:r>
              <a:rPr lang="sv-SE"/>
              <a:t>Nivå fem</a:t>
            </a:r>
            <a:endParaRPr lang="en-US" dirty="0"/>
          </a:p>
        </p:txBody>
      </p:sp>
      <p:sp>
        <p:nvSpPr>
          <p:cNvPr id="4" name="Platshållare för innehåll 3"/>
          <p:cNvSpPr>
            <a:spLocks noGrp="1"/>
          </p:cNvSpPr>
          <p:nvPr>
            <p:ph sz="half" idx="2"/>
          </p:nvPr>
        </p:nvSpPr>
        <p:spPr>
          <a:xfrm>
            <a:off x="6515944" y="2120900"/>
            <a:ext cx="4639736" cy="3748194"/>
          </a:xfrm>
        </p:spPr>
        <p:txBody>
          <a:bodyPr rtlCol="0"/>
          <a:lstStyle/>
          <a:p>
            <a:pPr lvl="0" rtl="0"/>
            <a:r>
              <a:rPr lang="sv-SE"/>
              <a:t>Klicka här för att ändra format på bakgrundstexten</a:t>
            </a:r>
          </a:p>
          <a:p>
            <a:pPr lvl="1" rtl="0"/>
            <a:r>
              <a:rPr lang="sv-SE"/>
              <a:t>Nivå två</a:t>
            </a:r>
          </a:p>
          <a:p>
            <a:pPr lvl="2" rtl="0"/>
            <a:r>
              <a:rPr lang="sv-SE"/>
              <a:t>Nivå tre</a:t>
            </a:r>
          </a:p>
          <a:p>
            <a:pPr lvl="3" rtl="0"/>
            <a:r>
              <a:rPr lang="sv-SE"/>
              <a:t>Nivå fyra</a:t>
            </a:r>
          </a:p>
          <a:p>
            <a:pPr lvl="4" rtl="0"/>
            <a:r>
              <a:rPr lang="sv-SE"/>
              <a:t>Nivå fem</a:t>
            </a:r>
            <a:endParaRPr lang="en-US" dirty="0"/>
          </a:p>
        </p:txBody>
      </p:sp>
      <p:sp>
        <p:nvSpPr>
          <p:cNvPr id="2" name="Platshållare för datum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B6EFBF10-9DAE-49A8-AD3F-84D981C469B0}" type="datetime1">
              <a:rPr lang="sv-SE" smtClean="0"/>
              <a:t>2025-11-04</a:t>
            </a:fld>
            <a:endParaRPr lang="en-US" dirty="0"/>
          </a:p>
        </p:txBody>
      </p:sp>
      <p:sp>
        <p:nvSpPr>
          <p:cNvPr id="9" name="Platshållare för sidfot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en-US" dirty="0"/>
          </a:p>
        </p:txBody>
      </p:sp>
      <p:sp>
        <p:nvSpPr>
          <p:cNvPr id="10" name="Platshållare för bildnumm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Rubrik 9"/>
          <p:cNvSpPr>
            <a:spLocks noGrp="1"/>
          </p:cNvSpPr>
          <p:nvPr>
            <p:ph type="title"/>
          </p:nvPr>
        </p:nvSpPr>
        <p:spPr>
          <a:xfrm>
            <a:off x="1097280" y="286603"/>
            <a:ext cx="10058400" cy="1450757"/>
          </a:xfrm>
        </p:spPr>
        <p:txBody>
          <a:bodyPr rtlCol="0"/>
          <a:lstStyle/>
          <a:p>
            <a:pPr rtl="0"/>
            <a:r>
              <a:rPr lang="sv-SE"/>
              <a:t>Klicka här för att ändra mall för rubrikformat</a:t>
            </a:r>
            <a:endParaRPr lang="en-US" dirty="0"/>
          </a:p>
        </p:txBody>
      </p:sp>
      <p:sp>
        <p:nvSpPr>
          <p:cNvPr id="3" name="Platshållare för text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a:t>Klicka här för att ändra format på bakgrundstexten</a:t>
            </a:r>
          </a:p>
        </p:txBody>
      </p:sp>
      <p:sp>
        <p:nvSpPr>
          <p:cNvPr id="4" name="Platshållare för innehåll 3"/>
          <p:cNvSpPr>
            <a:spLocks noGrp="1"/>
          </p:cNvSpPr>
          <p:nvPr>
            <p:ph sz="half" idx="2"/>
          </p:nvPr>
        </p:nvSpPr>
        <p:spPr>
          <a:xfrm>
            <a:off x="1097280" y="2958274"/>
            <a:ext cx="4639736" cy="2910821"/>
          </a:xfrm>
        </p:spPr>
        <p:txBody>
          <a:bodyPr rtlCol="0"/>
          <a:lstStyle/>
          <a:p>
            <a:pPr lvl="0" rtl="0"/>
            <a:r>
              <a:rPr lang="sv-SE"/>
              <a:t>Klicka här för att ändra format på bakgrundstexten</a:t>
            </a:r>
          </a:p>
          <a:p>
            <a:pPr lvl="1" rtl="0"/>
            <a:r>
              <a:rPr lang="sv-SE"/>
              <a:t>Nivå två</a:t>
            </a:r>
          </a:p>
          <a:p>
            <a:pPr lvl="2" rtl="0"/>
            <a:r>
              <a:rPr lang="sv-SE"/>
              <a:t>Nivå tre</a:t>
            </a:r>
          </a:p>
          <a:p>
            <a:pPr lvl="3" rtl="0"/>
            <a:r>
              <a:rPr lang="sv-SE"/>
              <a:t>Nivå fyra</a:t>
            </a:r>
          </a:p>
          <a:p>
            <a:pPr lvl="4" rtl="0"/>
            <a:r>
              <a:rPr lang="sv-SE"/>
              <a:t>Nivå fem</a:t>
            </a:r>
            <a:endParaRPr lang="en-US" dirty="0"/>
          </a:p>
        </p:txBody>
      </p:sp>
      <p:sp>
        <p:nvSpPr>
          <p:cNvPr id="5" name="Platshållare för text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a:t>Klicka här för att ändra format på bakgrundstexten</a:t>
            </a:r>
          </a:p>
        </p:txBody>
      </p:sp>
      <p:sp>
        <p:nvSpPr>
          <p:cNvPr id="6" name="Platshållare för innehåll 5"/>
          <p:cNvSpPr>
            <a:spLocks noGrp="1"/>
          </p:cNvSpPr>
          <p:nvPr>
            <p:ph sz="quarter" idx="4"/>
          </p:nvPr>
        </p:nvSpPr>
        <p:spPr>
          <a:xfrm>
            <a:off x="6515944" y="2958273"/>
            <a:ext cx="4639736" cy="2910821"/>
          </a:xfrm>
        </p:spPr>
        <p:txBody>
          <a:bodyPr rtlCol="0"/>
          <a:lstStyle/>
          <a:p>
            <a:pPr lvl="0" rtl="0"/>
            <a:r>
              <a:rPr lang="sv-SE"/>
              <a:t>Klicka här för att ändra format på bakgrundstexten</a:t>
            </a:r>
          </a:p>
          <a:p>
            <a:pPr lvl="1" rtl="0"/>
            <a:r>
              <a:rPr lang="sv-SE"/>
              <a:t>Nivå två</a:t>
            </a:r>
          </a:p>
          <a:p>
            <a:pPr lvl="2" rtl="0"/>
            <a:r>
              <a:rPr lang="sv-SE"/>
              <a:t>Nivå tre</a:t>
            </a:r>
          </a:p>
          <a:p>
            <a:pPr lvl="3" rtl="0"/>
            <a:r>
              <a:rPr lang="sv-SE"/>
              <a:t>Nivå fyra</a:t>
            </a:r>
          </a:p>
          <a:p>
            <a:pPr lvl="4" rtl="0"/>
            <a:r>
              <a:rPr lang="sv-SE"/>
              <a:t>Nivå fem</a:t>
            </a:r>
            <a:endParaRPr lang="en-US" dirty="0"/>
          </a:p>
        </p:txBody>
      </p:sp>
      <p:sp>
        <p:nvSpPr>
          <p:cNvPr id="2" name="Platshållare för datum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04E3C28E-D468-4B6A-9A84-8BE737A0761D}" type="datetime1">
              <a:rPr lang="sv-SE" smtClean="0"/>
              <a:t>2025-11-04</a:t>
            </a:fld>
            <a:endParaRPr lang="en-US" dirty="0"/>
          </a:p>
        </p:txBody>
      </p:sp>
      <p:sp>
        <p:nvSpPr>
          <p:cNvPr id="11" name="Platshållare för sidfot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en-US" dirty="0"/>
          </a:p>
        </p:txBody>
      </p:sp>
      <p:sp>
        <p:nvSpPr>
          <p:cNvPr id="12" name="Platshållare för bildnumm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a:t>Klicka här för att ändra mall för rubrikformat</a:t>
            </a:r>
            <a:endParaRPr lang="en-US" dirty="0"/>
          </a:p>
        </p:txBody>
      </p:sp>
      <p:sp>
        <p:nvSpPr>
          <p:cNvPr id="6" name="Platshållare för datum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E52D9EC9-01D6-43F0-B556-0EE8828A0E30}" type="datetime1">
              <a:rPr lang="sv-SE" smtClean="0"/>
              <a:t>2025-11-04</a:t>
            </a:fld>
            <a:endParaRPr lang="en-US" dirty="0"/>
          </a:p>
        </p:txBody>
      </p:sp>
      <p:sp>
        <p:nvSpPr>
          <p:cNvPr id="7" name="Platshållare för sidfot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en-US" dirty="0"/>
          </a:p>
        </p:txBody>
      </p:sp>
      <p:sp>
        <p:nvSpPr>
          <p:cNvPr id="8" name="Platshållare för bildnumm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10" name="Rektangulär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Platshållare för datum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C3859419-040B-4117-9899-E60EFA353E4C}" type="datetime1">
              <a:rPr lang="sv-SE" smtClean="0"/>
              <a:t>2025-11-04</a:t>
            </a:fld>
            <a:endParaRPr lang="en-US" dirty="0"/>
          </a:p>
        </p:txBody>
      </p:sp>
      <p:sp>
        <p:nvSpPr>
          <p:cNvPr id="3" name="Platshållare för sidfot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en-US" dirty="0"/>
          </a:p>
        </p:txBody>
      </p:sp>
      <p:sp>
        <p:nvSpPr>
          <p:cNvPr id="4" name="Platshållare för bildnumm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ehåll med bildtex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2" name="Rubrik 1"/>
          <p:cNvSpPr>
            <a:spLocks noGrp="1"/>
          </p:cNvSpPr>
          <p:nvPr>
            <p:ph type="title" hasCustomPrompt="1"/>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sv-se" dirty="0"/>
              <a:t>Klicka här för att ändra format</a:t>
            </a:r>
            <a:endParaRPr lang="en-US" dirty="0"/>
          </a:p>
        </p:txBody>
      </p:sp>
      <p:sp>
        <p:nvSpPr>
          <p:cNvPr id="3" name="Platshållare för innehåll 2"/>
          <p:cNvSpPr>
            <a:spLocks noGrp="1"/>
          </p:cNvSpPr>
          <p:nvPr>
            <p:ph idx="1"/>
          </p:nvPr>
        </p:nvSpPr>
        <p:spPr>
          <a:xfrm>
            <a:off x="5458984" y="812799"/>
            <a:ext cx="5928344" cy="5294757"/>
          </a:xfrm>
        </p:spPr>
        <p:txBody>
          <a:bodyPr rtlCol="0"/>
          <a:lstStyle/>
          <a:p>
            <a:pPr lvl="0" rtl="0"/>
            <a:r>
              <a:rPr lang="sv-SE"/>
              <a:t>Klicka här för att ändra format på bakgrundstexten</a:t>
            </a:r>
          </a:p>
          <a:p>
            <a:pPr lvl="1" rtl="0"/>
            <a:r>
              <a:rPr lang="sv-SE"/>
              <a:t>Nivå två</a:t>
            </a:r>
          </a:p>
          <a:p>
            <a:pPr lvl="2" rtl="0"/>
            <a:r>
              <a:rPr lang="sv-SE"/>
              <a:t>Nivå tre</a:t>
            </a:r>
          </a:p>
          <a:p>
            <a:pPr lvl="3" rtl="0"/>
            <a:r>
              <a:rPr lang="sv-SE"/>
              <a:t>Nivå fyra</a:t>
            </a:r>
          </a:p>
          <a:p>
            <a:pPr lvl="4" rtl="0"/>
            <a:r>
              <a:rPr lang="sv-SE"/>
              <a:t>Nivå fem</a:t>
            </a:r>
            <a:endParaRPr lang="en-US" dirty="0"/>
          </a:p>
        </p:txBody>
      </p:sp>
      <p:sp>
        <p:nvSpPr>
          <p:cNvPr id="4" name="Platshållare för text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a:t>Klicka här för att ändra format på bakgrundstexten</a:t>
            </a:r>
          </a:p>
        </p:txBody>
      </p:sp>
      <p:sp>
        <p:nvSpPr>
          <p:cNvPr id="5" name="Platshållare för datum 4"/>
          <p:cNvSpPr>
            <a:spLocks noGrp="1"/>
          </p:cNvSpPr>
          <p:nvPr>
            <p:ph type="dt" sz="half" idx="10"/>
          </p:nvPr>
        </p:nvSpPr>
        <p:spPr>
          <a:xfrm>
            <a:off x="643464" y="6446520"/>
            <a:ext cx="3517568" cy="365125"/>
          </a:xfrm>
        </p:spPr>
        <p:txBody>
          <a:bodyPr rtlCol="0"/>
          <a:lstStyle>
            <a:lvl1pPr algn="l">
              <a:defRPr/>
            </a:lvl1pPr>
          </a:lstStyle>
          <a:p>
            <a:pPr rtl="0"/>
            <a:fld id="{02A6168A-80C7-4C9F-B477-4B95CBCCAA9F}" type="datetime1">
              <a:rPr lang="sv-SE" smtClean="0"/>
              <a:t>2025-11-04</a:t>
            </a:fld>
            <a:endParaRPr lang="en-US" dirty="0"/>
          </a:p>
        </p:txBody>
      </p:sp>
      <p:sp>
        <p:nvSpPr>
          <p:cNvPr id="6" name="Platshållare för sidfot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en-US" dirty="0"/>
          </a:p>
        </p:txBody>
      </p:sp>
      <p:sp>
        <p:nvSpPr>
          <p:cNvPr id="7" name="Platshållare för bildnummer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n-US" smtClean="0"/>
              <a:pPr rtl="0"/>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latshållare för bild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sv-SE"/>
              <a:t>Klicka på ikonen för att lägga till en bild</a:t>
            </a:r>
            <a:endParaRPr lang="en-US" dirty="0"/>
          </a:p>
        </p:txBody>
      </p:sp>
      <p:sp>
        <p:nvSpPr>
          <p:cNvPr id="2" name="Rubrik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sv-SE"/>
              <a:t>Klicka här för att ändra mall för rubrikformat</a:t>
            </a:r>
            <a:endParaRPr lang="en-US" dirty="0"/>
          </a:p>
        </p:txBody>
      </p:sp>
      <p:sp>
        <p:nvSpPr>
          <p:cNvPr id="4" name="Platshållare för text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a:t>Klicka här för att ändra format på bakgrundstexten</a:t>
            </a:r>
          </a:p>
        </p:txBody>
      </p:sp>
      <p:sp>
        <p:nvSpPr>
          <p:cNvPr id="5" name="Platshållare för datum 4"/>
          <p:cNvSpPr>
            <a:spLocks noGrp="1"/>
          </p:cNvSpPr>
          <p:nvPr>
            <p:ph type="dt" sz="half" idx="10"/>
          </p:nvPr>
        </p:nvSpPr>
        <p:spPr/>
        <p:txBody>
          <a:bodyPr rtlCol="0"/>
          <a:lstStyle>
            <a:lvl1pPr>
              <a:defRPr/>
            </a:lvl1pPr>
          </a:lstStyle>
          <a:p>
            <a:pPr rtl="0"/>
            <a:fld id="{24236320-1B94-4393-9E12-861A00FDD1BE}" type="datetime1">
              <a:rPr lang="sv-SE" smtClean="0"/>
              <a:t>2025-11-04</a:t>
            </a:fld>
            <a:endParaRPr lang="en-US" dirty="0"/>
          </a:p>
        </p:txBody>
      </p:sp>
      <p:sp>
        <p:nvSpPr>
          <p:cNvPr id="6" name="Platshållare för sidfot 5"/>
          <p:cNvSpPr>
            <a:spLocks noGrp="1"/>
          </p:cNvSpPr>
          <p:nvPr>
            <p:ph type="ftr" sz="quarter" idx="11"/>
          </p:nvPr>
        </p:nvSpPr>
        <p:spPr>
          <a:xfrm>
            <a:off x="1097279" y="6446838"/>
            <a:ext cx="6818262" cy="365125"/>
          </a:xfrm>
        </p:spPr>
        <p:txBody>
          <a:bodyPr rtlCol="0"/>
          <a:lstStyle/>
          <a:p>
            <a:pPr algn="l" rtl="0"/>
            <a:endParaRPr lang="en-US" dirty="0"/>
          </a:p>
        </p:txBody>
      </p:sp>
      <p:sp>
        <p:nvSpPr>
          <p:cNvPr id="7" name="Platshållare för bildnummer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2" name="Platshållare för rubrik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sv-se"/>
              <a:t>Klicka här för att ändra format</a:t>
            </a:r>
            <a:endParaRPr lang="en-US" dirty="0"/>
          </a:p>
        </p:txBody>
      </p:sp>
      <p:sp>
        <p:nvSpPr>
          <p:cNvPr id="3" name="Platshållare för text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sv-se"/>
              <a:t>Redigera format för bakgrundstext</a:t>
            </a:r>
          </a:p>
          <a:p>
            <a:pPr lvl="1" rtl="0"/>
            <a:r>
              <a:rPr lang="sv-se"/>
              <a:t>Nivå två</a:t>
            </a:r>
          </a:p>
          <a:p>
            <a:pPr lvl="2" rtl="0"/>
            <a:r>
              <a:rPr lang="sv-se"/>
              <a:t>Nivå tre</a:t>
            </a:r>
          </a:p>
          <a:p>
            <a:pPr lvl="3" rtl="0"/>
            <a:r>
              <a:rPr lang="sv-se"/>
              <a:t>Nivå fyra</a:t>
            </a:r>
          </a:p>
          <a:p>
            <a:pPr lvl="4" rtl="0"/>
            <a:r>
              <a:rPr lang="sv-se"/>
              <a:t>Nivå fem</a:t>
            </a:r>
            <a:endParaRPr lang="en-US" dirty="0"/>
          </a:p>
        </p:txBody>
      </p:sp>
      <p:sp>
        <p:nvSpPr>
          <p:cNvPr id="4" name="Platshållare för datum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pPr rtl="0"/>
            <a:fld id="{FBB83543-FA39-49AA-A360-A6B4252715DC}" type="datetime1">
              <a:rPr lang="sv-SE" smtClean="0"/>
              <a:t>2025-11-04</a:t>
            </a:fld>
            <a:endParaRPr lang="en-US" dirty="0"/>
          </a:p>
        </p:txBody>
      </p:sp>
      <p:sp>
        <p:nvSpPr>
          <p:cNvPr id="5" name="Platshållare 4 för sidfot"/>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pPr rtl="0"/>
            <a:endParaRPr lang="en-US" dirty="0"/>
          </a:p>
        </p:txBody>
      </p:sp>
      <p:sp>
        <p:nvSpPr>
          <p:cNvPr id="6" name="Platshållare för bildnumm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pPr rtl="0"/>
            <a:fld id="{3A98EE3D-8CD1-4C3F-BD1C-C98C9596463C}" type="slidenum">
              <a:rPr lang="en-US" smtClean="0"/>
              <a:t>‹#›</a:t>
            </a:fld>
            <a:endParaRPr lang="en-US" dirty="0"/>
          </a:p>
        </p:txBody>
      </p:sp>
      <p:cxnSp>
        <p:nvCxnSpPr>
          <p:cNvPr id="10" name="Rak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FD68DA-43BA-4508-8DE2-BA9BB7B2FA5B}"/>
              </a:ext>
            </a:extLst>
          </p:cNvPr>
          <p:cNvSpPr>
            <a:spLocks noGrp="1"/>
          </p:cNvSpPr>
          <p:nvPr>
            <p:ph type="title"/>
          </p:nvPr>
        </p:nvSpPr>
        <p:spPr>
          <a:xfrm>
            <a:off x="643466" y="786383"/>
            <a:ext cx="3517567" cy="2093975"/>
          </a:xfrm>
        </p:spPr>
        <p:txBody>
          <a:bodyPr rtlCol="0" anchor="b">
            <a:normAutofit/>
          </a:bodyPr>
          <a:lstStyle/>
          <a:p>
            <a:pPr rtl="0"/>
            <a:r>
              <a:rPr lang="sv-se" dirty="0">
                <a:solidFill>
                  <a:srgbClr val="FFC000"/>
                </a:solidFill>
              </a:rPr>
              <a:t>VIK P11:2 </a:t>
            </a:r>
            <a:br>
              <a:rPr lang="sv-se" dirty="0">
                <a:solidFill>
                  <a:srgbClr val="FFC000"/>
                </a:solidFill>
              </a:rPr>
            </a:br>
            <a:r>
              <a:rPr lang="sv-se" dirty="0">
                <a:solidFill>
                  <a:srgbClr val="FFC000"/>
                </a:solidFill>
              </a:rPr>
              <a:t>då-,nu- och framtid</a:t>
            </a:r>
          </a:p>
        </p:txBody>
      </p:sp>
      <p:pic>
        <p:nvPicPr>
          <p:cNvPr id="7" name="Bildobjekt 6" descr="En bild som visar triangel, linje, Symmetri, konst">
            <a:extLst>
              <a:ext uri="{FF2B5EF4-FFF2-40B4-BE49-F238E27FC236}">
                <a16:creationId xmlns:a16="http://schemas.microsoft.com/office/drawing/2014/main" id="{F0185E8A-465F-2A6D-B280-C5360893E966}"/>
              </a:ext>
            </a:extLst>
          </p:cNvPr>
          <p:cNvPicPr>
            <a:picLocks noChangeAspect="1"/>
          </p:cNvPicPr>
          <p:nvPr/>
        </p:nvPicPr>
        <p:blipFill>
          <a:blip r:embed="rId3">
            <a:extLst>
              <a:ext uri="{28A0092B-C50C-407E-A947-70E740481C1C}">
                <a14:useLocalDpi xmlns:a14="http://schemas.microsoft.com/office/drawing/2010/main" val="0"/>
              </a:ext>
            </a:extLst>
          </a:blip>
          <a:srcRect t="11053"/>
          <a:stretch>
            <a:fillRect/>
          </a:stretch>
        </p:blipFill>
        <p:spPr>
          <a:xfrm>
            <a:off x="5677568" y="288596"/>
            <a:ext cx="5491176" cy="6343164"/>
          </a:xfrm>
          <a:prstGeom prst="rect">
            <a:avLst/>
          </a:prstGeom>
          <a:noFill/>
        </p:spPr>
      </p:pic>
      <p:sp>
        <p:nvSpPr>
          <p:cNvPr id="3" name="Underrubrik 2">
            <a:extLst>
              <a:ext uri="{FF2B5EF4-FFF2-40B4-BE49-F238E27FC236}">
                <a16:creationId xmlns:a16="http://schemas.microsoft.com/office/drawing/2014/main" id="{A8E9CFF2-3777-4FF4-A759-8491175B0B7C}"/>
              </a:ext>
            </a:extLst>
          </p:cNvPr>
          <p:cNvSpPr>
            <a:spLocks noGrp="1"/>
          </p:cNvSpPr>
          <p:nvPr>
            <p:ph type="body" sz="half" idx="2"/>
          </p:nvPr>
        </p:nvSpPr>
        <p:spPr>
          <a:xfrm>
            <a:off x="643465" y="3043050"/>
            <a:ext cx="3517567" cy="3064505"/>
          </a:xfrm>
        </p:spPr>
        <p:txBody>
          <a:bodyPr rtlCol="0">
            <a:normAutofit/>
          </a:bodyPr>
          <a:lstStyle/>
          <a:p>
            <a:pPr rtl="0"/>
            <a:r>
              <a:rPr lang="sv-se" dirty="0"/>
              <a:t>Vi startade från nivå 0</a:t>
            </a:r>
          </a:p>
          <a:p>
            <a:pPr rtl="0"/>
            <a:r>
              <a:rPr lang="sv-SE" dirty="0"/>
              <a:t>Ny grupp, nya ledare</a:t>
            </a:r>
          </a:p>
          <a:p>
            <a:pPr rtl="0"/>
            <a:r>
              <a:rPr lang="sv-SE" dirty="0"/>
              <a:t>Okänd mark</a:t>
            </a:r>
            <a:endParaRPr lang="sv-se" dirty="0"/>
          </a:p>
        </p:txBody>
      </p:sp>
    </p:spTree>
    <p:extLst>
      <p:ext uri="{BB962C8B-B14F-4D97-AF65-F5344CB8AC3E}">
        <p14:creationId xmlns:p14="http://schemas.microsoft.com/office/powerpoint/2010/main" val="404373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7BF6AD-7E01-4036-EF8C-4C5ECD2B73D9}"/>
              </a:ext>
            </a:extLst>
          </p:cNvPr>
          <p:cNvSpPr>
            <a:spLocks noGrp="1"/>
          </p:cNvSpPr>
          <p:nvPr>
            <p:ph type="title"/>
          </p:nvPr>
        </p:nvSpPr>
        <p:spPr/>
        <p:txBody>
          <a:bodyPr/>
          <a:lstStyle/>
          <a:p>
            <a:r>
              <a:rPr lang="sv-SE" dirty="0">
                <a:solidFill>
                  <a:srgbClr val="FFC000"/>
                </a:solidFill>
              </a:rPr>
              <a:t>Säsongen 2025</a:t>
            </a:r>
          </a:p>
        </p:txBody>
      </p:sp>
      <p:sp>
        <p:nvSpPr>
          <p:cNvPr id="3" name="Platshållare för innehåll 2">
            <a:extLst>
              <a:ext uri="{FF2B5EF4-FFF2-40B4-BE49-F238E27FC236}">
                <a16:creationId xmlns:a16="http://schemas.microsoft.com/office/drawing/2014/main" id="{994B1740-BB5E-C01C-6A10-F116FEDD6D53}"/>
              </a:ext>
            </a:extLst>
          </p:cNvPr>
          <p:cNvSpPr>
            <a:spLocks noGrp="1"/>
          </p:cNvSpPr>
          <p:nvPr>
            <p:ph idx="1"/>
          </p:nvPr>
        </p:nvSpPr>
        <p:spPr/>
        <p:txBody>
          <a:bodyPr/>
          <a:lstStyle/>
          <a:p>
            <a:pPr>
              <a:buFont typeface="Arial" panose="020B0604020202020204" pitchFamily="34" charset="0"/>
              <a:buChar char="•"/>
            </a:pPr>
            <a:r>
              <a:rPr lang="sv-SE" i="1" dirty="0"/>
              <a:t>Första tävlingsmatcherna och första poängen</a:t>
            </a:r>
          </a:p>
          <a:p>
            <a:pPr>
              <a:buFont typeface="Arial" panose="020B0604020202020204" pitchFamily="34" charset="0"/>
              <a:buChar char="•"/>
            </a:pPr>
            <a:r>
              <a:rPr lang="sv-SE" i="1" dirty="0"/>
              <a:t>Fler tränare - bättre kvalitet</a:t>
            </a:r>
          </a:p>
          <a:p>
            <a:pPr>
              <a:buFont typeface="Arial" panose="020B0604020202020204" pitchFamily="34" charset="0"/>
              <a:buChar char="•"/>
            </a:pPr>
            <a:r>
              <a:rPr lang="sv-SE" i="1" dirty="0"/>
              <a:t>Spelare provar olika positioner och utvecklas</a:t>
            </a:r>
          </a:p>
          <a:p>
            <a:pPr>
              <a:buFont typeface="Arial" panose="020B0604020202020204" pitchFamily="34" charset="0"/>
              <a:buChar char="•"/>
            </a:pPr>
            <a:r>
              <a:rPr lang="sv-SE" i="1" dirty="0"/>
              <a:t>Pengar till lagkassan – Rönnbydagen, Kakförsäljning</a:t>
            </a:r>
          </a:p>
          <a:p>
            <a:pPr>
              <a:buFont typeface="Arial" panose="020B0604020202020204" pitchFamily="34" charset="0"/>
              <a:buChar char="•"/>
            </a:pPr>
            <a:r>
              <a:rPr lang="sv-SE" i="1" dirty="0" err="1"/>
              <a:t>Teambuilding</a:t>
            </a:r>
            <a:r>
              <a:rPr lang="sv-SE" i="1" dirty="0"/>
              <a:t> bygger gruppkänsla</a:t>
            </a:r>
          </a:p>
          <a:p>
            <a:pPr>
              <a:buFont typeface="Arial" panose="020B0604020202020204" pitchFamily="34" charset="0"/>
              <a:buChar char="•"/>
            </a:pPr>
            <a:r>
              <a:rPr lang="sv-SE" i="1" dirty="0"/>
              <a:t>Alla ryms i vår grupp. </a:t>
            </a:r>
            <a:br>
              <a:rPr lang="sv-SE" i="1" dirty="0"/>
            </a:br>
            <a:r>
              <a:rPr lang="sv-SE" i="1" dirty="0"/>
              <a:t>Vi vinner som ett lag, förlorar som ett lag och är ödmjuka inför att misstag är en del av sporten och livet!</a:t>
            </a:r>
          </a:p>
          <a:p>
            <a:pPr>
              <a:buFont typeface="Arial" panose="020B0604020202020204" pitchFamily="34" charset="0"/>
              <a:buChar char="•"/>
            </a:pPr>
            <a:r>
              <a:rPr lang="sv-SE" i="1" dirty="0"/>
              <a:t>Utvecklingen är resultatet!</a:t>
            </a:r>
            <a:endParaRPr lang="sv-SE" dirty="0"/>
          </a:p>
        </p:txBody>
      </p:sp>
      <p:sp>
        <p:nvSpPr>
          <p:cNvPr id="4" name="Platshållare för text 3">
            <a:extLst>
              <a:ext uri="{FF2B5EF4-FFF2-40B4-BE49-F238E27FC236}">
                <a16:creationId xmlns:a16="http://schemas.microsoft.com/office/drawing/2014/main" id="{5CCA9406-5AC5-D17E-42D2-D1B41487B93D}"/>
              </a:ext>
            </a:extLst>
          </p:cNvPr>
          <p:cNvSpPr>
            <a:spLocks noGrp="1"/>
          </p:cNvSpPr>
          <p:nvPr>
            <p:ph type="body" sz="half" idx="2"/>
          </p:nvPr>
        </p:nvSpPr>
        <p:spPr/>
        <p:txBody>
          <a:bodyPr/>
          <a:lstStyle/>
          <a:p>
            <a:r>
              <a:rPr lang="sv-SE" dirty="0">
                <a:solidFill>
                  <a:srgbClr val="FFC000"/>
                </a:solidFill>
              </a:rPr>
              <a:t>Vi har blivit en </a:t>
            </a:r>
            <a:r>
              <a:rPr lang="sv-SE" u="sng" dirty="0">
                <a:solidFill>
                  <a:srgbClr val="FFC000"/>
                </a:solidFill>
              </a:rPr>
              <a:t>bra fungerande grupp</a:t>
            </a:r>
            <a:r>
              <a:rPr lang="sv-SE" dirty="0">
                <a:solidFill>
                  <a:srgbClr val="FFC000"/>
                </a:solidFill>
              </a:rPr>
              <a:t>, där alla får plats!</a:t>
            </a:r>
          </a:p>
          <a:p>
            <a:r>
              <a:rPr lang="sv-SE" dirty="0">
                <a:solidFill>
                  <a:srgbClr val="FFC000"/>
                </a:solidFill>
              </a:rPr>
              <a:t>Vi utvecklas </a:t>
            </a:r>
            <a:r>
              <a:rPr lang="sv-SE" u="sng" dirty="0">
                <a:solidFill>
                  <a:srgbClr val="FFC000"/>
                </a:solidFill>
              </a:rPr>
              <a:t>individuellt</a:t>
            </a:r>
            <a:r>
              <a:rPr lang="sv-SE" dirty="0">
                <a:solidFill>
                  <a:srgbClr val="FFC000"/>
                </a:solidFill>
              </a:rPr>
              <a:t>, som </a:t>
            </a:r>
            <a:r>
              <a:rPr lang="sv-SE" u="sng" dirty="0">
                <a:solidFill>
                  <a:srgbClr val="FFC000"/>
                </a:solidFill>
              </a:rPr>
              <a:t>lag</a:t>
            </a:r>
            <a:r>
              <a:rPr lang="sv-SE" dirty="0">
                <a:solidFill>
                  <a:srgbClr val="FFC000"/>
                </a:solidFill>
              </a:rPr>
              <a:t> och </a:t>
            </a:r>
            <a:r>
              <a:rPr lang="sv-SE" u="sng" dirty="0">
                <a:solidFill>
                  <a:srgbClr val="FFC000"/>
                </a:solidFill>
              </a:rPr>
              <a:t>i spelet</a:t>
            </a:r>
            <a:r>
              <a:rPr lang="sv-SE" dirty="0">
                <a:solidFill>
                  <a:srgbClr val="FFC000"/>
                </a:solidFill>
              </a:rPr>
              <a:t>.</a:t>
            </a:r>
          </a:p>
          <a:p>
            <a:r>
              <a:rPr lang="sv-SE" dirty="0">
                <a:solidFill>
                  <a:srgbClr val="FFC000"/>
                </a:solidFill>
              </a:rPr>
              <a:t>Vi firar alla </a:t>
            </a:r>
            <a:r>
              <a:rPr lang="sv-SE" u="sng" dirty="0">
                <a:solidFill>
                  <a:srgbClr val="FFC000"/>
                </a:solidFill>
              </a:rPr>
              <a:t>framsteg</a:t>
            </a:r>
            <a:r>
              <a:rPr lang="sv-SE" dirty="0">
                <a:solidFill>
                  <a:srgbClr val="FFC000"/>
                </a:solidFill>
              </a:rPr>
              <a:t>!</a:t>
            </a:r>
          </a:p>
          <a:p>
            <a:r>
              <a:rPr lang="sv-SE" dirty="0">
                <a:solidFill>
                  <a:srgbClr val="FFC000"/>
                </a:solidFill>
              </a:rPr>
              <a:t>Vi har nått en ny </a:t>
            </a:r>
            <a:r>
              <a:rPr lang="sv-SE" u="sng" dirty="0">
                <a:solidFill>
                  <a:srgbClr val="FFC000"/>
                </a:solidFill>
              </a:rPr>
              <a:t>nivå</a:t>
            </a:r>
            <a:r>
              <a:rPr lang="sv-SE" dirty="0">
                <a:solidFill>
                  <a:srgbClr val="FFC000"/>
                </a:solidFill>
              </a:rPr>
              <a:t>.</a:t>
            </a:r>
          </a:p>
          <a:p>
            <a:endParaRPr lang="sv-SE" dirty="0"/>
          </a:p>
        </p:txBody>
      </p:sp>
    </p:spTree>
    <p:extLst>
      <p:ext uri="{BB962C8B-B14F-4D97-AF65-F5344CB8AC3E}">
        <p14:creationId xmlns:p14="http://schemas.microsoft.com/office/powerpoint/2010/main" val="3863121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D5A964E7-824D-9BCD-F62E-7540A14102FC}"/>
              </a:ext>
            </a:extLst>
          </p:cNvPr>
          <p:cNvSpPr>
            <a:spLocks noGrp="1"/>
          </p:cNvSpPr>
          <p:nvPr>
            <p:ph type="pic" idx="1"/>
          </p:nvPr>
        </p:nvSpPr>
        <p:spPr>
          <a:solidFill>
            <a:schemeClr val="tx1"/>
          </a:solidFill>
        </p:spPr>
        <p:txBody>
          <a:bodyPr/>
          <a:lstStyle/>
          <a:p>
            <a:endParaRPr lang="sv-SE"/>
          </a:p>
        </p:txBody>
      </p:sp>
      <p:sp>
        <p:nvSpPr>
          <p:cNvPr id="3" name="Rubrik 2">
            <a:extLst>
              <a:ext uri="{FF2B5EF4-FFF2-40B4-BE49-F238E27FC236}">
                <a16:creationId xmlns:a16="http://schemas.microsoft.com/office/drawing/2014/main" id="{0A53967B-1300-571F-B340-7C426031C132}"/>
              </a:ext>
            </a:extLst>
          </p:cNvPr>
          <p:cNvSpPr>
            <a:spLocks noGrp="1"/>
          </p:cNvSpPr>
          <p:nvPr>
            <p:ph type="title"/>
          </p:nvPr>
        </p:nvSpPr>
        <p:spPr/>
        <p:txBody>
          <a:bodyPr/>
          <a:lstStyle/>
          <a:p>
            <a:pPr algn="ctr"/>
            <a:r>
              <a:rPr lang="sv-SE" dirty="0">
                <a:solidFill>
                  <a:srgbClr val="FFC000"/>
                </a:solidFill>
              </a:rPr>
              <a:t>Vårt lag – våra barn – fritid med värde</a:t>
            </a:r>
          </a:p>
        </p:txBody>
      </p:sp>
      <p:sp>
        <p:nvSpPr>
          <p:cNvPr id="4" name="Platshållare för text 3">
            <a:extLst>
              <a:ext uri="{FF2B5EF4-FFF2-40B4-BE49-F238E27FC236}">
                <a16:creationId xmlns:a16="http://schemas.microsoft.com/office/drawing/2014/main" id="{3E1FE99D-F5B0-2628-9DA7-961D33A49D3B}"/>
              </a:ext>
            </a:extLst>
          </p:cNvPr>
          <p:cNvSpPr>
            <a:spLocks noGrp="1"/>
          </p:cNvSpPr>
          <p:nvPr>
            <p:ph type="body" sz="half" idx="2"/>
          </p:nvPr>
        </p:nvSpPr>
        <p:spPr/>
        <p:txBody>
          <a:bodyPr/>
          <a:lstStyle/>
          <a:p>
            <a:r>
              <a:rPr lang="sv-SE" dirty="0"/>
              <a:t>Vi föräldrar som är delaktiga i laget har förmånen att spendera kvalitetstid med barnen/ungdomarna.</a:t>
            </a:r>
          </a:p>
        </p:txBody>
      </p:sp>
      <p:pic>
        <p:nvPicPr>
          <p:cNvPr id="7" name="Platshållare för bild 6" descr="En bild som visar text, gräs, utomhus, rugby&#10;&#10;AI-genererat innehåll kan vara felaktigt.">
            <a:extLst>
              <a:ext uri="{FF2B5EF4-FFF2-40B4-BE49-F238E27FC236}">
                <a16:creationId xmlns:a16="http://schemas.microsoft.com/office/drawing/2014/main" id="{64C2136F-28BE-B4D9-2674-BCBE9BA3277F}"/>
              </a:ext>
            </a:extLst>
          </p:cNvPr>
          <p:cNvPicPr>
            <a:picLocks noChangeAspect="1"/>
          </p:cNvPicPr>
          <p:nvPr/>
        </p:nvPicPr>
        <p:blipFill>
          <a:blip r:embed="rId3">
            <a:extLst>
              <a:ext uri="{28A0092B-C50C-407E-A947-70E740481C1C}">
                <a14:useLocalDpi xmlns:a14="http://schemas.microsoft.com/office/drawing/2010/main" val="0"/>
              </a:ext>
            </a:extLst>
          </a:blip>
          <a:srcRect l="12972" t="5266" r="20335" b="6678"/>
          <a:stretch>
            <a:fillRect/>
          </a:stretch>
        </p:blipFill>
        <p:spPr>
          <a:xfrm rot="5400000">
            <a:off x="3807716" y="-1408161"/>
            <a:ext cx="4214480" cy="7394672"/>
          </a:xfrm>
          <a:prstGeom prst="rect">
            <a:avLst/>
          </a:prstGeom>
          <a:noFill/>
        </p:spPr>
      </p:pic>
    </p:spTree>
    <p:extLst>
      <p:ext uri="{BB962C8B-B14F-4D97-AF65-F5344CB8AC3E}">
        <p14:creationId xmlns:p14="http://schemas.microsoft.com/office/powerpoint/2010/main" val="3160549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F43AA6-88E4-6D7E-70B6-D333776995D5}"/>
              </a:ext>
            </a:extLst>
          </p:cNvPr>
          <p:cNvSpPr>
            <a:spLocks noGrp="1"/>
          </p:cNvSpPr>
          <p:nvPr>
            <p:ph type="title"/>
          </p:nvPr>
        </p:nvSpPr>
        <p:spPr/>
        <p:txBody>
          <a:bodyPr/>
          <a:lstStyle/>
          <a:p>
            <a:r>
              <a:rPr lang="sv-SE" dirty="0">
                <a:solidFill>
                  <a:srgbClr val="FFC000"/>
                </a:solidFill>
              </a:rPr>
              <a:t>2026 –vad händer?</a:t>
            </a:r>
          </a:p>
        </p:txBody>
      </p:sp>
      <p:sp>
        <p:nvSpPr>
          <p:cNvPr id="3" name="Platshållare för innehåll 2">
            <a:extLst>
              <a:ext uri="{FF2B5EF4-FFF2-40B4-BE49-F238E27FC236}">
                <a16:creationId xmlns:a16="http://schemas.microsoft.com/office/drawing/2014/main" id="{A6712AAC-14F4-BF70-AE1E-09994CFEEE2E}"/>
              </a:ext>
            </a:extLst>
          </p:cNvPr>
          <p:cNvSpPr>
            <a:spLocks noGrp="1"/>
          </p:cNvSpPr>
          <p:nvPr>
            <p:ph idx="1"/>
          </p:nvPr>
        </p:nvSpPr>
        <p:spPr/>
        <p:txBody>
          <a:bodyPr/>
          <a:lstStyle/>
          <a:p>
            <a:r>
              <a:rPr lang="sv-SE" b="1" dirty="0"/>
              <a:t>Vårt mål: Att så många som möjligt vill spela fotboll så länge som möjligt</a:t>
            </a:r>
            <a:br>
              <a:rPr lang="sv-SE" b="1" dirty="0"/>
            </a:br>
            <a:endParaRPr lang="sv-SE" b="1" dirty="0"/>
          </a:p>
          <a:p>
            <a:pPr>
              <a:buFont typeface="Wingdings" panose="05000000000000000000" pitchFamily="2" charset="2"/>
              <a:buChar char="§"/>
            </a:pPr>
            <a:r>
              <a:rPr lang="sv-SE" dirty="0"/>
              <a:t>Ett </a:t>
            </a:r>
            <a:r>
              <a:rPr lang="sv-SE" u="sng" dirty="0"/>
              <a:t>GULT lag </a:t>
            </a:r>
            <a:r>
              <a:rPr lang="sv-SE" dirty="0"/>
              <a:t>där alla ryms.</a:t>
            </a:r>
          </a:p>
          <a:p>
            <a:pPr>
              <a:buFont typeface="Wingdings" panose="05000000000000000000" pitchFamily="2" charset="2"/>
              <a:buChar char="§"/>
            </a:pPr>
            <a:r>
              <a:rPr lang="sv-SE" dirty="0"/>
              <a:t>Ett GULSVART lag, som fungerar som brygga/bro mellan GUL och SVART?</a:t>
            </a:r>
          </a:p>
          <a:p>
            <a:pPr>
              <a:buFont typeface="Wingdings" panose="05000000000000000000" pitchFamily="2" charset="2"/>
              <a:buChar char="§"/>
            </a:pPr>
            <a:r>
              <a:rPr lang="sv-SE" dirty="0"/>
              <a:t>Fler ledare för att </a:t>
            </a:r>
            <a:br>
              <a:rPr lang="sv-SE" dirty="0"/>
            </a:br>
            <a:r>
              <a:rPr lang="sv-SE" dirty="0"/>
              <a:t>	-klara av att hålla igång 2 lag.</a:t>
            </a:r>
            <a:br>
              <a:rPr lang="sv-SE" dirty="0"/>
            </a:br>
            <a:r>
              <a:rPr lang="sv-SE" dirty="0"/>
              <a:t>	-höja kvaliteten.</a:t>
            </a:r>
            <a:br>
              <a:rPr lang="sv-SE" dirty="0"/>
            </a:br>
            <a:r>
              <a:rPr lang="sv-SE" dirty="0"/>
              <a:t>	-avlasta och minska belastningen.</a:t>
            </a:r>
          </a:p>
          <a:p>
            <a:pPr>
              <a:buFont typeface="Wingdings" panose="05000000000000000000" pitchFamily="2" charset="2"/>
              <a:buChar char="§"/>
            </a:pPr>
            <a:r>
              <a:rPr lang="sv-SE" dirty="0"/>
              <a:t>Mellan 2 individer kan utvecklingen skilja flera år. </a:t>
            </a:r>
            <a:br>
              <a:rPr lang="sv-SE" dirty="0"/>
            </a:br>
            <a:r>
              <a:rPr lang="sv-SE" dirty="0"/>
              <a:t>Fysisk- och mental mognad, spelförståelse, miljö och påverkan. Gul kan bli svart. Svart kan bli gul.</a:t>
            </a:r>
          </a:p>
        </p:txBody>
      </p:sp>
      <p:sp>
        <p:nvSpPr>
          <p:cNvPr id="4" name="Platshållare för text 3">
            <a:extLst>
              <a:ext uri="{FF2B5EF4-FFF2-40B4-BE49-F238E27FC236}">
                <a16:creationId xmlns:a16="http://schemas.microsoft.com/office/drawing/2014/main" id="{DF97B4A6-04ED-CA7F-0B38-E1DD6D120BED}"/>
              </a:ext>
            </a:extLst>
          </p:cNvPr>
          <p:cNvSpPr>
            <a:spLocks noGrp="1"/>
          </p:cNvSpPr>
          <p:nvPr>
            <p:ph type="body" sz="half" idx="2"/>
          </p:nvPr>
        </p:nvSpPr>
        <p:spPr/>
        <p:txBody>
          <a:bodyPr/>
          <a:lstStyle/>
          <a:p>
            <a:r>
              <a:rPr lang="sv-SE" dirty="0"/>
              <a:t>VSK startar ”akademi”.</a:t>
            </a:r>
          </a:p>
          <a:p>
            <a:r>
              <a:rPr lang="sv-SE" dirty="0"/>
              <a:t>VIK har ”spets” och ”bredd”.</a:t>
            </a:r>
          </a:p>
          <a:p>
            <a:r>
              <a:rPr lang="sv-SE" dirty="0"/>
              <a:t>Spelare slutar/byter lag.</a:t>
            </a:r>
          </a:p>
          <a:p>
            <a:r>
              <a:rPr lang="sv-SE" dirty="0"/>
              <a:t>Hur många blir vi i vårt lag?</a:t>
            </a:r>
          </a:p>
          <a:p>
            <a:r>
              <a:rPr lang="sv-SE" dirty="0"/>
              <a:t>1 eller 2 lag gul?</a:t>
            </a:r>
          </a:p>
          <a:p>
            <a:endParaRPr lang="sv-SE" dirty="0"/>
          </a:p>
        </p:txBody>
      </p:sp>
    </p:spTree>
    <p:extLst>
      <p:ext uri="{BB962C8B-B14F-4D97-AF65-F5344CB8AC3E}">
        <p14:creationId xmlns:p14="http://schemas.microsoft.com/office/powerpoint/2010/main" val="3882700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CD94E032-E168-78DD-B1A0-0DE459F153C0}"/>
              </a:ext>
            </a:extLst>
          </p:cNvPr>
          <p:cNvSpPr>
            <a:spLocks noGrp="1"/>
          </p:cNvSpPr>
          <p:nvPr>
            <p:ph type="title"/>
          </p:nvPr>
        </p:nvSpPr>
        <p:spPr>
          <a:xfrm>
            <a:off x="643466" y="786383"/>
            <a:ext cx="3517567" cy="2093975"/>
          </a:xfrm>
        </p:spPr>
        <p:txBody>
          <a:bodyPr/>
          <a:lstStyle/>
          <a:p>
            <a:r>
              <a:rPr lang="en-US" dirty="0">
                <a:solidFill>
                  <a:srgbClr val="FFC000"/>
                </a:solidFill>
              </a:rPr>
              <a:t>Vad </a:t>
            </a:r>
            <a:r>
              <a:rPr lang="en-US" dirty="0" err="1">
                <a:solidFill>
                  <a:srgbClr val="FFC000"/>
                </a:solidFill>
              </a:rPr>
              <a:t>behövs</a:t>
            </a:r>
            <a:r>
              <a:rPr lang="en-US" dirty="0">
                <a:solidFill>
                  <a:srgbClr val="FFC000"/>
                </a:solidFill>
              </a:rPr>
              <a:t> för </a:t>
            </a:r>
            <a:r>
              <a:rPr lang="en-US" dirty="0" err="1">
                <a:solidFill>
                  <a:srgbClr val="FFC000"/>
                </a:solidFill>
              </a:rPr>
              <a:t>att</a:t>
            </a:r>
            <a:r>
              <a:rPr lang="en-US" dirty="0">
                <a:solidFill>
                  <a:srgbClr val="FFC000"/>
                </a:solidFill>
              </a:rPr>
              <a:t> </a:t>
            </a:r>
            <a:r>
              <a:rPr lang="en-US" dirty="0" err="1">
                <a:solidFill>
                  <a:srgbClr val="FFC000"/>
                </a:solidFill>
              </a:rPr>
              <a:t>laget</a:t>
            </a:r>
            <a:r>
              <a:rPr lang="en-US" dirty="0">
                <a:solidFill>
                  <a:srgbClr val="FFC000"/>
                </a:solidFill>
              </a:rPr>
              <a:t> ska </a:t>
            </a:r>
            <a:r>
              <a:rPr lang="en-US" dirty="0" err="1">
                <a:solidFill>
                  <a:srgbClr val="FFC000"/>
                </a:solidFill>
              </a:rPr>
              <a:t>fungera</a:t>
            </a:r>
            <a:r>
              <a:rPr lang="en-US" dirty="0">
                <a:solidFill>
                  <a:srgbClr val="FFC000"/>
                </a:solidFill>
              </a:rPr>
              <a:t>?</a:t>
            </a:r>
          </a:p>
        </p:txBody>
      </p:sp>
      <p:sp>
        <p:nvSpPr>
          <p:cNvPr id="21" name="Text Placeholder 3">
            <a:extLst>
              <a:ext uri="{FF2B5EF4-FFF2-40B4-BE49-F238E27FC236}">
                <a16:creationId xmlns:a16="http://schemas.microsoft.com/office/drawing/2014/main" id="{3F73452D-A0FD-9D51-B7F4-B92C7DC565A9}"/>
              </a:ext>
            </a:extLst>
          </p:cNvPr>
          <p:cNvSpPr>
            <a:spLocks noGrp="1"/>
          </p:cNvSpPr>
          <p:nvPr>
            <p:ph type="body" sz="half" idx="2"/>
          </p:nvPr>
        </p:nvSpPr>
        <p:spPr>
          <a:xfrm>
            <a:off x="643465" y="3043050"/>
            <a:ext cx="3517567" cy="3064505"/>
          </a:xfrm>
        </p:spPr>
        <p:txBody>
          <a:bodyPr/>
          <a:lstStyle/>
          <a:p>
            <a:r>
              <a:rPr lang="en-US" dirty="0" err="1"/>
              <a:t>Fotbollstränare</a:t>
            </a:r>
            <a:endParaRPr lang="en-US" dirty="0"/>
          </a:p>
          <a:p>
            <a:r>
              <a:rPr lang="en-US" dirty="0"/>
              <a:t>Material</a:t>
            </a:r>
          </a:p>
          <a:p>
            <a:r>
              <a:rPr lang="en-US" dirty="0" err="1"/>
              <a:t>Lagledare</a:t>
            </a:r>
            <a:endParaRPr lang="en-US" dirty="0"/>
          </a:p>
          <a:p>
            <a:r>
              <a:rPr lang="en-US" dirty="0" err="1"/>
              <a:t>Kassörer</a:t>
            </a:r>
            <a:endParaRPr lang="en-US" dirty="0"/>
          </a:p>
          <a:p>
            <a:r>
              <a:rPr lang="en-US" dirty="0" err="1"/>
              <a:t>Arrangemangsansvariga</a:t>
            </a:r>
            <a:endParaRPr lang="en-US" dirty="0"/>
          </a:p>
        </p:txBody>
      </p:sp>
      <p:sp>
        <p:nvSpPr>
          <p:cNvPr id="9" name="Platshållare för innehåll 8">
            <a:extLst>
              <a:ext uri="{FF2B5EF4-FFF2-40B4-BE49-F238E27FC236}">
                <a16:creationId xmlns:a16="http://schemas.microsoft.com/office/drawing/2014/main" id="{37B421D4-13C0-7C6C-8C3C-81C88A302795}"/>
              </a:ext>
            </a:extLst>
          </p:cNvPr>
          <p:cNvSpPr>
            <a:spLocks noGrp="1"/>
          </p:cNvSpPr>
          <p:nvPr>
            <p:ph idx="1"/>
          </p:nvPr>
        </p:nvSpPr>
        <p:spPr/>
        <p:txBody>
          <a:bodyPr/>
          <a:lstStyle/>
          <a:p>
            <a:r>
              <a:rPr lang="sv-SE" b="1" dirty="0"/>
              <a:t>Tränare</a:t>
            </a:r>
            <a:r>
              <a:rPr lang="sv-SE" dirty="0"/>
              <a:t>: planerar och genomför träningar och matcher samt deltar i ledarmöten. </a:t>
            </a:r>
          </a:p>
          <a:p>
            <a:r>
              <a:rPr lang="sv-SE" b="1" dirty="0"/>
              <a:t>Lagledare</a:t>
            </a:r>
            <a:r>
              <a:rPr lang="sv-SE" dirty="0"/>
              <a:t>: Anmälan, bokning, kontakt, ledarmöten, tränarplanering, domare, hemsida (laget.se), information till spelare och föräldrar, planera för hemmamatch, försäljning för lagkassa, material och kläder, åtaganden för VIK Fotboll.</a:t>
            </a:r>
          </a:p>
          <a:p>
            <a:r>
              <a:rPr lang="sv-SE" b="1" dirty="0"/>
              <a:t>Kassörer</a:t>
            </a:r>
            <a:r>
              <a:rPr lang="sv-SE" dirty="0"/>
              <a:t>: Ser till att avgifter och material betalas.</a:t>
            </a:r>
          </a:p>
          <a:p>
            <a:r>
              <a:rPr lang="sv-SE" b="1" dirty="0"/>
              <a:t>Arrangemang</a:t>
            </a:r>
            <a:r>
              <a:rPr lang="sv-SE" dirty="0"/>
              <a:t>: Fikaförsäljning vid hemmamatcher.</a:t>
            </a:r>
          </a:p>
        </p:txBody>
      </p:sp>
    </p:spTree>
    <p:extLst>
      <p:ext uri="{BB962C8B-B14F-4D97-AF65-F5344CB8AC3E}">
        <p14:creationId xmlns:p14="http://schemas.microsoft.com/office/powerpoint/2010/main" val="3905286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402D78-9510-4A64-05A7-72CA84FFEDE3}"/>
              </a:ext>
            </a:extLst>
          </p:cNvPr>
          <p:cNvSpPr>
            <a:spLocks noGrp="1"/>
          </p:cNvSpPr>
          <p:nvPr>
            <p:ph type="title"/>
          </p:nvPr>
        </p:nvSpPr>
        <p:spPr/>
        <p:txBody>
          <a:bodyPr/>
          <a:lstStyle/>
          <a:p>
            <a:r>
              <a:rPr lang="sv-SE" dirty="0">
                <a:solidFill>
                  <a:srgbClr val="FFC000"/>
                </a:solidFill>
              </a:rPr>
              <a:t>Vi är en del av VIK Fotboll</a:t>
            </a:r>
          </a:p>
        </p:txBody>
      </p:sp>
      <p:sp>
        <p:nvSpPr>
          <p:cNvPr id="3" name="Platshållare för innehåll 2">
            <a:extLst>
              <a:ext uri="{FF2B5EF4-FFF2-40B4-BE49-F238E27FC236}">
                <a16:creationId xmlns:a16="http://schemas.microsoft.com/office/drawing/2014/main" id="{EBAD1A42-A2CF-F9C3-B6ED-616FFCBDB91D}"/>
              </a:ext>
            </a:extLst>
          </p:cNvPr>
          <p:cNvSpPr>
            <a:spLocks noGrp="1"/>
          </p:cNvSpPr>
          <p:nvPr>
            <p:ph idx="1"/>
          </p:nvPr>
        </p:nvSpPr>
        <p:spPr/>
        <p:txBody>
          <a:bodyPr/>
          <a:lstStyle/>
          <a:p>
            <a:pPr marL="0" indent="0">
              <a:buNone/>
            </a:pPr>
            <a:r>
              <a:rPr lang="sv-SE" dirty="0"/>
              <a:t>Att vara med i detta fotbollslag innebär att vara med i en </a:t>
            </a:r>
            <a:r>
              <a:rPr lang="sv-SE" u="sng" dirty="0"/>
              <a:t>ideell förening</a:t>
            </a:r>
            <a:r>
              <a:rPr lang="sv-SE" dirty="0"/>
              <a:t>.</a:t>
            </a:r>
            <a:br>
              <a:rPr lang="sv-SE" dirty="0"/>
            </a:br>
            <a:br>
              <a:rPr lang="sv-SE" dirty="0"/>
            </a:br>
            <a:r>
              <a:rPr lang="sv-SE" u="sng" dirty="0"/>
              <a:t>Alla</a:t>
            </a:r>
            <a:r>
              <a:rPr lang="sv-SE" dirty="0"/>
              <a:t> vi medlemmar i föreningen hjälps åt att driva och ta ansvar för verksamheten.</a:t>
            </a:r>
            <a:br>
              <a:rPr lang="sv-SE" dirty="0"/>
            </a:br>
            <a:br>
              <a:rPr lang="sv-SE" dirty="0"/>
            </a:br>
            <a:r>
              <a:rPr lang="sv-SE" u="sng" dirty="0"/>
              <a:t>Varje familj </a:t>
            </a:r>
            <a:r>
              <a:rPr lang="sv-SE" dirty="0"/>
              <a:t>måste ta ansvar för någon uppgift under säsongen.</a:t>
            </a:r>
          </a:p>
          <a:p>
            <a:pPr marL="0" indent="0">
              <a:buNone/>
            </a:pPr>
            <a:r>
              <a:rPr lang="sv-SE" dirty="0"/>
              <a:t>Den som blir kallad har </a:t>
            </a:r>
            <a:r>
              <a:rPr lang="sv-SE" u="sng" dirty="0"/>
              <a:t>ansvaret</a:t>
            </a:r>
            <a:r>
              <a:rPr lang="sv-SE" dirty="0"/>
              <a:t> att lösa uppgiften eller att ordna en ersättare.</a:t>
            </a:r>
          </a:p>
          <a:p>
            <a:pPr marL="0" indent="0">
              <a:buNone/>
            </a:pPr>
            <a:r>
              <a:rPr lang="sv-SE" i="1" dirty="0"/>
              <a:t>(Kiosk, cup, restaurangchansen, bollkallar, fika, skjuts, försäljning, arrangemang).</a:t>
            </a:r>
          </a:p>
        </p:txBody>
      </p:sp>
      <p:sp>
        <p:nvSpPr>
          <p:cNvPr id="4" name="Platshållare för text 3">
            <a:extLst>
              <a:ext uri="{FF2B5EF4-FFF2-40B4-BE49-F238E27FC236}">
                <a16:creationId xmlns:a16="http://schemas.microsoft.com/office/drawing/2014/main" id="{9D41AC92-8FBA-9329-EC71-07E91B7CACA0}"/>
              </a:ext>
            </a:extLst>
          </p:cNvPr>
          <p:cNvSpPr>
            <a:spLocks noGrp="1"/>
          </p:cNvSpPr>
          <p:nvPr>
            <p:ph type="body" sz="half" idx="2"/>
          </p:nvPr>
        </p:nvSpPr>
        <p:spPr/>
        <p:txBody>
          <a:bodyPr/>
          <a:lstStyle/>
          <a:p>
            <a:r>
              <a:rPr lang="sv-SE" dirty="0"/>
              <a:t>Vi är </a:t>
            </a:r>
            <a:r>
              <a:rPr lang="sv-SE" dirty="0">
                <a:solidFill>
                  <a:srgbClr val="FFC000"/>
                </a:solidFill>
              </a:rPr>
              <a:t>alla</a:t>
            </a:r>
            <a:r>
              <a:rPr lang="sv-SE" dirty="0"/>
              <a:t> en del av VIK Fotboll:</a:t>
            </a:r>
          </a:p>
          <a:p>
            <a:r>
              <a:rPr lang="sv-SE" dirty="0"/>
              <a:t>Tränare, ledare, spelare och föräldrar.</a:t>
            </a:r>
          </a:p>
        </p:txBody>
      </p:sp>
    </p:spTree>
    <p:extLst>
      <p:ext uri="{BB962C8B-B14F-4D97-AF65-F5344CB8AC3E}">
        <p14:creationId xmlns:p14="http://schemas.microsoft.com/office/powerpoint/2010/main" val="1018073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6AE622-EB82-C7B5-E912-48EF48E5B2C6}"/>
              </a:ext>
            </a:extLst>
          </p:cNvPr>
          <p:cNvSpPr>
            <a:spLocks noGrp="1"/>
          </p:cNvSpPr>
          <p:nvPr>
            <p:ph type="title"/>
          </p:nvPr>
        </p:nvSpPr>
        <p:spPr/>
        <p:txBody>
          <a:bodyPr/>
          <a:lstStyle/>
          <a:p>
            <a:r>
              <a:rPr lang="sv-SE" dirty="0">
                <a:solidFill>
                  <a:srgbClr val="FFC000"/>
                </a:solidFill>
              </a:rPr>
              <a:t>Vi vill ha er NÄRMARE</a:t>
            </a:r>
          </a:p>
        </p:txBody>
      </p:sp>
      <p:sp>
        <p:nvSpPr>
          <p:cNvPr id="3" name="Platshållare för innehåll 2">
            <a:extLst>
              <a:ext uri="{FF2B5EF4-FFF2-40B4-BE49-F238E27FC236}">
                <a16:creationId xmlns:a16="http://schemas.microsoft.com/office/drawing/2014/main" id="{E330EC40-ABD6-5763-ED87-A9C06E3909C4}"/>
              </a:ext>
            </a:extLst>
          </p:cNvPr>
          <p:cNvSpPr>
            <a:spLocks noGrp="1"/>
          </p:cNvSpPr>
          <p:nvPr>
            <p:ph idx="1"/>
          </p:nvPr>
        </p:nvSpPr>
        <p:spPr/>
        <p:txBody>
          <a:bodyPr/>
          <a:lstStyle/>
          <a:p>
            <a:r>
              <a:rPr lang="sv-SE" dirty="0"/>
              <a:t>Vi som är tränare och ledare är föräldrar.</a:t>
            </a:r>
          </a:p>
          <a:p>
            <a:r>
              <a:rPr lang="sv-SE" dirty="0"/>
              <a:t>En tränare lägger ner 9-15 timmar varje vecka på vårt lag; planering, material, förberedelse, träning, kallelse, påminnelse, transporter, möte</a:t>
            </a:r>
          </a:p>
          <a:p>
            <a:endParaRPr lang="sv-SE" dirty="0"/>
          </a:p>
          <a:p>
            <a:r>
              <a:rPr lang="sv-SE" dirty="0"/>
              <a:t>Vi behöver en </a:t>
            </a:r>
            <a:r>
              <a:rPr lang="sv-SE" u="sng" dirty="0"/>
              <a:t>dedikerad lagledare</a:t>
            </a:r>
            <a:r>
              <a:rPr lang="sv-SE" dirty="0"/>
              <a:t>;</a:t>
            </a:r>
          </a:p>
          <a:p>
            <a:r>
              <a:rPr lang="sv-SE" dirty="0"/>
              <a:t>-Leda ledarmöte 1 gång/vecka. (avstämning)</a:t>
            </a:r>
            <a:br>
              <a:rPr lang="sv-SE" dirty="0"/>
            </a:br>
            <a:r>
              <a:rPr lang="sv-SE" dirty="0"/>
              <a:t>-Ta ansvar för planering.</a:t>
            </a:r>
            <a:br>
              <a:rPr lang="sv-SE" dirty="0"/>
            </a:br>
            <a:r>
              <a:rPr lang="sv-SE" dirty="0"/>
              <a:t>-Vidarebefordra till rätt personer.</a:t>
            </a:r>
          </a:p>
          <a:p>
            <a:endParaRPr lang="sv-SE" dirty="0"/>
          </a:p>
          <a:p>
            <a:r>
              <a:rPr lang="sv-SE" dirty="0"/>
              <a:t>Vi behöver en </a:t>
            </a:r>
            <a:r>
              <a:rPr lang="sv-SE" u="sng" dirty="0"/>
              <a:t>grupp av föräldrar </a:t>
            </a:r>
            <a:r>
              <a:rPr lang="sv-SE" dirty="0"/>
              <a:t>att ta ansvar för försäljning, fika, aktiviteter, skjuts.</a:t>
            </a:r>
          </a:p>
        </p:txBody>
      </p:sp>
      <p:sp>
        <p:nvSpPr>
          <p:cNvPr id="4" name="Platshållare för text 3">
            <a:extLst>
              <a:ext uri="{FF2B5EF4-FFF2-40B4-BE49-F238E27FC236}">
                <a16:creationId xmlns:a16="http://schemas.microsoft.com/office/drawing/2014/main" id="{09359802-4E62-0B7F-7669-AF7C6C88E1BC}"/>
              </a:ext>
            </a:extLst>
          </p:cNvPr>
          <p:cNvSpPr>
            <a:spLocks noGrp="1"/>
          </p:cNvSpPr>
          <p:nvPr>
            <p:ph type="body" sz="half" idx="2"/>
          </p:nvPr>
        </p:nvSpPr>
        <p:spPr/>
        <p:txBody>
          <a:bodyPr/>
          <a:lstStyle/>
          <a:p>
            <a:r>
              <a:rPr lang="sv-SE" dirty="0">
                <a:solidFill>
                  <a:srgbClr val="FFC000"/>
                </a:solidFill>
              </a:rPr>
              <a:t>Fler</a:t>
            </a:r>
            <a:r>
              <a:rPr lang="sv-SE" dirty="0"/>
              <a:t> föräldrar som deltar.</a:t>
            </a:r>
          </a:p>
          <a:p>
            <a:r>
              <a:rPr lang="sv-SE" dirty="0">
                <a:solidFill>
                  <a:srgbClr val="FFC000"/>
                </a:solidFill>
              </a:rPr>
              <a:t>Grupper</a:t>
            </a:r>
            <a:r>
              <a:rPr lang="sv-SE" dirty="0"/>
              <a:t> av föräldrar som samverkar.</a:t>
            </a:r>
          </a:p>
          <a:p>
            <a:r>
              <a:rPr lang="sv-SE" dirty="0"/>
              <a:t>Försäljning, fika, aktiviteter, skjuts</a:t>
            </a:r>
          </a:p>
          <a:p>
            <a:endParaRPr lang="sv-SE" dirty="0"/>
          </a:p>
        </p:txBody>
      </p:sp>
    </p:spTree>
    <p:extLst>
      <p:ext uri="{BB962C8B-B14F-4D97-AF65-F5344CB8AC3E}">
        <p14:creationId xmlns:p14="http://schemas.microsoft.com/office/powerpoint/2010/main" val="2366156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0E63B7-051B-144B-036C-41E61F626AFD}"/>
              </a:ext>
            </a:extLst>
          </p:cNvPr>
          <p:cNvSpPr>
            <a:spLocks noGrp="1"/>
          </p:cNvSpPr>
          <p:nvPr>
            <p:ph type="title"/>
          </p:nvPr>
        </p:nvSpPr>
        <p:spPr/>
        <p:txBody>
          <a:bodyPr/>
          <a:lstStyle/>
          <a:p>
            <a:r>
              <a:rPr lang="sv-SE" dirty="0">
                <a:solidFill>
                  <a:srgbClr val="FFC000"/>
                </a:solidFill>
              </a:rPr>
              <a:t>Träningsläger</a:t>
            </a:r>
          </a:p>
        </p:txBody>
      </p:sp>
      <p:sp>
        <p:nvSpPr>
          <p:cNvPr id="3" name="Platshållare för innehåll 2">
            <a:extLst>
              <a:ext uri="{FF2B5EF4-FFF2-40B4-BE49-F238E27FC236}">
                <a16:creationId xmlns:a16="http://schemas.microsoft.com/office/drawing/2014/main" id="{778D227D-FA0B-73EA-6821-10AE909FABDF}"/>
              </a:ext>
            </a:extLst>
          </p:cNvPr>
          <p:cNvSpPr>
            <a:spLocks noGrp="1"/>
          </p:cNvSpPr>
          <p:nvPr>
            <p:ph idx="1"/>
          </p:nvPr>
        </p:nvSpPr>
        <p:spPr/>
        <p:txBody>
          <a:bodyPr/>
          <a:lstStyle/>
          <a:p>
            <a:r>
              <a:rPr lang="sv-SE" dirty="0"/>
              <a:t>Vi har pengar i vår kassa</a:t>
            </a:r>
            <a:br>
              <a:rPr lang="sv-SE" dirty="0"/>
            </a:br>
            <a:endParaRPr lang="sv-SE" dirty="0"/>
          </a:p>
          <a:p>
            <a:pPr>
              <a:buFont typeface="Wingdings" panose="05000000000000000000" pitchFamily="2" charset="2"/>
              <a:buChar char="§"/>
            </a:pPr>
            <a:r>
              <a:rPr lang="sv-SE" dirty="0"/>
              <a:t>Träningsläger (avslut eller uppstart?)</a:t>
            </a:r>
            <a:br>
              <a:rPr lang="sv-SE" dirty="0"/>
            </a:br>
            <a:endParaRPr lang="sv-SE" dirty="0"/>
          </a:p>
          <a:p>
            <a:pPr>
              <a:buFont typeface="Wingdings" panose="05000000000000000000" pitchFamily="2" charset="2"/>
              <a:buChar char="§"/>
            </a:pPr>
            <a:r>
              <a:rPr lang="sv-SE" dirty="0"/>
              <a:t>Cup (vår eller sommar?)</a:t>
            </a:r>
            <a:br>
              <a:rPr lang="sv-SE" dirty="0"/>
            </a:br>
            <a:endParaRPr lang="sv-SE" dirty="0"/>
          </a:p>
          <a:p>
            <a:pPr>
              <a:buFont typeface="Wingdings" panose="05000000000000000000" pitchFamily="2" charset="2"/>
              <a:buChar char="§"/>
            </a:pPr>
            <a:r>
              <a:rPr lang="sv-SE" dirty="0"/>
              <a:t>Mer försäljning för att bibehålla en bra kassa behövs.</a:t>
            </a:r>
          </a:p>
        </p:txBody>
      </p:sp>
      <p:sp>
        <p:nvSpPr>
          <p:cNvPr id="4" name="Platshållare för text 3">
            <a:extLst>
              <a:ext uri="{FF2B5EF4-FFF2-40B4-BE49-F238E27FC236}">
                <a16:creationId xmlns:a16="http://schemas.microsoft.com/office/drawing/2014/main" id="{62676A90-9DB8-0875-C686-D36EDE702B80}"/>
              </a:ext>
            </a:extLst>
          </p:cNvPr>
          <p:cNvSpPr>
            <a:spLocks noGrp="1"/>
          </p:cNvSpPr>
          <p:nvPr>
            <p:ph type="body" sz="half" idx="2"/>
          </p:nvPr>
        </p:nvSpPr>
        <p:spPr/>
        <p:txBody>
          <a:bodyPr/>
          <a:lstStyle/>
          <a:p>
            <a:r>
              <a:rPr lang="sv-SE" dirty="0"/>
              <a:t>Att bygga gruppen</a:t>
            </a:r>
          </a:p>
          <a:p>
            <a:r>
              <a:rPr lang="sv-SE" dirty="0"/>
              <a:t>Planera för framtiden</a:t>
            </a:r>
          </a:p>
        </p:txBody>
      </p:sp>
    </p:spTree>
    <p:extLst>
      <p:ext uri="{BB962C8B-B14F-4D97-AF65-F5344CB8AC3E}">
        <p14:creationId xmlns:p14="http://schemas.microsoft.com/office/powerpoint/2010/main" val="1277053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15AD169-9B87-8BAC-E173-A7162AABAD94}"/>
              </a:ext>
            </a:extLst>
          </p:cNvPr>
          <p:cNvSpPr>
            <a:spLocks noGrp="1"/>
          </p:cNvSpPr>
          <p:nvPr>
            <p:ph type="title"/>
          </p:nvPr>
        </p:nvSpPr>
        <p:spPr>
          <a:xfrm>
            <a:off x="643466" y="786383"/>
            <a:ext cx="3517567" cy="2093975"/>
          </a:xfrm>
        </p:spPr>
        <p:txBody>
          <a:bodyPr/>
          <a:lstStyle/>
          <a:p>
            <a:r>
              <a:rPr lang="en-US" dirty="0" err="1">
                <a:solidFill>
                  <a:srgbClr val="FFC000"/>
                </a:solidFill>
              </a:rPr>
              <a:t>Lagledare</a:t>
            </a:r>
            <a:endParaRPr lang="en-US" dirty="0">
              <a:solidFill>
                <a:srgbClr val="FFC000"/>
              </a:solidFill>
            </a:endParaRPr>
          </a:p>
        </p:txBody>
      </p:sp>
      <p:sp>
        <p:nvSpPr>
          <p:cNvPr id="10" name="Text Placeholder 3">
            <a:extLst>
              <a:ext uri="{FF2B5EF4-FFF2-40B4-BE49-F238E27FC236}">
                <a16:creationId xmlns:a16="http://schemas.microsoft.com/office/drawing/2014/main" id="{88A1A3DD-1E4C-FDAD-8C35-1E521CC4D953}"/>
              </a:ext>
            </a:extLst>
          </p:cNvPr>
          <p:cNvSpPr>
            <a:spLocks noGrp="1"/>
          </p:cNvSpPr>
          <p:nvPr>
            <p:ph type="body" sz="half" idx="2"/>
          </p:nvPr>
        </p:nvSpPr>
        <p:spPr>
          <a:xfrm>
            <a:off x="643465" y="3043050"/>
            <a:ext cx="3517567" cy="3064505"/>
          </a:xfrm>
        </p:spPr>
        <p:txBody>
          <a:bodyPr/>
          <a:lstStyle/>
          <a:p>
            <a:r>
              <a:rPr lang="en-US" dirty="0" err="1"/>
              <a:t>Lagledare</a:t>
            </a:r>
            <a:r>
              <a:rPr lang="en-US" dirty="0"/>
              <a:t> </a:t>
            </a:r>
            <a:r>
              <a:rPr lang="en-US" dirty="0" err="1"/>
              <a:t>ansvarar</a:t>
            </a:r>
            <a:r>
              <a:rPr lang="en-US" dirty="0"/>
              <a:t> för det </a:t>
            </a:r>
            <a:r>
              <a:rPr lang="en-US" dirty="0" err="1"/>
              <a:t>som</a:t>
            </a:r>
            <a:r>
              <a:rPr lang="en-US" dirty="0"/>
              <a:t> </a:t>
            </a:r>
            <a:r>
              <a:rPr lang="en-US" dirty="0" err="1"/>
              <a:t>är</a:t>
            </a:r>
            <a:r>
              <a:rPr lang="en-US" dirty="0"/>
              <a:t> “</a:t>
            </a:r>
            <a:r>
              <a:rPr lang="en-US" dirty="0" err="1"/>
              <a:t>runtomkring</a:t>
            </a:r>
            <a:r>
              <a:rPr lang="en-US" dirty="0"/>
              <a:t>” </a:t>
            </a:r>
            <a:r>
              <a:rPr lang="en-US" dirty="0" err="1"/>
              <a:t>laget</a:t>
            </a:r>
            <a:r>
              <a:rPr lang="en-US" dirty="0"/>
              <a:t>.</a:t>
            </a:r>
          </a:p>
          <a:p>
            <a:r>
              <a:rPr lang="en-US" dirty="0"/>
              <a:t>Kan </a:t>
            </a:r>
            <a:r>
              <a:rPr lang="en-US" dirty="0" err="1"/>
              <a:t>vara</a:t>
            </a:r>
            <a:r>
              <a:rPr lang="en-US" dirty="0"/>
              <a:t> </a:t>
            </a:r>
            <a:r>
              <a:rPr lang="en-US" dirty="0" err="1"/>
              <a:t>flera</a:t>
            </a:r>
            <a:r>
              <a:rPr lang="en-US" dirty="0"/>
              <a:t> </a:t>
            </a:r>
            <a:r>
              <a:rPr lang="en-US" dirty="0" err="1"/>
              <a:t>personer</a:t>
            </a:r>
            <a:r>
              <a:rPr lang="en-US" dirty="0"/>
              <a:t>.</a:t>
            </a:r>
          </a:p>
        </p:txBody>
      </p:sp>
      <p:sp>
        <p:nvSpPr>
          <p:cNvPr id="12" name="Date Placeholder 4">
            <a:extLst>
              <a:ext uri="{FF2B5EF4-FFF2-40B4-BE49-F238E27FC236}">
                <a16:creationId xmlns:a16="http://schemas.microsoft.com/office/drawing/2014/main" id="{26C96FBD-941F-026C-F27F-EDC1F99DDBE5}"/>
              </a:ext>
            </a:extLst>
          </p:cNvPr>
          <p:cNvSpPr>
            <a:spLocks noGrp="1"/>
          </p:cNvSpPr>
          <p:nvPr>
            <p:ph type="dt" sz="half" idx="10"/>
          </p:nvPr>
        </p:nvSpPr>
        <p:spPr>
          <a:xfrm>
            <a:off x="643464" y="6446520"/>
            <a:ext cx="3517568" cy="365125"/>
          </a:xfrm>
        </p:spPr>
        <p:txBody>
          <a:bodyPr/>
          <a:lstStyle/>
          <a:p>
            <a:pPr rtl="0">
              <a:spcAft>
                <a:spcPts val="600"/>
              </a:spcAft>
            </a:pPr>
            <a:fld id="{02A6168A-80C7-4C9F-B477-4B95CBCCAA9F}" type="datetime1">
              <a:rPr lang="sv-SE" smtClean="0"/>
              <a:pPr rtl="0">
                <a:spcAft>
                  <a:spcPts val="600"/>
                </a:spcAft>
              </a:pPr>
              <a:t>2025-11-04</a:t>
            </a:fld>
            <a:endParaRPr lang="en-US"/>
          </a:p>
        </p:txBody>
      </p:sp>
      <p:graphicFrame>
        <p:nvGraphicFramePr>
          <p:cNvPr id="3" name="Tabell 2">
            <a:extLst>
              <a:ext uri="{FF2B5EF4-FFF2-40B4-BE49-F238E27FC236}">
                <a16:creationId xmlns:a16="http://schemas.microsoft.com/office/drawing/2014/main" id="{7D7A3102-B9A6-B3B1-A437-3F89001AE0EF}"/>
              </a:ext>
            </a:extLst>
          </p:cNvPr>
          <p:cNvGraphicFramePr>
            <a:graphicFrameLocks noGrp="1"/>
          </p:cNvGraphicFramePr>
          <p:nvPr>
            <p:extLst>
              <p:ext uri="{D42A27DB-BD31-4B8C-83A1-F6EECF244321}">
                <p14:modId xmlns:p14="http://schemas.microsoft.com/office/powerpoint/2010/main" val="3631287661"/>
              </p:ext>
            </p:extLst>
          </p:nvPr>
        </p:nvGraphicFramePr>
        <p:xfrm>
          <a:off x="5458984" y="1291011"/>
          <a:ext cx="5928345" cy="4884502"/>
        </p:xfrm>
        <a:graphic>
          <a:graphicData uri="http://schemas.openxmlformats.org/drawingml/2006/table">
            <a:tbl>
              <a:tblPr firstRow="1" firstCol="1" bandRow="1">
                <a:noFill/>
                <a:tableStyleId>{5C22544A-7EE6-4342-B048-85BDC9FD1C3A}</a:tableStyleId>
              </a:tblPr>
              <a:tblGrid>
                <a:gridCol w="1429820">
                  <a:extLst>
                    <a:ext uri="{9D8B030D-6E8A-4147-A177-3AD203B41FA5}">
                      <a16:colId xmlns:a16="http://schemas.microsoft.com/office/drawing/2014/main" val="1393932381"/>
                    </a:ext>
                  </a:extLst>
                </a:gridCol>
                <a:gridCol w="4498525">
                  <a:extLst>
                    <a:ext uri="{9D8B030D-6E8A-4147-A177-3AD203B41FA5}">
                      <a16:colId xmlns:a16="http://schemas.microsoft.com/office/drawing/2014/main" val="1933080809"/>
                    </a:ext>
                  </a:extLst>
                </a:gridCol>
              </a:tblGrid>
              <a:tr h="2847420">
                <a:tc>
                  <a:txBody>
                    <a:bodyPr/>
                    <a:lstStyle/>
                    <a:p>
                      <a:pPr>
                        <a:lnSpc>
                          <a:spcPct val="115000"/>
                        </a:lnSpc>
                        <a:spcAft>
                          <a:spcPts val="800"/>
                        </a:spcAft>
                        <a:buNone/>
                      </a:pPr>
                      <a:r>
                        <a:rPr lang="sv-SE" sz="1000" b="1" kern="0" dirty="0">
                          <a:solidFill>
                            <a:schemeClr val="tx1">
                              <a:lumMod val="75000"/>
                              <a:lumOff val="25000"/>
                            </a:schemeClr>
                          </a:solidFill>
                          <a:effectLst/>
                        </a:rPr>
                        <a:t>Lagledare</a:t>
                      </a:r>
                      <a:endParaRPr lang="sv-SE" sz="1000" b="1" kern="100" dirty="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129323" marR="77594" marT="77594" marB="77594" anchor="b">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a:lnSpc>
                          <a:spcPct val="115000"/>
                        </a:lnSpc>
                        <a:spcAft>
                          <a:spcPts val="800"/>
                        </a:spcAft>
                        <a:buNone/>
                      </a:pPr>
                      <a:r>
                        <a:rPr lang="sv-SE" sz="1000" u="sng" kern="0" dirty="0">
                          <a:solidFill>
                            <a:schemeClr val="tx1"/>
                          </a:solidFill>
                          <a:effectLst/>
                        </a:rPr>
                        <a:t>Administratör</a:t>
                      </a:r>
                      <a:r>
                        <a:rPr lang="sv-SE" sz="1000" kern="0" dirty="0">
                          <a:solidFill>
                            <a:schemeClr val="tx1">
                              <a:lumMod val="75000"/>
                              <a:lumOff val="25000"/>
                            </a:schemeClr>
                          </a:solidFill>
                          <a:effectLst/>
                        </a:rPr>
                        <a:t>: Anmäler laget till cuper och serier. Bokar in motståndarlag till matcher och oss till matcher hos motståndare.</a:t>
                      </a:r>
                      <a:br>
                        <a:rPr lang="sv-SE" sz="1000" kern="0" dirty="0">
                          <a:solidFill>
                            <a:schemeClr val="tx1">
                              <a:lumMod val="75000"/>
                              <a:lumOff val="25000"/>
                            </a:schemeClr>
                          </a:solidFill>
                          <a:effectLst/>
                        </a:rPr>
                      </a:br>
                      <a:r>
                        <a:rPr lang="sv-SE" sz="1000" kern="0" dirty="0">
                          <a:solidFill>
                            <a:schemeClr val="tx1">
                              <a:lumMod val="75000"/>
                              <a:lumOff val="25000"/>
                            </a:schemeClr>
                          </a:solidFill>
                          <a:effectLst/>
                        </a:rPr>
                        <a:t> </a:t>
                      </a:r>
                      <a:br>
                        <a:rPr lang="sv-SE" sz="1000" kern="0" dirty="0">
                          <a:solidFill>
                            <a:schemeClr val="tx1">
                              <a:lumMod val="75000"/>
                              <a:lumOff val="25000"/>
                            </a:schemeClr>
                          </a:solidFill>
                          <a:effectLst/>
                        </a:rPr>
                      </a:br>
                      <a:r>
                        <a:rPr lang="sv-SE" sz="1000" u="sng" kern="0" dirty="0">
                          <a:solidFill>
                            <a:schemeClr val="tx1"/>
                          </a:solidFill>
                          <a:effectLst/>
                        </a:rPr>
                        <a:t>Ledarmöten</a:t>
                      </a:r>
                      <a:r>
                        <a:rPr lang="sv-SE" sz="1000" kern="0" dirty="0">
                          <a:solidFill>
                            <a:schemeClr val="tx1">
                              <a:lumMod val="75000"/>
                              <a:lumOff val="25000"/>
                            </a:schemeClr>
                          </a:solidFill>
                          <a:effectLst/>
                        </a:rPr>
                        <a:t>: Bokar och leder ledar- &amp; tränarmöten. </a:t>
                      </a:r>
                      <a:br>
                        <a:rPr lang="sv-SE" sz="1000" kern="0" dirty="0">
                          <a:solidFill>
                            <a:schemeClr val="tx1">
                              <a:lumMod val="75000"/>
                              <a:lumOff val="25000"/>
                            </a:schemeClr>
                          </a:solidFill>
                          <a:effectLst/>
                        </a:rPr>
                      </a:br>
                      <a:br>
                        <a:rPr lang="sv-SE" sz="1000" kern="0" dirty="0">
                          <a:solidFill>
                            <a:schemeClr val="tx1">
                              <a:lumMod val="75000"/>
                              <a:lumOff val="25000"/>
                            </a:schemeClr>
                          </a:solidFill>
                          <a:effectLst/>
                        </a:rPr>
                      </a:br>
                      <a:r>
                        <a:rPr lang="sv-SE" sz="1000" u="sng" kern="0" dirty="0">
                          <a:solidFill>
                            <a:schemeClr val="tx1"/>
                          </a:solidFill>
                          <a:effectLst/>
                        </a:rPr>
                        <a:t>Hemsidesansvarig</a:t>
                      </a:r>
                      <a:r>
                        <a:rPr lang="sv-SE" sz="1000" kern="0" dirty="0">
                          <a:solidFill>
                            <a:schemeClr val="tx1">
                              <a:lumMod val="75000"/>
                              <a:lumOff val="25000"/>
                            </a:schemeClr>
                          </a:solidFill>
                          <a:effectLst/>
                        </a:rPr>
                        <a:t>: Ansvarar för att sköta vårt lags hemsida på laget.se, med information, schema för matcher och träningar och planering för matcher. Hemsidesansvarig är lagets </a:t>
                      </a:r>
                      <a:r>
                        <a:rPr lang="sv-SE" sz="1000" u="sng" kern="0" dirty="0">
                          <a:solidFill>
                            <a:schemeClr val="tx1"/>
                          </a:solidFill>
                          <a:effectLst/>
                        </a:rPr>
                        <a:t>kontaktperson</a:t>
                      </a:r>
                      <a:r>
                        <a:rPr lang="sv-SE" sz="1000" kern="0" dirty="0">
                          <a:solidFill>
                            <a:schemeClr val="tx1">
                              <a:lumMod val="75000"/>
                              <a:lumOff val="25000"/>
                            </a:schemeClr>
                          </a:solidFill>
                          <a:effectLst/>
                        </a:rPr>
                        <a:t> för VIK Kansli, för motståndarlag, för ledare och föräldrar.</a:t>
                      </a:r>
                      <a:endParaRPr lang="sv-SE" sz="1000" kern="100" dirty="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129323" marR="77594" marT="77594" marB="77594" anchor="b">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3718584018"/>
                  </a:ext>
                </a:extLst>
              </a:tr>
              <a:tr h="2037082">
                <a:tc>
                  <a:txBody>
                    <a:bodyPr/>
                    <a:lstStyle/>
                    <a:p>
                      <a:pPr>
                        <a:lnSpc>
                          <a:spcPct val="115000"/>
                        </a:lnSpc>
                        <a:spcAft>
                          <a:spcPts val="800"/>
                        </a:spcAft>
                        <a:buNone/>
                      </a:pPr>
                      <a:endParaRPr lang="sv-SE" sz="800" b="1" kern="0" dirty="0">
                        <a:solidFill>
                          <a:schemeClr val="tx1">
                            <a:lumMod val="75000"/>
                            <a:lumOff val="25000"/>
                          </a:schemeClr>
                        </a:solidFill>
                        <a:effectLst/>
                      </a:endParaRPr>
                    </a:p>
                    <a:p>
                      <a:pPr>
                        <a:lnSpc>
                          <a:spcPct val="115000"/>
                        </a:lnSpc>
                        <a:spcAft>
                          <a:spcPts val="800"/>
                        </a:spcAft>
                        <a:buNone/>
                      </a:pPr>
                      <a:endParaRPr lang="sv-SE" sz="800" b="1" kern="0" dirty="0">
                        <a:solidFill>
                          <a:schemeClr val="tx1">
                            <a:lumMod val="75000"/>
                            <a:lumOff val="25000"/>
                          </a:schemeClr>
                        </a:solidFill>
                        <a:effectLst/>
                      </a:endParaRPr>
                    </a:p>
                    <a:p>
                      <a:pPr>
                        <a:lnSpc>
                          <a:spcPct val="115000"/>
                        </a:lnSpc>
                        <a:spcAft>
                          <a:spcPts val="800"/>
                        </a:spcAft>
                        <a:buNone/>
                      </a:pPr>
                      <a:endParaRPr lang="sv-SE" sz="800" b="1" kern="0" dirty="0">
                        <a:solidFill>
                          <a:schemeClr val="tx1">
                            <a:lumMod val="75000"/>
                            <a:lumOff val="25000"/>
                          </a:schemeClr>
                        </a:solidFill>
                        <a:effectLst/>
                      </a:endParaRPr>
                    </a:p>
                    <a:p>
                      <a:pPr>
                        <a:lnSpc>
                          <a:spcPct val="115000"/>
                        </a:lnSpc>
                        <a:spcAft>
                          <a:spcPts val="800"/>
                        </a:spcAft>
                        <a:buNone/>
                      </a:pPr>
                      <a:endParaRPr lang="sv-SE" sz="800" b="1" kern="0" dirty="0">
                        <a:solidFill>
                          <a:schemeClr val="tx1">
                            <a:lumMod val="75000"/>
                            <a:lumOff val="25000"/>
                          </a:schemeClr>
                        </a:solidFill>
                        <a:effectLst/>
                      </a:endParaRPr>
                    </a:p>
                    <a:p>
                      <a:pPr>
                        <a:lnSpc>
                          <a:spcPct val="115000"/>
                        </a:lnSpc>
                        <a:spcAft>
                          <a:spcPts val="800"/>
                        </a:spcAft>
                        <a:buNone/>
                      </a:pPr>
                      <a:endParaRPr lang="sv-SE" sz="800" b="1" kern="0" dirty="0">
                        <a:solidFill>
                          <a:schemeClr val="tx1">
                            <a:lumMod val="75000"/>
                            <a:lumOff val="25000"/>
                          </a:schemeClr>
                        </a:solidFill>
                        <a:effectLst/>
                      </a:endParaRPr>
                    </a:p>
                    <a:p>
                      <a:pPr>
                        <a:lnSpc>
                          <a:spcPct val="115000"/>
                        </a:lnSpc>
                        <a:spcAft>
                          <a:spcPts val="800"/>
                        </a:spcAft>
                        <a:buNone/>
                      </a:pPr>
                      <a:r>
                        <a:rPr lang="sv-SE" sz="800" b="1" kern="0" dirty="0">
                          <a:solidFill>
                            <a:schemeClr val="tx1">
                              <a:lumMod val="75000"/>
                              <a:lumOff val="25000"/>
                            </a:schemeClr>
                          </a:solidFill>
                          <a:effectLst/>
                        </a:rPr>
                        <a:t>Assisterande lagledare</a:t>
                      </a:r>
                      <a:endParaRPr lang="sv-SE" sz="800" b="1" kern="100" dirty="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129323" marR="67248" marT="67248" marB="67248" anchor="b">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a:lnSpc>
                          <a:spcPct val="115000"/>
                        </a:lnSpc>
                        <a:spcAft>
                          <a:spcPts val="800"/>
                        </a:spcAft>
                        <a:buNone/>
                      </a:pPr>
                      <a:r>
                        <a:rPr lang="sv-SE" sz="800" kern="0" dirty="0">
                          <a:solidFill>
                            <a:schemeClr val="tx1">
                              <a:lumMod val="75000"/>
                              <a:lumOff val="25000"/>
                            </a:schemeClr>
                          </a:solidFill>
                          <a:effectLst/>
                        </a:rPr>
                        <a:t>Bistår lagledare med ovanstående, vid behov</a:t>
                      </a:r>
                      <a:br>
                        <a:rPr lang="sv-SE" sz="800" kern="0" dirty="0">
                          <a:solidFill>
                            <a:schemeClr val="tx1">
                              <a:lumMod val="75000"/>
                              <a:lumOff val="25000"/>
                            </a:schemeClr>
                          </a:solidFill>
                          <a:effectLst/>
                        </a:rPr>
                      </a:br>
                      <a:br>
                        <a:rPr lang="sv-SE" sz="800" kern="0" dirty="0">
                          <a:solidFill>
                            <a:schemeClr val="tx1">
                              <a:lumMod val="75000"/>
                              <a:lumOff val="25000"/>
                            </a:schemeClr>
                          </a:solidFill>
                          <a:effectLst/>
                        </a:rPr>
                      </a:br>
                      <a:r>
                        <a:rPr lang="sv-SE" sz="800" kern="0" dirty="0">
                          <a:solidFill>
                            <a:schemeClr val="tx1">
                              <a:lumMod val="75000"/>
                              <a:lumOff val="25000"/>
                            </a:schemeClr>
                          </a:solidFill>
                          <a:effectLst/>
                        </a:rPr>
                        <a:t>Ansvarig för </a:t>
                      </a:r>
                      <a:r>
                        <a:rPr lang="sv-SE" sz="800" u="sng" kern="0" dirty="0">
                          <a:solidFill>
                            <a:schemeClr val="tx1"/>
                          </a:solidFill>
                          <a:effectLst/>
                        </a:rPr>
                        <a:t>arrangemang</a:t>
                      </a:r>
                      <a:r>
                        <a:rPr lang="sv-SE" sz="800" kern="0" dirty="0">
                          <a:solidFill>
                            <a:schemeClr val="tx1">
                              <a:lumMod val="75000"/>
                              <a:lumOff val="25000"/>
                            </a:schemeClr>
                          </a:solidFill>
                          <a:effectLst/>
                        </a:rPr>
                        <a:t>: Åtaganden gentemot VIK. Jobbar för att dra in pengar till lagkassan vi andra. På hemmamatcher kan vi sälja korv/fika för att få in pengar. Vi kan också låta killarna sälja kakor/kläder/choklad och få in pengar.</a:t>
                      </a:r>
                      <a:br>
                        <a:rPr lang="sv-SE" sz="800" kern="0" dirty="0">
                          <a:solidFill>
                            <a:schemeClr val="tx1">
                              <a:lumMod val="75000"/>
                              <a:lumOff val="25000"/>
                            </a:schemeClr>
                          </a:solidFill>
                          <a:effectLst/>
                        </a:rPr>
                      </a:br>
                      <a:br>
                        <a:rPr lang="sv-SE" sz="800" kern="0" dirty="0">
                          <a:solidFill>
                            <a:schemeClr val="tx1">
                              <a:lumMod val="75000"/>
                              <a:lumOff val="25000"/>
                            </a:schemeClr>
                          </a:solidFill>
                          <a:effectLst/>
                        </a:rPr>
                      </a:br>
                      <a:r>
                        <a:rPr lang="sv-SE" sz="800" u="sng" kern="0" dirty="0">
                          <a:solidFill>
                            <a:schemeClr val="tx1"/>
                          </a:solidFill>
                          <a:effectLst/>
                        </a:rPr>
                        <a:t>Klädansvarig</a:t>
                      </a:r>
                      <a:r>
                        <a:rPr lang="sv-SE" sz="800" kern="0" dirty="0">
                          <a:solidFill>
                            <a:schemeClr val="tx1">
                              <a:lumMod val="75000"/>
                              <a:lumOff val="25000"/>
                            </a:schemeClr>
                          </a:solidFill>
                          <a:effectLst/>
                        </a:rPr>
                        <a:t>: Se till så att vi får matchtröjor från VIK och se till så att vi lämnar tillbaka tröjor som vi inte använder längre. Se till så att alla har rätt storlek. Se till så att de som vill kan köpa träningskläder/paket. </a:t>
                      </a:r>
                      <a:br>
                        <a:rPr lang="sv-SE" sz="800" kern="0" dirty="0">
                          <a:solidFill>
                            <a:schemeClr val="tx1">
                              <a:lumMod val="75000"/>
                              <a:lumOff val="25000"/>
                            </a:schemeClr>
                          </a:solidFill>
                          <a:effectLst/>
                        </a:rPr>
                      </a:br>
                      <a:br>
                        <a:rPr lang="sv-SE" sz="800" kern="0" dirty="0">
                          <a:solidFill>
                            <a:schemeClr val="tx1">
                              <a:lumMod val="75000"/>
                              <a:lumOff val="25000"/>
                            </a:schemeClr>
                          </a:solidFill>
                          <a:effectLst/>
                        </a:rPr>
                      </a:br>
                      <a:r>
                        <a:rPr lang="sv-SE" sz="800" u="sng" kern="0" dirty="0">
                          <a:solidFill>
                            <a:schemeClr val="tx1"/>
                          </a:solidFill>
                          <a:effectLst/>
                        </a:rPr>
                        <a:t>Sponsoransvarig</a:t>
                      </a:r>
                      <a:r>
                        <a:rPr lang="sv-SE" sz="800" kern="0" dirty="0">
                          <a:solidFill>
                            <a:schemeClr val="tx1">
                              <a:lumMod val="75000"/>
                              <a:lumOff val="25000"/>
                            </a:schemeClr>
                          </a:solidFill>
                          <a:effectLst/>
                        </a:rPr>
                        <a:t>: Jobba för att dra in sponsorer till laget. Men sponsorpengar så kan vi finansiera träningskläder till laget och även inköp av material.</a:t>
                      </a:r>
                      <a:endParaRPr lang="sv-SE" sz="800" kern="100" dirty="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129323" marR="67248" marT="67248" marB="67248" anchor="b">
                    <a:lnL w="19050" cap="flat" cmpd="sng" algn="ctr">
                      <a:solidFill>
                        <a:srgbClr val="FFFFFF"/>
                      </a:solidFill>
                      <a:prstDash val="solid"/>
                    </a:lnL>
                    <a:lnR w="12700" cmpd="sng">
                      <a:noFill/>
                      <a:prstDash val="solid"/>
                    </a:lnR>
                    <a:lnT w="12700" cmpd="sng">
                      <a:noFill/>
                      <a:prstDash val="solid"/>
                    </a:lnT>
                    <a:lnB w="12700" cmpd="sng">
                      <a:noFill/>
                      <a:prstDash val="solid"/>
                    </a:lnB>
                    <a:solidFill>
                      <a:srgbClr val="FFFF00">
                        <a:alpha val="34902"/>
                      </a:srgbClr>
                    </a:solidFill>
                  </a:tcPr>
                </a:tc>
                <a:extLst>
                  <a:ext uri="{0D108BD9-81ED-4DB2-BD59-A6C34878D82A}">
                    <a16:rowId xmlns:a16="http://schemas.microsoft.com/office/drawing/2014/main" val="1306713947"/>
                  </a:ext>
                </a:extLst>
              </a:tr>
            </a:tbl>
          </a:graphicData>
        </a:graphic>
      </p:graphicFrame>
    </p:spTree>
    <p:extLst>
      <p:ext uri="{BB962C8B-B14F-4D97-AF65-F5344CB8AC3E}">
        <p14:creationId xmlns:p14="http://schemas.microsoft.com/office/powerpoint/2010/main" val="1886146707"/>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1799070_TF56160789" id="{610E5D4D-6B7D-4B53-B326-89F06DCE705D}" vid="{88E9E427-61F1-4993-AA0D-861A0B8D1E8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{6BB72DD1-02AD-4BE0-ADFA-079BB5064ECA}TFf0a5ceae-4542-492d-822e-d65a94fb0e1ec06220f0_win32-48f5843fb6e0</Template>
  <TotalTime>118</TotalTime>
  <Words>1332</Words>
  <Application>Microsoft Office PowerPoint</Application>
  <PresentationFormat>Bredbild</PresentationFormat>
  <Paragraphs>103</Paragraphs>
  <Slides>9</Slides>
  <Notes>9</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9</vt:i4>
      </vt:variant>
    </vt:vector>
  </HeadingPairs>
  <TitlesOfParts>
    <vt:vector size="16" baseType="lpstr">
      <vt:lpstr>Aptos</vt:lpstr>
      <vt:lpstr>Arial</vt:lpstr>
      <vt:lpstr>Bookman Old Style</vt:lpstr>
      <vt:lpstr>Calibri</vt:lpstr>
      <vt:lpstr>Franklin Gothic Book</vt:lpstr>
      <vt:lpstr>Wingdings</vt:lpstr>
      <vt:lpstr>1_RetrospectVTI</vt:lpstr>
      <vt:lpstr>VIK P11:2  då-,nu- och framtid</vt:lpstr>
      <vt:lpstr>Säsongen 2025</vt:lpstr>
      <vt:lpstr>Vårt lag – våra barn – fritid med värde</vt:lpstr>
      <vt:lpstr>2026 –vad händer?</vt:lpstr>
      <vt:lpstr>Vad behövs för att laget ska fungera?</vt:lpstr>
      <vt:lpstr>Vi är en del av VIK Fotboll</vt:lpstr>
      <vt:lpstr>Vi vill ha er NÄRMARE</vt:lpstr>
      <vt:lpstr>Träningsläger</vt:lpstr>
      <vt:lpstr>Lagledare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Lundqvist, Niqlas</dc:creator>
  <cp:lastModifiedBy>Lundqvist, Niqlas</cp:lastModifiedBy>
  <cp:revision>10</cp:revision>
  <dcterms:created xsi:type="dcterms:W3CDTF">2025-10-29T10:59:30Z</dcterms:created>
  <dcterms:modified xsi:type="dcterms:W3CDTF">2025-11-04T10:24:17Z</dcterms:modified>
</cp:coreProperties>
</file>