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89" r:id="rId5"/>
    <p:sldId id="444" r:id="rId6"/>
    <p:sldId id="453" r:id="rId7"/>
    <p:sldId id="452" r:id="rId8"/>
    <p:sldId id="449" r:id="rId9"/>
    <p:sldId id="447" r:id="rId10"/>
    <p:sldId id="445" r:id="rId11"/>
    <p:sldId id="448" r:id="rId12"/>
    <p:sldId id="450" r:id="rId13"/>
    <p:sldId id="451" r:id="rId14"/>
    <p:sldId id="437" r:id="rId15"/>
  </p:sldIdLst>
  <p:sldSz cx="12192000" cy="6858000"/>
  <p:notesSz cx="9926638" cy="1435576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er" id="{0332FA32-E790-4CD3-86B6-B248B4EADE8B}">
          <p14:sldIdLst/>
        </p14:section>
        <p14:section name="Presentation" id="{3A8E3980-A42D-493A-9520-B376ACD18F40}">
          <p14:sldIdLst>
            <p14:sldId id="289"/>
            <p14:sldId id="444"/>
            <p14:sldId id="453"/>
            <p14:sldId id="452"/>
            <p14:sldId id="449"/>
            <p14:sldId id="447"/>
            <p14:sldId id="445"/>
            <p14:sldId id="448"/>
            <p14:sldId id="450"/>
            <p14:sldId id="451"/>
            <p14:sldId id="43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945D9A-AA5E-4224-B74F-6363EA579AB8}" v="1" dt="2024-02-29T19:17:09.5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8" autoAdjust="0"/>
    <p:restoredTop sz="74927" autoAdjust="0"/>
  </p:normalViewPr>
  <p:slideViewPr>
    <p:cSldViewPr snapToGrid="0">
      <p:cViewPr varScale="1">
        <p:scale>
          <a:sx n="93" d="100"/>
          <a:sy n="93" d="100"/>
        </p:scale>
        <p:origin x="3365" y="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92" d="100"/>
          <a:sy n="92" d="100"/>
        </p:scale>
        <p:origin x="279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720282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l">
              <a:defRPr sz="17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720282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r">
              <a:defRPr sz="1700"/>
            </a:lvl1pPr>
          </a:lstStyle>
          <a:p>
            <a:fld id="{2C96ED4D-9974-4266-9636-7DF9434CB37C}" type="datetimeFigureOut">
              <a:rPr lang="sv-SE" smtClean="0"/>
              <a:t>2024-03-05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l">
              <a:defRPr sz="17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r">
              <a:defRPr sz="1700"/>
            </a:lvl1pPr>
          </a:lstStyle>
          <a:p>
            <a:fld id="{6875A873-DB4E-4F59-A8B1-757F0F4852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6867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720282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l">
              <a:defRPr sz="17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720282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r">
              <a:defRPr sz="1700"/>
            </a:lvl1pPr>
          </a:lstStyle>
          <a:p>
            <a:fld id="{E7592141-416E-49B0-82D1-A68B9C506992}" type="datetimeFigureOut">
              <a:rPr lang="sv-SE" smtClean="0"/>
              <a:t>2024-03-05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57225" y="1795463"/>
            <a:ext cx="86121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62" tIns="66381" rIns="132762" bIns="66381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62" tIns="66381" rIns="132762" bIns="66381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l">
              <a:defRPr sz="17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r">
              <a:defRPr sz="1700"/>
            </a:lvl1pPr>
          </a:lstStyle>
          <a:p>
            <a:fld id="{D0B863A3-F6DA-432C-A68C-0B1EB56ED5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6493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och avslutningsbi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35914" y="1477962"/>
            <a:ext cx="7442200" cy="2767484"/>
          </a:xfrm>
        </p:spPr>
        <p:txBody>
          <a:bodyPr anchor="t" anchorCtr="0"/>
          <a:lstStyle>
            <a:lvl1pPr algn="l">
              <a:defRPr sz="65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grpSp>
        <p:nvGrpSpPr>
          <p:cNvPr id="14" name="Bild 12">
            <a:extLst>
              <a:ext uri="{FF2B5EF4-FFF2-40B4-BE49-F238E27FC236}">
                <a16:creationId xmlns:a16="http://schemas.microsoft.com/office/drawing/2014/main" id="{7480CAB8-273C-4307-BE49-A68792607C8A}"/>
              </a:ext>
            </a:extLst>
          </p:cNvPr>
          <p:cNvGrpSpPr/>
          <p:nvPr userDrawn="1"/>
        </p:nvGrpSpPr>
        <p:grpSpPr>
          <a:xfrm rot="10800000">
            <a:off x="7569200" y="3324803"/>
            <a:ext cx="4622800" cy="4622800"/>
            <a:chOff x="8149828" y="4715850"/>
            <a:chExt cx="2028825" cy="2028825"/>
          </a:xfrm>
        </p:grpSpPr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30F286F7-5F5D-418D-B92B-8477B0A6D1EC}"/>
                </a:ext>
              </a:extLst>
            </p:cNvPr>
            <p:cNvSpPr/>
            <p:nvPr/>
          </p:nvSpPr>
          <p:spPr>
            <a:xfrm>
              <a:off x="8149828" y="4715850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6" name="Frihandsfigur: Form 15">
              <a:extLst>
                <a:ext uri="{FF2B5EF4-FFF2-40B4-BE49-F238E27FC236}">
                  <a16:creationId xmlns:a16="http://schemas.microsoft.com/office/drawing/2014/main" id="{0DE23CDF-53D8-4B4B-8E37-6B226536DC29}"/>
                </a:ext>
              </a:extLst>
            </p:cNvPr>
            <p:cNvSpPr/>
            <p:nvPr/>
          </p:nvSpPr>
          <p:spPr>
            <a:xfrm>
              <a:off x="8149828" y="4715850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E68923A6-A84A-4475-BD90-2CF5472DA60A}"/>
                </a:ext>
              </a:extLst>
            </p:cNvPr>
            <p:cNvSpPr/>
            <p:nvPr/>
          </p:nvSpPr>
          <p:spPr>
            <a:xfrm>
              <a:off x="8149828" y="4715850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756BE39E-DCED-4A9E-8F8C-CE6F686124BD}"/>
                </a:ext>
              </a:extLst>
            </p:cNvPr>
            <p:cNvSpPr/>
            <p:nvPr/>
          </p:nvSpPr>
          <p:spPr>
            <a:xfrm>
              <a:off x="8149828" y="4715850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310C7191-E51B-4F15-93A3-E193D1E9F1BC}"/>
                </a:ext>
              </a:extLst>
            </p:cNvPr>
            <p:cNvSpPr/>
            <p:nvPr/>
          </p:nvSpPr>
          <p:spPr>
            <a:xfrm>
              <a:off x="8149828" y="4715850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F3959870-4B3F-4BE9-8B3B-4044858C9B28}"/>
                </a:ext>
              </a:extLst>
            </p:cNvPr>
            <p:cNvSpPr/>
            <p:nvPr/>
          </p:nvSpPr>
          <p:spPr>
            <a:xfrm>
              <a:off x="8149828" y="4715850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1B78BEA1-4C3C-43F7-8FFC-A9A39A21CB92}"/>
                </a:ext>
              </a:extLst>
            </p:cNvPr>
            <p:cNvSpPr/>
            <p:nvPr/>
          </p:nvSpPr>
          <p:spPr>
            <a:xfrm>
              <a:off x="8149828" y="4715850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23" name="Bild 21">
            <a:extLst>
              <a:ext uri="{FF2B5EF4-FFF2-40B4-BE49-F238E27FC236}">
                <a16:creationId xmlns:a16="http://schemas.microsoft.com/office/drawing/2014/main" id="{C66ECA47-E88F-40F5-B75A-61A8C366EC0F}"/>
              </a:ext>
            </a:extLst>
          </p:cNvPr>
          <p:cNvGrpSpPr/>
          <p:nvPr/>
        </p:nvGrpSpPr>
        <p:grpSpPr>
          <a:xfrm>
            <a:off x="8622676" y="-2283490"/>
            <a:ext cx="4151645" cy="8303289"/>
            <a:chOff x="5014912" y="1266825"/>
            <a:chExt cx="2162175" cy="4324350"/>
          </a:xfrm>
        </p:grpSpPr>
        <p:sp>
          <p:nvSpPr>
            <p:cNvPr id="24" name="Frihandsfigur: Form 23">
              <a:extLst>
                <a:ext uri="{FF2B5EF4-FFF2-40B4-BE49-F238E27FC236}">
                  <a16:creationId xmlns:a16="http://schemas.microsoft.com/office/drawing/2014/main" id="{99FC589D-4553-4DE3-9E49-5FF06130C752}"/>
                </a:ext>
              </a:extLst>
            </p:cNvPr>
            <p:cNvSpPr/>
            <p:nvPr/>
          </p:nvSpPr>
          <p:spPr>
            <a:xfrm>
              <a:off x="5014198" y="4503658"/>
              <a:ext cx="2162175" cy="1085850"/>
            </a:xfrm>
            <a:custGeom>
              <a:avLst/>
              <a:gdLst>
                <a:gd name="connsiteX0" fmla="*/ 2162889 w 2162175"/>
                <a:gd name="connsiteY0" fmla="*/ 3572 h 1085850"/>
                <a:gd name="connsiteX1" fmla="*/ 1082754 w 2162175"/>
                <a:gd name="connsiteY1" fmla="*/ 1083707 h 1085850"/>
                <a:gd name="connsiteX2" fmla="*/ 3572 w 2162175"/>
                <a:gd name="connsiteY2" fmla="*/ 3572 h 1085850"/>
                <a:gd name="connsiteX3" fmla="*/ 2162889 w 2162175"/>
                <a:gd name="connsiteY3" fmla="*/ 3572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2175" h="1085850">
                  <a:moveTo>
                    <a:pt x="2162889" y="3572"/>
                  </a:moveTo>
                  <a:cubicBezTo>
                    <a:pt x="2162889" y="599837"/>
                    <a:pt x="1679019" y="1083707"/>
                    <a:pt x="1082754" y="1083707"/>
                  </a:cubicBezTo>
                  <a:cubicBezTo>
                    <a:pt x="486489" y="1083707"/>
                    <a:pt x="3572" y="599837"/>
                    <a:pt x="3572" y="3572"/>
                  </a:cubicBezTo>
                  <a:lnTo>
                    <a:pt x="2162889" y="3572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5" name="Frihandsfigur: Form 24">
              <a:extLst>
                <a:ext uri="{FF2B5EF4-FFF2-40B4-BE49-F238E27FC236}">
                  <a16:creationId xmlns:a16="http://schemas.microsoft.com/office/drawing/2014/main" id="{6F401FF8-6396-4229-B556-BB8B3F619512}"/>
                </a:ext>
              </a:extLst>
            </p:cNvPr>
            <p:cNvSpPr/>
            <p:nvPr/>
          </p:nvSpPr>
          <p:spPr>
            <a:xfrm>
              <a:off x="5014198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AF2890AA-7266-401A-9A57-C095DF237AD2}"/>
                </a:ext>
              </a:extLst>
            </p:cNvPr>
            <p:cNvSpPr/>
            <p:nvPr/>
          </p:nvSpPr>
          <p:spPr>
            <a:xfrm>
              <a:off x="7173515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7" name="Frihandsfigur: Form 26">
              <a:extLst>
                <a:ext uri="{FF2B5EF4-FFF2-40B4-BE49-F238E27FC236}">
                  <a16:creationId xmlns:a16="http://schemas.microsoft.com/office/drawing/2014/main" id="{A965BAAD-2BD9-4D93-AF0A-CE99C9B85115}"/>
                </a:ext>
              </a:extLst>
            </p:cNvPr>
            <p:cNvSpPr/>
            <p:nvPr/>
          </p:nvSpPr>
          <p:spPr>
            <a:xfrm>
              <a:off x="5014198" y="4465558"/>
              <a:ext cx="9525" cy="38100"/>
            </a:xfrm>
            <a:custGeom>
              <a:avLst/>
              <a:gdLst>
                <a:gd name="connsiteX0" fmla="*/ 3572 w 0"/>
                <a:gd name="connsiteY0" fmla="*/ 41672 h 38100"/>
                <a:gd name="connsiteX1" fmla="*/ 4524 w 0"/>
                <a:gd name="connsiteY1" fmla="*/ 35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41672"/>
                  </a:moveTo>
                  <a:cubicBezTo>
                    <a:pt x="3572" y="29289"/>
                    <a:pt x="3572" y="15954"/>
                    <a:pt x="4524" y="35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8" name="Frihandsfigur: Form 27">
              <a:extLst>
                <a:ext uri="{FF2B5EF4-FFF2-40B4-BE49-F238E27FC236}">
                  <a16:creationId xmlns:a16="http://schemas.microsoft.com/office/drawing/2014/main" id="{AEC293E6-197D-4F07-9AA5-710D28C55178}"/>
                </a:ext>
              </a:extLst>
            </p:cNvPr>
            <p:cNvSpPr/>
            <p:nvPr/>
          </p:nvSpPr>
          <p:spPr>
            <a:xfrm>
              <a:off x="5019913" y="3423523"/>
              <a:ext cx="2152650" cy="1009650"/>
            </a:xfrm>
            <a:custGeom>
              <a:avLst/>
              <a:gdLst>
                <a:gd name="connsiteX0" fmla="*/ 3572 w 2152650"/>
                <a:gd name="connsiteY0" fmla="*/ 968454 h 1009650"/>
                <a:gd name="connsiteX1" fmla="*/ 1077039 w 2152650"/>
                <a:gd name="connsiteY1" fmla="*/ 3572 h 1009650"/>
                <a:gd name="connsiteX2" fmla="*/ 2154317 w 2152650"/>
                <a:gd name="connsiteY2" fmla="*/ 100655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2650" h="1009650">
                  <a:moveTo>
                    <a:pt x="3572" y="968454"/>
                  </a:moveTo>
                  <a:cubicBezTo>
                    <a:pt x="60722" y="426482"/>
                    <a:pt x="519827" y="3572"/>
                    <a:pt x="1077039" y="3572"/>
                  </a:cubicBezTo>
                  <a:cubicBezTo>
                    <a:pt x="1647587" y="3572"/>
                    <a:pt x="2115265" y="446484"/>
                    <a:pt x="2154317" y="100655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custDash>
                <a:ds d="607373" sp="607373"/>
              </a:custDash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9" name="Frihandsfigur: Form 28">
              <a:extLst>
                <a:ext uri="{FF2B5EF4-FFF2-40B4-BE49-F238E27FC236}">
                  <a16:creationId xmlns:a16="http://schemas.microsoft.com/office/drawing/2014/main" id="{3C24FC52-6773-49B4-8246-543EE561AB82}"/>
                </a:ext>
              </a:extLst>
            </p:cNvPr>
            <p:cNvSpPr/>
            <p:nvPr/>
          </p:nvSpPr>
          <p:spPr>
            <a:xfrm>
              <a:off x="7173515" y="4465558"/>
              <a:ext cx="9525" cy="38100"/>
            </a:xfrm>
            <a:custGeom>
              <a:avLst/>
              <a:gdLst>
                <a:gd name="connsiteX0" fmla="*/ 3572 w 0"/>
                <a:gd name="connsiteY0" fmla="*/ 3572 h 38100"/>
                <a:gd name="connsiteX1" fmla="*/ 4524 w 0"/>
                <a:gd name="connsiteY1" fmla="*/ 416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3572"/>
                  </a:moveTo>
                  <a:cubicBezTo>
                    <a:pt x="3572" y="15954"/>
                    <a:pt x="4524" y="29289"/>
                    <a:pt x="4524" y="416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22" name="Bildobjekt 21">
            <a:extLst>
              <a:ext uri="{FF2B5EF4-FFF2-40B4-BE49-F238E27FC236}">
                <a16:creationId xmlns:a16="http://schemas.microsoft.com/office/drawing/2014/main" id="{14FAD095-CB8E-45D7-A974-AF3C39DCA2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753" y="4538076"/>
            <a:ext cx="1698673" cy="159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1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flera sm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70" y="1029496"/>
            <a:ext cx="5188245" cy="103107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70" y="2420938"/>
            <a:ext cx="5367630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5388" y="650874"/>
            <a:ext cx="3554412" cy="2772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275367A0-2F75-4267-B5AE-201A9081C8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75388" y="3573238"/>
            <a:ext cx="3554412" cy="2772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bild 5">
            <a:extLst>
              <a:ext uri="{FF2B5EF4-FFF2-40B4-BE49-F238E27FC236}">
                <a16:creationId xmlns:a16="http://schemas.microsoft.com/office/drawing/2014/main" id="{5EABC1A9-618E-4119-9BFF-6E56E7F3F6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01048" y="650875"/>
            <a:ext cx="1962352" cy="1798105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Platshållare för bild 5">
            <a:extLst>
              <a:ext uri="{FF2B5EF4-FFF2-40B4-BE49-F238E27FC236}">
                <a16:creationId xmlns:a16="http://schemas.microsoft.com/office/drawing/2014/main" id="{F86A67E5-D0AD-4237-A491-19C517E8AC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01049" y="2598056"/>
            <a:ext cx="1962351" cy="1800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bild 5">
            <a:extLst>
              <a:ext uri="{FF2B5EF4-FFF2-40B4-BE49-F238E27FC236}">
                <a16:creationId xmlns:a16="http://schemas.microsoft.com/office/drawing/2014/main" id="{9E67A942-8F3A-4502-B038-7D27C2D12B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001048" y="4547132"/>
            <a:ext cx="1962351" cy="179810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76267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EB2D4CA-9F7C-4BBD-9098-F254821705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9524" y="0"/>
            <a:ext cx="12192000" cy="6858000"/>
          </a:xfrm>
        </p:spPr>
        <p:txBody>
          <a:bodyPr tIns="2952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3FCEBF7-9AF5-4409-ACDC-911587DB82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2025649" y="3513517"/>
            <a:ext cx="14208125" cy="443819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3AB07920-F837-4E95-9460-172C3431B5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545889" y="166973"/>
            <a:ext cx="433387" cy="414338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4763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Bild 1">
            <a:extLst>
              <a:ext uri="{FF2B5EF4-FFF2-40B4-BE49-F238E27FC236}">
                <a16:creationId xmlns:a16="http://schemas.microsoft.com/office/drawing/2014/main" id="{9E1B81BA-B543-4DA0-8B84-B38FE6C84283}"/>
              </a:ext>
            </a:extLst>
          </p:cNvPr>
          <p:cNvGrpSpPr/>
          <p:nvPr userDrawn="1"/>
        </p:nvGrpSpPr>
        <p:grpSpPr>
          <a:xfrm>
            <a:off x="-479437" y="1371600"/>
            <a:ext cx="14494336" cy="4470400"/>
            <a:chOff x="2590800" y="2347912"/>
            <a:chExt cx="7010400" cy="2162175"/>
          </a:xfrm>
        </p:grpSpPr>
        <p:sp>
          <p:nvSpPr>
            <p:cNvPr id="4" name="Frihandsfigur: Form 3">
              <a:extLst>
                <a:ext uri="{FF2B5EF4-FFF2-40B4-BE49-F238E27FC236}">
                  <a16:creationId xmlns:a16="http://schemas.microsoft.com/office/drawing/2014/main" id="{0C5DCC36-516D-43DE-BDDF-B0B640C92A27}"/>
                </a:ext>
              </a:extLst>
            </p:cNvPr>
            <p:cNvSpPr/>
            <p:nvPr/>
          </p:nvSpPr>
          <p:spPr>
            <a:xfrm>
              <a:off x="7679293" y="3425428"/>
              <a:ext cx="1924050" cy="9525"/>
            </a:xfrm>
            <a:custGeom>
              <a:avLst/>
              <a:gdLst>
                <a:gd name="connsiteX0" fmla="*/ 3572 w 1924050"/>
                <a:gd name="connsiteY0" fmla="*/ 4524 h 0"/>
                <a:gd name="connsiteX1" fmla="*/ 1921907 w 1924050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24050">
                  <a:moveTo>
                    <a:pt x="3572" y="4524"/>
                  </a:moveTo>
                  <a:lnTo>
                    <a:pt x="1921907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" name="Frihandsfigur: Form 4">
              <a:extLst>
                <a:ext uri="{FF2B5EF4-FFF2-40B4-BE49-F238E27FC236}">
                  <a16:creationId xmlns:a16="http://schemas.microsoft.com/office/drawing/2014/main" id="{60B7B1C2-53A5-4C78-8779-05CFD9798B01}"/>
                </a:ext>
              </a:extLst>
            </p:cNvPr>
            <p:cNvSpPr/>
            <p:nvPr/>
          </p:nvSpPr>
          <p:spPr>
            <a:xfrm>
              <a:off x="2587228" y="3426380"/>
              <a:ext cx="4495800" cy="9525"/>
            </a:xfrm>
            <a:custGeom>
              <a:avLst/>
              <a:gdLst>
                <a:gd name="connsiteX0" fmla="*/ 3572 w 4495800"/>
                <a:gd name="connsiteY0" fmla="*/ 3572 h 0"/>
                <a:gd name="connsiteX1" fmla="*/ 4501277 w 4495800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95800">
                  <a:moveTo>
                    <a:pt x="3572" y="3572"/>
                  </a:moveTo>
                  <a:lnTo>
                    <a:pt x="4501277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" name="Frihandsfigur: Form 5">
              <a:extLst>
                <a:ext uri="{FF2B5EF4-FFF2-40B4-BE49-F238E27FC236}">
                  <a16:creationId xmlns:a16="http://schemas.microsoft.com/office/drawing/2014/main" id="{B3AC9744-D640-4B8C-9B79-C9C2A893ACE7}"/>
                </a:ext>
              </a:extLst>
            </p:cNvPr>
            <p:cNvSpPr/>
            <p:nvPr/>
          </p:nvSpPr>
          <p:spPr>
            <a:xfrm>
              <a:off x="6301978" y="2346245"/>
              <a:ext cx="2162175" cy="2162175"/>
            </a:xfrm>
            <a:custGeom>
              <a:avLst/>
              <a:gdLst>
                <a:gd name="connsiteX0" fmla="*/ 2163842 w 2162175"/>
                <a:gd name="connsiteY0" fmla="*/ 1083707 h 2162175"/>
                <a:gd name="connsiteX1" fmla="*/ 1083707 w 2162175"/>
                <a:gd name="connsiteY1" fmla="*/ 2163842 h 2162175"/>
                <a:gd name="connsiteX2" fmla="*/ 3572 w 2162175"/>
                <a:gd name="connsiteY2" fmla="*/ 1083707 h 2162175"/>
                <a:gd name="connsiteX3" fmla="*/ 1083707 w 2162175"/>
                <a:gd name="connsiteY3" fmla="*/ 3572 h 2162175"/>
                <a:gd name="connsiteX4" fmla="*/ 2163842 w 2162175"/>
                <a:gd name="connsiteY4" fmla="*/ 1083707 h 216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2175" h="2162175">
                  <a:moveTo>
                    <a:pt x="2163842" y="1083707"/>
                  </a:moveTo>
                  <a:cubicBezTo>
                    <a:pt x="2163842" y="1680249"/>
                    <a:pt x="1680249" y="2163842"/>
                    <a:pt x="1083707" y="2163842"/>
                  </a:cubicBezTo>
                  <a:cubicBezTo>
                    <a:pt x="487165" y="2163842"/>
                    <a:pt x="3572" y="1680249"/>
                    <a:pt x="3572" y="1083707"/>
                  </a:cubicBezTo>
                  <a:cubicBezTo>
                    <a:pt x="3572" y="487165"/>
                    <a:pt x="487165" y="3572"/>
                    <a:pt x="1083707" y="3572"/>
                  </a:cubicBezTo>
                  <a:cubicBezTo>
                    <a:pt x="1680249" y="3572"/>
                    <a:pt x="2163842" y="487165"/>
                    <a:pt x="2163842" y="1083707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7" name="Frihandsfigur: Form 6">
              <a:extLst>
                <a:ext uri="{FF2B5EF4-FFF2-40B4-BE49-F238E27FC236}">
                  <a16:creationId xmlns:a16="http://schemas.microsoft.com/office/drawing/2014/main" id="{C274688F-2FFF-41F0-A446-0C330C50AA65}"/>
                </a:ext>
              </a:extLst>
            </p:cNvPr>
            <p:cNvSpPr/>
            <p:nvPr/>
          </p:nvSpPr>
          <p:spPr>
            <a:xfrm>
              <a:off x="7084933" y="3129200"/>
              <a:ext cx="600075" cy="600075"/>
            </a:xfrm>
            <a:custGeom>
              <a:avLst/>
              <a:gdLst>
                <a:gd name="connsiteX0" fmla="*/ 597932 w 600075"/>
                <a:gd name="connsiteY0" fmla="*/ 300752 h 600075"/>
                <a:gd name="connsiteX1" fmla="*/ 300752 w 600075"/>
                <a:gd name="connsiteY1" fmla="*/ 597932 h 600075"/>
                <a:gd name="connsiteX2" fmla="*/ 3571 w 600075"/>
                <a:gd name="connsiteY2" fmla="*/ 300752 h 600075"/>
                <a:gd name="connsiteX3" fmla="*/ 300752 w 600075"/>
                <a:gd name="connsiteY3" fmla="*/ 3572 h 600075"/>
                <a:gd name="connsiteX4" fmla="*/ 597932 w 600075"/>
                <a:gd name="connsiteY4" fmla="*/ 300752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597932" y="300752"/>
                  </a:moveTo>
                  <a:cubicBezTo>
                    <a:pt x="597932" y="464880"/>
                    <a:pt x="464880" y="597932"/>
                    <a:pt x="300752" y="597932"/>
                  </a:cubicBezTo>
                  <a:cubicBezTo>
                    <a:pt x="136623" y="597932"/>
                    <a:pt x="3571" y="464880"/>
                    <a:pt x="3571" y="300752"/>
                  </a:cubicBezTo>
                  <a:cubicBezTo>
                    <a:pt x="3571" y="136624"/>
                    <a:pt x="136623" y="3572"/>
                    <a:pt x="300752" y="3572"/>
                  </a:cubicBezTo>
                  <a:cubicBezTo>
                    <a:pt x="464879" y="3572"/>
                    <a:pt x="597932" y="136624"/>
                    <a:pt x="597932" y="300752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8" name="Frihandsfigur: Form 7">
              <a:extLst>
                <a:ext uri="{FF2B5EF4-FFF2-40B4-BE49-F238E27FC236}">
                  <a16:creationId xmlns:a16="http://schemas.microsoft.com/office/drawing/2014/main" id="{F3835143-A935-4BFD-9093-146FFDBB5046}"/>
                </a:ext>
              </a:extLst>
            </p:cNvPr>
            <p:cNvSpPr/>
            <p:nvPr/>
          </p:nvSpPr>
          <p:spPr>
            <a:xfrm>
              <a:off x="7287816" y="3332083"/>
              <a:ext cx="190500" cy="190500"/>
            </a:xfrm>
            <a:custGeom>
              <a:avLst/>
              <a:gdLst>
                <a:gd name="connsiteX0" fmla="*/ 192167 w 190500"/>
                <a:gd name="connsiteY0" fmla="*/ 97869 h 190500"/>
                <a:gd name="connsiteX1" fmla="*/ 97869 w 190500"/>
                <a:gd name="connsiteY1" fmla="*/ 192167 h 190500"/>
                <a:gd name="connsiteX2" fmla="*/ 3572 w 190500"/>
                <a:gd name="connsiteY2" fmla="*/ 97869 h 190500"/>
                <a:gd name="connsiteX3" fmla="*/ 97869 w 190500"/>
                <a:gd name="connsiteY3" fmla="*/ 3572 h 190500"/>
                <a:gd name="connsiteX4" fmla="*/ 192167 w 190500"/>
                <a:gd name="connsiteY4" fmla="*/ 978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190500">
                  <a:moveTo>
                    <a:pt x="192167" y="97869"/>
                  </a:moveTo>
                  <a:cubicBezTo>
                    <a:pt x="192167" y="149948"/>
                    <a:pt x="149948" y="192167"/>
                    <a:pt x="97869" y="192167"/>
                  </a:cubicBezTo>
                  <a:cubicBezTo>
                    <a:pt x="45790" y="192167"/>
                    <a:pt x="3572" y="149948"/>
                    <a:pt x="3572" y="97869"/>
                  </a:cubicBezTo>
                  <a:cubicBezTo>
                    <a:pt x="3572" y="45790"/>
                    <a:pt x="45790" y="3572"/>
                    <a:pt x="97869" y="3572"/>
                  </a:cubicBezTo>
                  <a:cubicBezTo>
                    <a:pt x="149948" y="3572"/>
                    <a:pt x="192167" y="45790"/>
                    <a:pt x="192167" y="97869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12300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_grö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16000"/>
            <a:ext cx="5367632" cy="1044575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8" y="2420938"/>
            <a:ext cx="5367633" cy="392430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E224027E-F31E-419B-A956-6AE31D98E0A7}"/>
              </a:ext>
            </a:extLst>
          </p:cNvPr>
          <p:cNvSpPr/>
          <p:nvPr/>
        </p:nvSpPr>
        <p:spPr>
          <a:xfrm rot="10800000">
            <a:off x="5815471" y="4346212"/>
            <a:ext cx="2360231" cy="4722812"/>
          </a:xfrm>
          <a:custGeom>
            <a:avLst/>
            <a:gdLst>
              <a:gd name="connsiteX0" fmla="*/ 3572 w 1181100"/>
              <a:gd name="connsiteY0" fmla="*/ 2382917 h 2381250"/>
              <a:gd name="connsiteX1" fmla="*/ 1185624 w 1181100"/>
              <a:gd name="connsiteY1" fmla="*/ 3572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81100" h="2381250">
                <a:moveTo>
                  <a:pt x="3572" y="2382917"/>
                </a:moveTo>
                <a:lnTo>
                  <a:pt x="1185624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4" name="Frihandsfigur: Form 13">
            <a:extLst>
              <a:ext uri="{FF2B5EF4-FFF2-40B4-BE49-F238E27FC236}">
                <a16:creationId xmlns:a16="http://schemas.microsoft.com/office/drawing/2014/main" id="{BD8B1939-D009-4693-9E5F-66C38F60FCA1}"/>
              </a:ext>
            </a:extLst>
          </p:cNvPr>
          <p:cNvSpPr/>
          <p:nvPr/>
        </p:nvSpPr>
        <p:spPr>
          <a:xfrm rot="10800000">
            <a:off x="11032724" y="4344323"/>
            <a:ext cx="2379265" cy="4722812"/>
          </a:xfrm>
          <a:custGeom>
            <a:avLst/>
            <a:gdLst>
              <a:gd name="connsiteX0" fmla="*/ 3572 w 1190625"/>
              <a:gd name="connsiteY0" fmla="*/ 3572 h 2381250"/>
              <a:gd name="connsiteX1" fmla="*/ 1187529 w 1190625"/>
              <a:gd name="connsiteY1" fmla="*/ 2381964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0625" h="2381250">
                <a:moveTo>
                  <a:pt x="3572" y="3572"/>
                </a:moveTo>
                <a:lnTo>
                  <a:pt x="1187529" y="2381964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5" name="Frihandsfigur: Form 14">
            <a:extLst>
              <a:ext uri="{FF2B5EF4-FFF2-40B4-BE49-F238E27FC236}">
                <a16:creationId xmlns:a16="http://schemas.microsoft.com/office/drawing/2014/main" id="{B5F45494-5972-4B5E-BD0C-EB8BD37DBE3E}"/>
              </a:ext>
            </a:extLst>
          </p:cNvPr>
          <p:cNvSpPr/>
          <p:nvPr/>
        </p:nvSpPr>
        <p:spPr>
          <a:xfrm rot="10800000">
            <a:off x="7450502" y="571499"/>
            <a:ext cx="4320745" cy="4313113"/>
          </a:xfrm>
          <a:custGeom>
            <a:avLst/>
            <a:gdLst>
              <a:gd name="connsiteX0" fmla="*/ 2163842 w 2162175"/>
              <a:gd name="connsiteY0" fmla="*/ 1083707 h 2162175"/>
              <a:gd name="connsiteX1" fmla="*/ 1083707 w 2162175"/>
              <a:gd name="connsiteY1" fmla="*/ 2163842 h 2162175"/>
              <a:gd name="connsiteX2" fmla="*/ 3572 w 2162175"/>
              <a:gd name="connsiteY2" fmla="*/ 1083707 h 2162175"/>
              <a:gd name="connsiteX3" fmla="*/ 1083707 w 2162175"/>
              <a:gd name="connsiteY3" fmla="*/ 3572 h 2162175"/>
              <a:gd name="connsiteX4" fmla="*/ 2163842 w 2162175"/>
              <a:gd name="connsiteY4" fmla="*/ 1083707 h 216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175" h="2162175">
                <a:moveTo>
                  <a:pt x="2163842" y="1083707"/>
                </a:moveTo>
                <a:cubicBezTo>
                  <a:pt x="2163842" y="1680249"/>
                  <a:pt x="1680249" y="2163842"/>
                  <a:pt x="1083707" y="2163842"/>
                </a:cubicBezTo>
                <a:cubicBezTo>
                  <a:pt x="487165" y="2163842"/>
                  <a:pt x="3572" y="1680249"/>
                  <a:pt x="3572" y="1083707"/>
                </a:cubicBezTo>
                <a:cubicBezTo>
                  <a:pt x="3572" y="487165"/>
                  <a:pt x="487165" y="3572"/>
                  <a:pt x="1083707" y="3572"/>
                </a:cubicBezTo>
                <a:cubicBezTo>
                  <a:pt x="1680249" y="3572"/>
                  <a:pt x="2163842" y="487165"/>
                  <a:pt x="2163842" y="1083707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6" name="Frihandsfigur: Form 15">
            <a:extLst>
              <a:ext uri="{FF2B5EF4-FFF2-40B4-BE49-F238E27FC236}">
                <a16:creationId xmlns:a16="http://schemas.microsoft.com/office/drawing/2014/main" id="{C0EBDD0B-3CFD-44BD-B271-2F862D735303}"/>
              </a:ext>
            </a:extLst>
          </p:cNvPr>
          <p:cNvSpPr/>
          <p:nvPr/>
        </p:nvSpPr>
        <p:spPr>
          <a:xfrm rot="10800000">
            <a:off x="11771248" y="2723454"/>
            <a:ext cx="380682" cy="18891"/>
          </a:xfrm>
          <a:custGeom>
            <a:avLst/>
            <a:gdLst>
              <a:gd name="connsiteX0" fmla="*/ 193119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3119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7" name="Frihandsfigur: Form 16">
            <a:extLst>
              <a:ext uri="{FF2B5EF4-FFF2-40B4-BE49-F238E27FC236}">
                <a16:creationId xmlns:a16="http://schemas.microsoft.com/office/drawing/2014/main" id="{9E96EF8E-165F-48B6-AAA1-8119F72BCC2F}"/>
              </a:ext>
            </a:extLst>
          </p:cNvPr>
          <p:cNvSpPr/>
          <p:nvPr userDrawn="1"/>
        </p:nvSpPr>
        <p:spPr>
          <a:xfrm rot="10800000">
            <a:off x="7073627" y="2687737"/>
            <a:ext cx="187398" cy="45719"/>
          </a:xfrm>
          <a:custGeom>
            <a:avLst/>
            <a:gdLst>
              <a:gd name="connsiteX0" fmla="*/ 192167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2167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8" name="Frihandsfigur: Form 17">
            <a:extLst>
              <a:ext uri="{FF2B5EF4-FFF2-40B4-BE49-F238E27FC236}">
                <a16:creationId xmlns:a16="http://schemas.microsoft.com/office/drawing/2014/main" id="{17152C02-463D-4799-AEB7-8CC51F517AA4}"/>
              </a:ext>
            </a:extLst>
          </p:cNvPr>
          <p:cNvSpPr/>
          <p:nvPr/>
        </p:nvSpPr>
        <p:spPr>
          <a:xfrm rot="10800000">
            <a:off x="9481442" y="2611995"/>
            <a:ext cx="266478" cy="264477"/>
          </a:xfrm>
          <a:custGeom>
            <a:avLst/>
            <a:gdLst>
              <a:gd name="connsiteX0" fmla="*/ 138827 w 133350"/>
              <a:gd name="connsiteY0" fmla="*/ 71199 h 133350"/>
              <a:gd name="connsiteX1" fmla="*/ 71199 w 133350"/>
              <a:gd name="connsiteY1" fmla="*/ 138827 h 133350"/>
              <a:gd name="connsiteX2" fmla="*/ 3572 w 133350"/>
              <a:gd name="connsiteY2" fmla="*/ 71199 h 133350"/>
              <a:gd name="connsiteX3" fmla="*/ 71199 w 133350"/>
              <a:gd name="connsiteY3" fmla="*/ 3572 h 133350"/>
              <a:gd name="connsiteX4" fmla="*/ 138827 w 133350"/>
              <a:gd name="connsiteY4" fmla="*/ 71199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350" h="133350">
                <a:moveTo>
                  <a:pt x="138827" y="71199"/>
                </a:moveTo>
                <a:cubicBezTo>
                  <a:pt x="138827" y="108549"/>
                  <a:pt x="108549" y="138827"/>
                  <a:pt x="71199" y="138827"/>
                </a:cubicBezTo>
                <a:cubicBezTo>
                  <a:pt x="33850" y="138827"/>
                  <a:pt x="3572" y="108549"/>
                  <a:pt x="3572" y="71199"/>
                </a:cubicBezTo>
                <a:cubicBezTo>
                  <a:pt x="3572" y="33850"/>
                  <a:pt x="33850" y="3572"/>
                  <a:pt x="71199" y="3572"/>
                </a:cubicBezTo>
                <a:cubicBezTo>
                  <a:pt x="108549" y="3572"/>
                  <a:pt x="138827" y="33850"/>
                  <a:pt x="138827" y="71199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1" name="Frihandsfigur: Form 20">
            <a:extLst>
              <a:ext uri="{FF2B5EF4-FFF2-40B4-BE49-F238E27FC236}">
                <a16:creationId xmlns:a16="http://schemas.microsoft.com/office/drawing/2014/main" id="{A2C622ED-5990-46E9-A58C-C268888FD70D}"/>
              </a:ext>
            </a:extLst>
          </p:cNvPr>
          <p:cNvSpPr/>
          <p:nvPr/>
        </p:nvSpPr>
        <p:spPr>
          <a:xfrm rot="5400000">
            <a:off x="4760477" y="2833929"/>
            <a:ext cx="8543924" cy="3542826"/>
          </a:xfrm>
          <a:custGeom>
            <a:avLst/>
            <a:gdLst>
              <a:gd name="connsiteX0" fmla="*/ 3572 w 4352925"/>
              <a:gd name="connsiteY0" fmla="*/ 3572 h 1781175"/>
              <a:gd name="connsiteX1" fmla="*/ 4355545 w 4352925"/>
              <a:gd name="connsiteY1" fmla="*/ 3572 h 1781175"/>
              <a:gd name="connsiteX2" fmla="*/ 4355545 w 4352925"/>
              <a:gd name="connsiteY2" fmla="*/ 1785699 h 1781175"/>
              <a:gd name="connsiteX3" fmla="*/ 3572 w 4352925"/>
              <a:gd name="connsiteY3" fmla="*/ 1785699 h 178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925" h="1781175">
                <a:moveTo>
                  <a:pt x="3572" y="3572"/>
                </a:moveTo>
                <a:lnTo>
                  <a:pt x="4355545" y="3572"/>
                </a:lnTo>
                <a:lnTo>
                  <a:pt x="4355545" y="1785699"/>
                </a:lnTo>
                <a:lnTo>
                  <a:pt x="3572" y="1785699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2" name="Frihandsfigur: Form 21">
            <a:extLst>
              <a:ext uri="{FF2B5EF4-FFF2-40B4-BE49-F238E27FC236}">
                <a16:creationId xmlns:a16="http://schemas.microsoft.com/office/drawing/2014/main" id="{FE41A834-F608-420E-ADB9-78B4863B8C1C}"/>
              </a:ext>
            </a:extLst>
          </p:cNvPr>
          <p:cNvSpPr/>
          <p:nvPr/>
        </p:nvSpPr>
        <p:spPr>
          <a:xfrm rot="5400000">
            <a:off x="5929913" y="4046990"/>
            <a:ext cx="3802751" cy="1155682"/>
          </a:xfrm>
          <a:custGeom>
            <a:avLst/>
            <a:gdLst>
              <a:gd name="connsiteX0" fmla="*/ 3572 w 1924050"/>
              <a:gd name="connsiteY0" fmla="*/ 581739 h 581025"/>
              <a:gd name="connsiteX1" fmla="*/ 3572 w 1924050"/>
              <a:gd name="connsiteY1" fmla="*/ 3572 h 581025"/>
              <a:gd name="connsiteX2" fmla="*/ 1926670 w 1924050"/>
              <a:gd name="connsiteY2" fmla="*/ 3572 h 581025"/>
              <a:gd name="connsiteX3" fmla="*/ 1926670 w 1924050"/>
              <a:gd name="connsiteY3" fmla="*/ 581739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4050" h="581025">
                <a:moveTo>
                  <a:pt x="3572" y="581739"/>
                </a:moveTo>
                <a:lnTo>
                  <a:pt x="3572" y="3572"/>
                </a:lnTo>
                <a:lnTo>
                  <a:pt x="1926670" y="3572"/>
                </a:lnTo>
                <a:lnTo>
                  <a:pt x="1926670" y="581739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3" name="Frihandsfigur: Form 22">
            <a:extLst>
              <a:ext uri="{FF2B5EF4-FFF2-40B4-BE49-F238E27FC236}">
                <a16:creationId xmlns:a16="http://schemas.microsoft.com/office/drawing/2014/main" id="{1217FD72-C3AE-456F-8FED-0720FE9C1F59}"/>
              </a:ext>
            </a:extLst>
          </p:cNvPr>
          <p:cNvSpPr/>
          <p:nvPr/>
        </p:nvSpPr>
        <p:spPr>
          <a:xfrm rot="5400000">
            <a:off x="9537515" y="4556315"/>
            <a:ext cx="168261" cy="170510"/>
          </a:xfrm>
          <a:custGeom>
            <a:avLst/>
            <a:gdLst>
              <a:gd name="connsiteX0" fmla="*/ 89297 w 85725"/>
              <a:gd name="connsiteY0" fmla="*/ 46434 h 85725"/>
              <a:gd name="connsiteX1" fmla="*/ 46434 w 85725"/>
              <a:gd name="connsiteY1" fmla="*/ 89297 h 85725"/>
              <a:gd name="connsiteX2" fmla="*/ 3572 w 85725"/>
              <a:gd name="connsiteY2" fmla="*/ 46434 h 85725"/>
              <a:gd name="connsiteX3" fmla="*/ 46434 w 85725"/>
              <a:gd name="connsiteY3" fmla="*/ 3572 h 85725"/>
              <a:gd name="connsiteX4" fmla="*/ 89297 w 85725"/>
              <a:gd name="connsiteY4" fmla="*/ 46434 h 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25" h="85725">
                <a:moveTo>
                  <a:pt x="89297" y="46434"/>
                </a:moveTo>
                <a:cubicBezTo>
                  <a:pt x="89297" y="70107"/>
                  <a:pt x="70107" y="89297"/>
                  <a:pt x="46434" y="89297"/>
                </a:cubicBezTo>
                <a:cubicBezTo>
                  <a:pt x="22762" y="89297"/>
                  <a:pt x="3572" y="70107"/>
                  <a:pt x="3572" y="46434"/>
                </a:cubicBezTo>
                <a:cubicBezTo>
                  <a:pt x="3572" y="22762"/>
                  <a:pt x="22762" y="3572"/>
                  <a:pt x="46434" y="3572"/>
                </a:cubicBezTo>
                <a:cubicBezTo>
                  <a:pt x="70107" y="3572"/>
                  <a:pt x="89297" y="22762"/>
                  <a:pt x="89297" y="46434"/>
                </a:cubicBezTo>
                <a:close/>
              </a:path>
            </a:pathLst>
          </a:custGeom>
          <a:solidFill>
            <a:schemeClr val="bg1"/>
          </a:solidFill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4" name="Frihandsfigur: Form 23">
            <a:extLst>
              <a:ext uri="{FF2B5EF4-FFF2-40B4-BE49-F238E27FC236}">
                <a16:creationId xmlns:a16="http://schemas.microsoft.com/office/drawing/2014/main" id="{C8C0BC28-0177-4DE1-B93A-786F0EEC70DD}"/>
              </a:ext>
            </a:extLst>
          </p:cNvPr>
          <p:cNvSpPr/>
          <p:nvPr/>
        </p:nvSpPr>
        <p:spPr>
          <a:xfrm rot="5400000">
            <a:off x="9733220" y="4277533"/>
            <a:ext cx="2804352" cy="663096"/>
          </a:xfrm>
          <a:custGeom>
            <a:avLst/>
            <a:gdLst>
              <a:gd name="connsiteX0" fmla="*/ 3572 w 1428750"/>
              <a:gd name="connsiteY0" fmla="*/ 336947 h 333375"/>
              <a:gd name="connsiteX1" fmla="*/ 716042 w 1428750"/>
              <a:gd name="connsiteY1" fmla="*/ 3572 h 333375"/>
              <a:gd name="connsiteX2" fmla="*/ 1428512 w 1428750"/>
              <a:gd name="connsiteY2" fmla="*/ 336947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0" h="333375">
                <a:moveTo>
                  <a:pt x="3572" y="336947"/>
                </a:moveTo>
                <a:cubicBezTo>
                  <a:pt x="174069" y="133112"/>
                  <a:pt x="429339" y="3572"/>
                  <a:pt x="716042" y="3572"/>
                </a:cubicBezTo>
                <a:cubicBezTo>
                  <a:pt x="1002744" y="3572"/>
                  <a:pt x="1258015" y="133112"/>
                  <a:pt x="1428512" y="336947"/>
                </a:cubicBez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pic>
        <p:nvPicPr>
          <p:cNvPr id="19" name="Bildobjekt 18">
            <a:extLst>
              <a:ext uri="{FF2B5EF4-FFF2-40B4-BE49-F238E27FC236}">
                <a16:creationId xmlns:a16="http://schemas.microsoft.com/office/drawing/2014/main" id="{6E8B4506-1411-4403-AC61-7CB5E88F50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553500" y="169071"/>
            <a:ext cx="418908" cy="39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65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_rö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29496"/>
            <a:ext cx="5367632" cy="103108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9" y="2420938"/>
            <a:ext cx="5384127" cy="3924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grpSp>
        <p:nvGrpSpPr>
          <p:cNvPr id="44" name="Bild 42">
            <a:extLst>
              <a:ext uri="{FF2B5EF4-FFF2-40B4-BE49-F238E27FC236}">
                <a16:creationId xmlns:a16="http://schemas.microsoft.com/office/drawing/2014/main" id="{6ACE637D-AFF5-401A-981F-95E12EA868E8}"/>
              </a:ext>
            </a:extLst>
          </p:cNvPr>
          <p:cNvGrpSpPr/>
          <p:nvPr/>
        </p:nvGrpSpPr>
        <p:grpSpPr>
          <a:xfrm rot="5400000">
            <a:off x="7254071" y="-95249"/>
            <a:ext cx="6975869" cy="6975869"/>
            <a:chOff x="5081587" y="2414587"/>
            <a:chExt cx="2028825" cy="2028825"/>
          </a:xfrm>
        </p:grpSpPr>
        <p:sp>
          <p:nvSpPr>
            <p:cNvPr id="45" name="Frihandsfigur: Form 44">
              <a:extLst>
                <a:ext uri="{FF2B5EF4-FFF2-40B4-BE49-F238E27FC236}">
                  <a16:creationId xmlns:a16="http://schemas.microsoft.com/office/drawing/2014/main" id="{19BA5273-21D4-47C1-99E1-12517DB3D732}"/>
                </a:ext>
              </a:extLst>
            </p:cNvPr>
            <p:cNvSpPr/>
            <p:nvPr/>
          </p:nvSpPr>
          <p:spPr>
            <a:xfrm>
              <a:off x="5078015" y="2411015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6" name="Frihandsfigur: Form 45">
              <a:extLst>
                <a:ext uri="{FF2B5EF4-FFF2-40B4-BE49-F238E27FC236}">
                  <a16:creationId xmlns:a16="http://schemas.microsoft.com/office/drawing/2014/main" id="{960F8A23-01A8-4402-9C15-38B9525442AE}"/>
                </a:ext>
              </a:extLst>
            </p:cNvPr>
            <p:cNvSpPr/>
            <p:nvPr/>
          </p:nvSpPr>
          <p:spPr>
            <a:xfrm>
              <a:off x="5078015" y="2411015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7" name="Frihandsfigur: Form 46">
              <a:extLst>
                <a:ext uri="{FF2B5EF4-FFF2-40B4-BE49-F238E27FC236}">
                  <a16:creationId xmlns:a16="http://schemas.microsoft.com/office/drawing/2014/main" id="{7AB467DA-A527-4D73-9207-EDBA1D470275}"/>
                </a:ext>
              </a:extLst>
            </p:cNvPr>
            <p:cNvSpPr/>
            <p:nvPr/>
          </p:nvSpPr>
          <p:spPr>
            <a:xfrm>
              <a:off x="5078015" y="2411015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8" name="Frihandsfigur: Form 47">
              <a:extLst>
                <a:ext uri="{FF2B5EF4-FFF2-40B4-BE49-F238E27FC236}">
                  <a16:creationId xmlns:a16="http://schemas.microsoft.com/office/drawing/2014/main" id="{BDC43072-020B-4EE1-BA96-0101B202C02B}"/>
                </a:ext>
              </a:extLst>
            </p:cNvPr>
            <p:cNvSpPr/>
            <p:nvPr/>
          </p:nvSpPr>
          <p:spPr>
            <a:xfrm>
              <a:off x="5078015" y="2411015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9" name="Frihandsfigur: Form 48">
              <a:extLst>
                <a:ext uri="{FF2B5EF4-FFF2-40B4-BE49-F238E27FC236}">
                  <a16:creationId xmlns:a16="http://schemas.microsoft.com/office/drawing/2014/main" id="{038C6A3C-B7F9-46D3-AF5A-03B691D5DD41}"/>
                </a:ext>
              </a:extLst>
            </p:cNvPr>
            <p:cNvSpPr/>
            <p:nvPr/>
          </p:nvSpPr>
          <p:spPr>
            <a:xfrm>
              <a:off x="5078015" y="2411015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0" name="Frihandsfigur: Form 49">
              <a:extLst>
                <a:ext uri="{FF2B5EF4-FFF2-40B4-BE49-F238E27FC236}">
                  <a16:creationId xmlns:a16="http://schemas.microsoft.com/office/drawing/2014/main" id="{08DE4A73-31F1-4134-ACB6-83CBB2FF5DB2}"/>
                </a:ext>
              </a:extLst>
            </p:cNvPr>
            <p:cNvSpPr/>
            <p:nvPr/>
          </p:nvSpPr>
          <p:spPr>
            <a:xfrm>
              <a:off x="5078015" y="2411015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51" name="Frihandsfigur: Form 50">
              <a:extLst>
                <a:ext uri="{FF2B5EF4-FFF2-40B4-BE49-F238E27FC236}">
                  <a16:creationId xmlns:a16="http://schemas.microsoft.com/office/drawing/2014/main" id="{5020F4F2-57EF-4B4D-A0D7-8EC05643CD6C}"/>
                </a:ext>
              </a:extLst>
            </p:cNvPr>
            <p:cNvSpPr/>
            <p:nvPr/>
          </p:nvSpPr>
          <p:spPr>
            <a:xfrm>
              <a:off x="5078015" y="2411015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53" name="Bild 51">
            <a:extLst>
              <a:ext uri="{FF2B5EF4-FFF2-40B4-BE49-F238E27FC236}">
                <a16:creationId xmlns:a16="http://schemas.microsoft.com/office/drawing/2014/main" id="{7EA2CC82-CE7E-4103-B011-55D8F6949A5B}"/>
              </a:ext>
            </a:extLst>
          </p:cNvPr>
          <p:cNvGrpSpPr/>
          <p:nvPr/>
        </p:nvGrpSpPr>
        <p:grpSpPr>
          <a:xfrm rot="5400000">
            <a:off x="3978411" y="2850069"/>
            <a:ext cx="13077937" cy="6818974"/>
            <a:chOff x="4205287" y="2443162"/>
            <a:chExt cx="3781425" cy="1971675"/>
          </a:xfrm>
        </p:grpSpPr>
        <p:sp>
          <p:nvSpPr>
            <p:cNvPr id="54" name="Frihandsfigur: Form 53">
              <a:extLst>
                <a:ext uri="{FF2B5EF4-FFF2-40B4-BE49-F238E27FC236}">
                  <a16:creationId xmlns:a16="http://schemas.microsoft.com/office/drawing/2014/main" id="{B0CCDD2A-A197-42F9-BBAD-207BE541C221}"/>
                </a:ext>
              </a:extLst>
            </p:cNvPr>
            <p:cNvSpPr/>
            <p:nvPr/>
          </p:nvSpPr>
          <p:spPr>
            <a:xfrm>
              <a:off x="4201715" y="409979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5" name="Frihandsfigur: Form 54">
              <a:extLst>
                <a:ext uri="{FF2B5EF4-FFF2-40B4-BE49-F238E27FC236}">
                  <a16:creationId xmlns:a16="http://schemas.microsoft.com/office/drawing/2014/main" id="{DACA401D-3681-41C6-9EA9-C9D779A9C604}"/>
                </a:ext>
              </a:extLst>
            </p:cNvPr>
            <p:cNvSpPr/>
            <p:nvPr/>
          </p:nvSpPr>
          <p:spPr>
            <a:xfrm>
              <a:off x="4201715" y="437030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6" name="Frihandsfigur: Form 55">
              <a:extLst>
                <a:ext uri="{FF2B5EF4-FFF2-40B4-BE49-F238E27FC236}">
                  <a16:creationId xmlns:a16="http://schemas.microsoft.com/office/drawing/2014/main" id="{F7C7D91B-500C-48D1-983D-BE41DF3F4959}"/>
                </a:ext>
              </a:extLst>
            </p:cNvPr>
            <p:cNvSpPr/>
            <p:nvPr/>
          </p:nvSpPr>
          <p:spPr>
            <a:xfrm>
              <a:off x="4201715" y="383024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7" name="Frihandsfigur: Form 56">
              <a:extLst>
                <a:ext uri="{FF2B5EF4-FFF2-40B4-BE49-F238E27FC236}">
                  <a16:creationId xmlns:a16="http://schemas.microsoft.com/office/drawing/2014/main" id="{87FEC089-ADC3-4E3B-B511-A2FA1F41FB65}"/>
                </a:ext>
              </a:extLst>
            </p:cNvPr>
            <p:cNvSpPr/>
            <p:nvPr/>
          </p:nvSpPr>
          <p:spPr>
            <a:xfrm>
              <a:off x="4201715" y="355973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8" name="Frihandsfigur: Form 57">
              <a:extLst>
                <a:ext uri="{FF2B5EF4-FFF2-40B4-BE49-F238E27FC236}">
                  <a16:creationId xmlns:a16="http://schemas.microsoft.com/office/drawing/2014/main" id="{A44C6446-4492-4CA9-A075-B5F1A14446CE}"/>
                </a:ext>
              </a:extLst>
            </p:cNvPr>
            <p:cNvSpPr/>
            <p:nvPr/>
          </p:nvSpPr>
          <p:spPr>
            <a:xfrm>
              <a:off x="4201715" y="329017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9" name="Frihandsfigur: Form 58">
              <a:extLst>
                <a:ext uri="{FF2B5EF4-FFF2-40B4-BE49-F238E27FC236}">
                  <a16:creationId xmlns:a16="http://schemas.microsoft.com/office/drawing/2014/main" id="{FA6A5D84-B2AB-4AED-B690-9937717BB071}"/>
                </a:ext>
              </a:extLst>
            </p:cNvPr>
            <p:cNvSpPr/>
            <p:nvPr/>
          </p:nvSpPr>
          <p:spPr>
            <a:xfrm>
              <a:off x="4201715" y="301966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0" name="Frihandsfigur: Form 59">
              <a:extLst>
                <a:ext uri="{FF2B5EF4-FFF2-40B4-BE49-F238E27FC236}">
                  <a16:creationId xmlns:a16="http://schemas.microsoft.com/office/drawing/2014/main" id="{D00C1C94-B051-48DA-87C8-754F88942D2B}"/>
                </a:ext>
              </a:extLst>
            </p:cNvPr>
            <p:cNvSpPr/>
            <p:nvPr/>
          </p:nvSpPr>
          <p:spPr>
            <a:xfrm>
              <a:off x="4201715" y="2750105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1" name="Frihandsfigur: Form 60">
              <a:extLst>
                <a:ext uri="{FF2B5EF4-FFF2-40B4-BE49-F238E27FC236}">
                  <a16:creationId xmlns:a16="http://schemas.microsoft.com/office/drawing/2014/main" id="{8F5A80B5-7625-414C-9B2B-8EF3EF841835}"/>
                </a:ext>
              </a:extLst>
            </p:cNvPr>
            <p:cNvSpPr/>
            <p:nvPr/>
          </p:nvSpPr>
          <p:spPr>
            <a:xfrm>
              <a:off x="4201715" y="248054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2" name="Frihandsfigur: Form 61">
              <a:extLst>
                <a:ext uri="{FF2B5EF4-FFF2-40B4-BE49-F238E27FC236}">
                  <a16:creationId xmlns:a16="http://schemas.microsoft.com/office/drawing/2014/main" id="{926AFF88-22EB-4ABE-92ED-9D17305F051C}"/>
                </a:ext>
              </a:extLst>
            </p:cNvPr>
            <p:cNvSpPr/>
            <p:nvPr/>
          </p:nvSpPr>
          <p:spPr>
            <a:xfrm>
              <a:off x="7982188" y="243959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3" name="Frihandsfigur: Form 62">
              <a:extLst>
                <a:ext uri="{FF2B5EF4-FFF2-40B4-BE49-F238E27FC236}">
                  <a16:creationId xmlns:a16="http://schemas.microsoft.com/office/drawing/2014/main" id="{EEC445FC-F121-4CC5-86D2-13574CB6461B}"/>
                </a:ext>
              </a:extLst>
            </p:cNvPr>
            <p:cNvSpPr/>
            <p:nvPr/>
          </p:nvSpPr>
          <p:spPr>
            <a:xfrm>
              <a:off x="7982188" y="270914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5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5487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4" name="Frihandsfigur: Form 63">
              <a:extLst>
                <a:ext uri="{FF2B5EF4-FFF2-40B4-BE49-F238E27FC236}">
                  <a16:creationId xmlns:a16="http://schemas.microsoft.com/office/drawing/2014/main" id="{D2B8CD37-4544-4600-8426-A573ABF0B580}"/>
                </a:ext>
              </a:extLst>
            </p:cNvPr>
            <p:cNvSpPr/>
            <p:nvPr/>
          </p:nvSpPr>
          <p:spPr>
            <a:xfrm>
              <a:off x="7982188" y="297965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5" name="Frihandsfigur: Form 64">
              <a:extLst>
                <a:ext uri="{FF2B5EF4-FFF2-40B4-BE49-F238E27FC236}">
                  <a16:creationId xmlns:a16="http://schemas.microsoft.com/office/drawing/2014/main" id="{55656783-99D7-4B08-8FC1-BCDFC7E8C365}"/>
                </a:ext>
              </a:extLst>
            </p:cNvPr>
            <p:cNvSpPr/>
            <p:nvPr/>
          </p:nvSpPr>
          <p:spPr>
            <a:xfrm>
              <a:off x="7982188" y="324921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6" name="Frihandsfigur: Form 65">
              <a:extLst>
                <a:ext uri="{FF2B5EF4-FFF2-40B4-BE49-F238E27FC236}">
                  <a16:creationId xmlns:a16="http://schemas.microsoft.com/office/drawing/2014/main" id="{5B3F650A-A420-4A36-BFCC-6A5DA0592338}"/>
                </a:ext>
              </a:extLst>
            </p:cNvPr>
            <p:cNvSpPr/>
            <p:nvPr/>
          </p:nvSpPr>
          <p:spPr>
            <a:xfrm>
              <a:off x="7982188" y="351972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7" name="Frihandsfigur: Form 66">
              <a:extLst>
                <a:ext uri="{FF2B5EF4-FFF2-40B4-BE49-F238E27FC236}">
                  <a16:creationId xmlns:a16="http://schemas.microsoft.com/office/drawing/2014/main" id="{49BE9846-30FA-4CEC-BEDF-44B91ED5F072}"/>
                </a:ext>
              </a:extLst>
            </p:cNvPr>
            <p:cNvSpPr/>
            <p:nvPr/>
          </p:nvSpPr>
          <p:spPr>
            <a:xfrm>
              <a:off x="7982188" y="378928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8" name="Frihandsfigur: Form 67">
              <a:extLst>
                <a:ext uri="{FF2B5EF4-FFF2-40B4-BE49-F238E27FC236}">
                  <a16:creationId xmlns:a16="http://schemas.microsoft.com/office/drawing/2014/main" id="{8918C0D7-3438-4421-8661-C3FC562F435B}"/>
                </a:ext>
              </a:extLst>
            </p:cNvPr>
            <p:cNvSpPr/>
            <p:nvPr/>
          </p:nvSpPr>
          <p:spPr>
            <a:xfrm>
              <a:off x="7982188" y="405979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9" name="Frihandsfigur: Form 68">
              <a:extLst>
                <a:ext uri="{FF2B5EF4-FFF2-40B4-BE49-F238E27FC236}">
                  <a16:creationId xmlns:a16="http://schemas.microsoft.com/office/drawing/2014/main" id="{676B9B2A-05B7-40E7-B197-A989D012E7E4}"/>
                </a:ext>
              </a:extLst>
            </p:cNvPr>
            <p:cNvSpPr/>
            <p:nvPr/>
          </p:nvSpPr>
          <p:spPr>
            <a:xfrm>
              <a:off x="7982188" y="432935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31" name="Bildobjekt 30">
            <a:extLst>
              <a:ext uri="{FF2B5EF4-FFF2-40B4-BE49-F238E27FC236}">
                <a16:creationId xmlns:a16="http://schemas.microsoft.com/office/drawing/2014/main" id="{9FB85850-140C-4E7E-92F4-FE120ACCDA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553500" y="169071"/>
            <a:ext cx="418908" cy="39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008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_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1838" y="1016000"/>
            <a:ext cx="7731938" cy="103937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688" y="2420938"/>
            <a:ext cx="5370312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grpSp>
        <p:nvGrpSpPr>
          <p:cNvPr id="28" name="Bild 12">
            <a:extLst>
              <a:ext uri="{FF2B5EF4-FFF2-40B4-BE49-F238E27FC236}">
                <a16:creationId xmlns:a16="http://schemas.microsoft.com/office/drawing/2014/main" id="{252D8DF5-3DB0-4A9E-AA5D-5F3F696E0B41}"/>
              </a:ext>
            </a:extLst>
          </p:cNvPr>
          <p:cNvGrpSpPr/>
          <p:nvPr userDrawn="1"/>
        </p:nvGrpSpPr>
        <p:grpSpPr>
          <a:xfrm rot="11721435">
            <a:off x="6865145" y="1080939"/>
            <a:ext cx="7162970" cy="7076968"/>
            <a:chOff x="8149828" y="4715850"/>
            <a:chExt cx="2028825" cy="2028825"/>
          </a:xfrm>
        </p:grpSpPr>
        <p:sp>
          <p:nvSpPr>
            <p:cNvPr id="29" name="Frihandsfigur: Form 28">
              <a:extLst>
                <a:ext uri="{FF2B5EF4-FFF2-40B4-BE49-F238E27FC236}">
                  <a16:creationId xmlns:a16="http://schemas.microsoft.com/office/drawing/2014/main" id="{EE9567F3-B293-4278-84F7-B0AF41D20575}"/>
                </a:ext>
              </a:extLst>
            </p:cNvPr>
            <p:cNvSpPr/>
            <p:nvPr/>
          </p:nvSpPr>
          <p:spPr>
            <a:xfrm>
              <a:off x="8149828" y="4715850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0" name="Frihandsfigur: Form 29">
              <a:extLst>
                <a:ext uri="{FF2B5EF4-FFF2-40B4-BE49-F238E27FC236}">
                  <a16:creationId xmlns:a16="http://schemas.microsoft.com/office/drawing/2014/main" id="{8BC8637F-FFE7-40C6-95AA-6FD73CA05870}"/>
                </a:ext>
              </a:extLst>
            </p:cNvPr>
            <p:cNvSpPr/>
            <p:nvPr/>
          </p:nvSpPr>
          <p:spPr>
            <a:xfrm>
              <a:off x="8149828" y="4715850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1" name="Frihandsfigur: Form 30">
              <a:extLst>
                <a:ext uri="{FF2B5EF4-FFF2-40B4-BE49-F238E27FC236}">
                  <a16:creationId xmlns:a16="http://schemas.microsoft.com/office/drawing/2014/main" id="{2E73A415-9D93-4F1D-9598-7089E6728A98}"/>
                </a:ext>
              </a:extLst>
            </p:cNvPr>
            <p:cNvSpPr/>
            <p:nvPr/>
          </p:nvSpPr>
          <p:spPr>
            <a:xfrm>
              <a:off x="8149828" y="4715850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2" name="Frihandsfigur: Form 31">
              <a:extLst>
                <a:ext uri="{FF2B5EF4-FFF2-40B4-BE49-F238E27FC236}">
                  <a16:creationId xmlns:a16="http://schemas.microsoft.com/office/drawing/2014/main" id="{07B6DC64-939C-4420-A865-F2912D2EC8CF}"/>
                </a:ext>
              </a:extLst>
            </p:cNvPr>
            <p:cNvSpPr/>
            <p:nvPr/>
          </p:nvSpPr>
          <p:spPr>
            <a:xfrm>
              <a:off x="8149828" y="4715850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3" name="Frihandsfigur: Form 32">
              <a:extLst>
                <a:ext uri="{FF2B5EF4-FFF2-40B4-BE49-F238E27FC236}">
                  <a16:creationId xmlns:a16="http://schemas.microsoft.com/office/drawing/2014/main" id="{F51F4248-BB39-42F0-ADB6-CFD52B719617}"/>
                </a:ext>
              </a:extLst>
            </p:cNvPr>
            <p:cNvSpPr/>
            <p:nvPr/>
          </p:nvSpPr>
          <p:spPr>
            <a:xfrm>
              <a:off x="8149828" y="4715850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4" name="Frihandsfigur: Form 33">
              <a:extLst>
                <a:ext uri="{FF2B5EF4-FFF2-40B4-BE49-F238E27FC236}">
                  <a16:creationId xmlns:a16="http://schemas.microsoft.com/office/drawing/2014/main" id="{EB08580F-32E1-4C20-9382-2DB27B249ACA}"/>
                </a:ext>
              </a:extLst>
            </p:cNvPr>
            <p:cNvSpPr/>
            <p:nvPr/>
          </p:nvSpPr>
          <p:spPr>
            <a:xfrm>
              <a:off x="8149828" y="4715850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5" name="Frihandsfigur: Form 34">
              <a:extLst>
                <a:ext uri="{FF2B5EF4-FFF2-40B4-BE49-F238E27FC236}">
                  <a16:creationId xmlns:a16="http://schemas.microsoft.com/office/drawing/2014/main" id="{48BB14A5-EFD8-4FC4-87B9-8557D967CE2C}"/>
                </a:ext>
              </a:extLst>
            </p:cNvPr>
            <p:cNvSpPr/>
            <p:nvPr/>
          </p:nvSpPr>
          <p:spPr>
            <a:xfrm>
              <a:off x="8149828" y="4715850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1807760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1838" y="1016000"/>
            <a:ext cx="5188245" cy="103825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420938"/>
            <a:ext cx="5184776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5387" y="1016001"/>
            <a:ext cx="5689601" cy="5329238"/>
          </a:xfrm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06042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75388" y="1010416"/>
            <a:ext cx="5188245" cy="105015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5388" y="2420938"/>
            <a:ext cx="5689600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5908" y="1010417"/>
            <a:ext cx="5170705" cy="5334822"/>
          </a:xfrm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15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0243" y="1029494"/>
            <a:ext cx="7627219" cy="10310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689" y="2420938"/>
            <a:ext cx="3690958" cy="39094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86504" y="2420938"/>
            <a:ext cx="3690958" cy="39094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grpSp>
        <p:nvGrpSpPr>
          <p:cNvPr id="4" name="Bild 2">
            <a:extLst>
              <a:ext uri="{FF2B5EF4-FFF2-40B4-BE49-F238E27FC236}">
                <a16:creationId xmlns:a16="http://schemas.microsoft.com/office/drawing/2014/main" id="{B5B7B78E-801B-4906-8DD6-528326F931C7}"/>
              </a:ext>
            </a:extLst>
          </p:cNvPr>
          <p:cNvGrpSpPr/>
          <p:nvPr/>
        </p:nvGrpSpPr>
        <p:grpSpPr>
          <a:xfrm>
            <a:off x="8648700" y="-2324098"/>
            <a:ext cx="4178299" cy="8356598"/>
            <a:chOff x="5014912" y="1266825"/>
            <a:chExt cx="2162175" cy="4324350"/>
          </a:xfrm>
        </p:grpSpPr>
        <p:sp>
          <p:nvSpPr>
            <p:cNvPr id="5" name="Frihandsfigur: Form 4">
              <a:extLst>
                <a:ext uri="{FF2B5EF4-FFF2-40B4-BE49-F238E27FC236}">
                  <a16:creationId xmlns:a16="http://schemas.microsoft.com/office/drawing/2014/main" id="{84F6DAFE-A40C-4327-8B68-D998EC99B965}"/>
                </a:ext>
              </a:extLst>
            </p:cNvPr>
            <p:cNvSpPr/>
            <p:nvPr/>
          </p:nvSpPr>
          <p:spPr>
            <a:xfrm>
              <a:off x="5014198" y="4503658"/>
              <a:ext cx="2162175" cy="1085850"/>
            </a:xfrm>
            <a:custGeom>
              <a:avLst/>
              <a:gdLst>
                <a:gd name="connsiteX0" fmla="*/ 2162889 w 2162175"/>
                <a:gd name="connsiteY0" fmla="*/ 3572 h 1085850"/>
                <a:gd name="connsiteX1" fmla="*/ 1082754 w 2162175"/>
                <a:gd name="connsiteY1" fmla="*/ 1083707 h 1085850"/>
                <a:gd name="connsiteX2" fmla="*/ 3572 w 2162175"/>
                <a:gd name="connsiteY2" fmla="*/ 3572 h 1085850"/>
                <a:gd name="connsiteX3" fmla="*/ 2162889 w 2162175"/>
                <a:gd name="connsiteY3" fmla="*/ 3572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2175" h="1085850">
                  <a:moveTo>
                    <a:pt x="2162889" y="3572"/>
                  </a:moveTo>
                  <a:cubicBezTo>
                    <a:pt x="2162889" y="599837"/>
                    <a:pt x="1679019" y="1083707"/>
                    <a:pt x="1082754" y="1083707"/>
                  </a:cubicBezTo>
                  <a:cubicBezTo>
                    <a:pt x="486489" y="1083707"/>
                    <a:pt x="3572" y="599837"/>
                    <a:pt x="3572" y="3572"/>
                  </a:cubicBezTo>
                  <a:lnTo>
                    <a:pt x="2162889" y="3572"/>
                  </a:lnTo>
                  <a:close/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" name="Frihandsfigur: Form 5">
              <a:extLst>
                <a:ext uri="{FF2B5EF4-FFF2-40B4-BE49-F238E27FC236}">
                  <a16:creationId xmlns:a16="http://schemas.microsoft.com/office/drawing/2014/main" id="{C0697574-ED35-47E9-8C32-04DD60F42F25}"/>
                </a:ext>
              </a:extLst>
            </p:cNvPr>
            <p:cNvSpPr/>
            <p:nvPr/>
          </p:nvSpPr>
          <p:spPr>
            <a:xfrm>
              <a:off x="5014198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7" name="Frihandsfigur: Form 6">
              <a:extLst>
                <a:ext uri="{FF2B5EF4-FFF2-40B4-BE49-F238E27FC236}">
                  <a16:creationId xmlns:a16="http://schemas.microsoft.com/office/drawing/2014/main" id="{B0692184-58AE-445D-8762-8E1006C07B77}"/>
                </a:ext>
              </a:extLst>
            </p:cNvPr>
            <p:cNvSpPr/>
            <p:nvPr/>
          </p:nvSpPr>
          <p:spPr>
            <a:xfrm>
              <a:off x="7173515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9" name="Frihandsfigur: Form 8">
              <a:extLst>
                <a:ext uri="{FF2B5EF4-FFF2-40B4-BE49-F238E27FC236}">
                  <a16:creationId xmlns:a16="http://schemas.microsoft.com/office/drawing/2014/main" id="{603C74B2-0BD3-47EA-85AE-05589E8FA9C5}"/>
                </a:ext>
              </a:extLst>
            </p:cNvPr>
            <p:cNvSpPr/>
            <p:nvPr/>
          </p:nvSpPr>
          <p:spPr>
            <a:xfrm>
              <a:off x="5014198" y="4465558"/>
              <a:ext cx="9525" cy="38100"/>
            </a:xfrm>
            <a:custGeom>
              <a:avLst/>
              <a:gdLst>
                <a:gd name="connsiteX0" fmla="*/ 3572 w 0"/>
                <a:gd name="connsiteY0" fmla="*/ 41672 h 38100"/>
                <a:gd name="connsiteX1" fmla="*/ 4524 w 0"/>
                <a:gd name="connsiteY1" fmla="*/ 35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41672"/>
                  </a:moveTo>
                  <a:cubicBezTo>
                    <a:pt x="3572" y="29289"/>
                    <a:pt x="3572" y="15954"/>
                    <a:pt x="4524" y="3572"/>
                  </a:cubicBez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1A8027DA-9ECF-4144-B54A-D1736E9DF891}"/>
                </a:ext>
              </a:extLst>
            </p:cNvPr>
            <p:cNvSpPr/>
            <p:nvPr/>
          </p:nvSpPr>
          <p:spPr>
            <a:xfrm>
              <a:off x="5019913" y="3423523"/>
              <a:ext cx="2152650" cy="1009650"/>
            </a:xfrm>
            <a:custGeom>
              <a:avLst/>
              <a:gdLst>
                <a:gd name="connsiteX0" fmla="*/ 3572 w 2152650"/>
                <a:gd name="connsiteY0" fmla="*/ 968454 h 1009650"/>
                <a:gd name="connsiteX1" fmla="*/ 1077039 w 2152650"/>
                <a:gd name="connsiteY1" fmla="*/ 3572 h 1009650"/>
                <a:gd name="connsiteX2" fmla="*/ 2154317 w 2152650"/>
                <a:gd name="connsiteY2" fmla="*/ 100655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2650" h="1009650">
                  <a:moveTo>
                    <a:pt x="3572" y="968454"/>
                  </a:moveTo>
                  <a:cubicBezTo>
                    <a:pt x="60722" y="426482"/>
                    <a:pt x="519827" y="3572"/>
                    <a:pt x="1077039" y="3572"/>
                  </a:cubicBezTo>
                  <a:cubicBezTo>
                    <a:pt x="1647587" y="3572"/>
                    <a:pt x="2115265" y="446484"/>
                    <a:pt x="2154317" y="1006554"/>
                  </a:cubicBezTo>
                </a:path>
              </a:pathLst>
            </a:custGeom>
            <a:noFill/>
            <a:ln w="12700" cap="flat">
              <a:solidFill>
                <a:srgbClr val="000000"/>
              </a:solidFill>
              <a:custDash>
                <a:ds d="607373" sp="607373"/>
              </a:custDash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476C6D31-E6B4-447C-89A4-73B072D55916}"/>
                </a:ext>
              </a:extLst>
            </p:cNvPr>
            <p:cNvSpPr/>
            <p:nvPr/>
          </p:nvSpPr>
          <p:spPr>
            <a:xfrm>
              <a:off x="7173515" y="4465558"/>
              <a:ext cx="9525" cy="38100"/>
            </a:xfrm>
            <a:custGeom>
              <a:avLst/>
              <a:gdLst>
                <a:gd name="connsiteX0" fmla="*/ 3572 w 0"/>
                <a:gd name="connsiteY0" fmla="*/ 3572 h 38100"/>
                <a:gd name="connsiteX1" fmla="*/ 4524 w 0"/>
                <a:gd name="connsiteY1" fmla="*/ 416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3572"/>
                  </a:moveTo>
                  <a:cubicBezTo>
                    <a:pt x="3572" y="15954"/>
                    <a:pt x="4524" y="29289"/>
                    <a:pt x="4524" y="41672"/>
                  </a:cubicBez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118062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69" y="1029494"/>
            <a:ext cx="7756345" cy="10310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69" y="2420938"/>
            <a:ext cx="3786481" cy="392429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97514" y="2420938"/>
            <a:ext cx="3787200" cy="392430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257B74F-6CE8-4E29-ABEF-A65364B7B2F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67378" y="2420938"/>
            <a:ext cx="3297610" cy="3924300"/>
          </a:xfrm>
        </p:spPr>
        <p:txBody>
          <a:bodyPr anchor="ctr" anchorCtr="0"/>
          <a:lstStyle>
            <a:lvl1pPr marL="0" indent="0">
              <a:buNone/>
              <a:defRPr sz="1400"/>
            </a:lvl1pPr>
          </a:lstStyle>
          <a:p>
            <a:r>
              <a:rPr lang="sv-SE" dirty="0"/>
              <a:t>   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25155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nehåll med rubri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68" y="1029494"/>
            <a:ext cx="10623845" cy="67071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68FE90F-52DE-4037-82E7-B526C6A597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2044" y="2060575"/>
            <a:ext cx="3600000" cy="352425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68" y="2628901"/>
            <a:ext cx="3600000" cy="37131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0F11A86A-2F4B-4E92-A65E-1EC522D728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3873" y="2060575"/>
            <a:ext cx="3600000" cy="352425"/>
          </a:xfrm>
        </p:spPr>
        <p:txBody>
          <a:bodyPr/>
          <a:lstStyle>
            <a:lvl1pPr marL="0" indent="0">
              <a:buNone/>
              <a:defRPr b="1" i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62284F5D-7522-4D14-8E05-57FE2468AD93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543874" y="2632076"/>
            <a:ext cx="3600000" cy="37099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CABEECD5-8023-46AF-BF9A-FD354B7356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59380" y="2057400"/>
            <a:ext cx="3600000" cy="3556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innehåll 2">
            <a:extLst>
              <a:ext uri="{FF2B5EF4-FFF2-40B4-BE49-F238E27FC236}">
                <a16:creationId xmlns:a16="http://schemas.microsoft.com/office/drawing/2014/main" id="{1CB14B13-610E-4C28-A01E-34BE1B0B4B3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359380" y="2632076"/>
            <a:ext cx="3600000" cy="37099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4246418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57195" y="1015999"/>
            <a:ext cx="9663443" cy="104457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39603" y="2420938"/>
            <a:ext cx="10612609" cy="3924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Redigera format för bakgrundstext 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E4FF12C-F9DF-4D72-AE70-50C890BC6E3F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11553499" y="169070"/>
            <a:ext cx="418909" cy="39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1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56" r:id="rId3"/>
    <p:sldLayoutId id="2147483652" r:id="rId4"/>
    <p:sldLayoutId id="2147483659" r:id="rId5"/>
    <p:sldLayoutId id="2147483660" r:id="rId6"/>
    <p:sldLayoutId id="2147483669" r:id="rId7"/>
    <p:sldLayoutId id="2147483668" r:id="rId8"/>
    <p:sldLayoutId id="2147483667" r:id="rId9"/>
    <p:sldLayoutId id="2147483666" r:id="rId10"/>
    <p:sldLayoutId id="2147483671" r:id="rId11"/>
    <p:sldLayoutId id="214748365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179388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25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524000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160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ꟷ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461" userDrawn="1">
          <p15:clr>
            <a:srgbClr val="F26B43"/>
          </p15:clr>
        </p15:guide>
        <p15:guide id="4" pos="7151" userDrawn="1">
          <p15:clr>
            <a:srgbClr val="F26B43"/>
          </p15:clr>
        </p15:guide>
        <p15:guide id="5" orient="horz" pos="3997" userDrawn="1">
          <p15:clr>
            <a:srgbClr val="F26B43"/>
          </p15:clr>
        </p15:guide>
        <p15:guide id="7" orient="horz" pos="1525" userDrawn="1">
          <p15:clr>
            <a:srgbClr val="F26B43"/>
          </p15:clr>
        </p15:guide>
        <p15:guide id="8" orient="horz" pos="1298" userDrawn="1">
          <p15:clr>
            <a:srgbClr val="F26B43"/>
          </p15:clr>
        </p15:guide>
        <p15:guide id="9" orient="horz" pos="640" userDrawn="1">
          <p15:clr>
            <a:srgbClr val="F26B43"/>
          </p15:clr>
        </p15:guide>
        <p15:guide id="10" orient="horz" pos="4247" userDrawn="1">
          <p15:clr>
            <a:srgbClr val="F26B43"/>
          </p15:clr>
        </p15:guide>
        <p15:guide id="11" pos="3727" userDrawn="1">
          <p15:clr>
            <a:srgbClr val="F26B43"/>
          </p15:clr>
        </p15:guide>
        <p15:guide id="12" pos="7537" userDrawn="1">
          <p15:clr>
            <a:srgbClr val="F26B43"/>
          </p15:clr>
        </p15:guide>
        <p15:guide id="13" pos="395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Anna.meissner@rfsisu.se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DDE67B-A6C7-469A-8AD4-A9A778636B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6344" y="2108651"/>
            <a:ext cx="7442200" cy="1217112"/>
          </a:xfrm>
        </p:spPr>
        <p:txBody>
          <a:bodyPr/>
          <a:lstStyle/>
          <a:p>
            <a:r>
              <a:rPr lang="sv-SE" sz="5400" dirty="0"/>
              <a:t>Idrott Online </a:t>
            </a:r>
            <a:r>
              <a:rPr lang="sv-SE" sz="5400" dirty="0" err="1"/>
              <a:t>App</a:t>
            </a:r>
            <a:endParaRPr lang="sv-SE" sz="3000" dirty="0"/>
          </a:p>
        </p:txBody>
      </p:sp>
    </p:spTree>
    <p:extLst>
      <p:ext uri="{BB962C8B-B14F-4D97-AF65-F5344CB8AC3E}">
        <p14:creationId xmlns:p14="http://schemas.microsoft.com/office/powerpoint/2010/main" val="3260431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5513E241-DBB3-6DA2-D672-65D22953E6B7}"/>
              </a:ext>
            </a:extLst>
          </p:cNvPr>
          <p:cNvSpPr txBox="1"/>
          <p:nvPr/>
        </p:nvSpPr>
        <p:spPr>
          <a:xfrm>
            <a:off x="7322344" y="857250"/>
            <a:ext cx="469872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Väljer du i den vänstra vyn att i stället klicka</a:t>
            </a:r>
            <a:br>
              <a:rPr lang="sv-SE" dirty="0"/>
            </a:br>
            <a:r>
              <a:rPr lang="sv-SE" dirty="0"/>
              <a:t>på ”distriktskontakt”, så får du fram</a:t>
            </a:r>
            <a:br>
              <a:rPr lang="sv-SE" dirty="0"/>
            </a:br>
            <a:r>
              <a:rPr lang="sv-SE" dirty="0"/>
              <a:t>kontaktuppgifter till denne, i ert fall i VIF FK</a:t>
            </a:r>
            <a:br>
              <a:rPr lang="sv-SE" dirty="0"/>
            </a:br>
            <a:r>
              <a:rPr lang="sv-SE" dirty="0"/>
              <a:t>så är det jag. Här hittar ni då mitt </a:t>
            </a:r>
            <a:br>
              <a:rPr lang="sv-SE" dirty="0"/>
            </a:br>
            <a:r>
              <a:rPr lang="sv-SE" dirty="0"/>
              <a:t>telefonnummer direkt i </a:t>
            </a:r>
            <a:r>
              <a:rPr lang="sv-SE" dirty="0" err="1"/>
              <a:t>appen</a:t>
            </a:r>
            <a:r>
              <a:rPr lang="sv-SE" dirty="0"/>
              <a:t> om ni undrar</a:t>
            </a:r>
            <a:br>
              <a:rPr lang="sv-SE" dirty="0"/>
            </a:br>
            <a:r>
              <a:rPr lang="sv-SE" dirty="0"/>
              <a:t>något. </a:t>
            </a:r>
          </a:p>
        </p:txBody>
      </p:sp>
      <p:pic>
        <p:nvPicPr>
          <p:cNvPr id="6" name="Bildobjekt 5" descr="En bild som visar text, skärmbild, programvara, Webbsida&#10;&#10;Automatiskt genererad beskrivning">
            <a:extLst>
              <a:ext uri="{FF2B5EF4-FFF2-40B4-BE49-F238E27FC236}">
                <a16:creationId xmlns:a16="http://schemas.microsoft.com/office/drawing/2014/main" id="{BD5E6F62-CA38-93A0-9977-582F79CBE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0515" y="400049"/>
            <a:ext cx="2604506" cy="5636419"/>
          </a:xfrm>
          <a:prstGeom prst="rect">
            <a:avLst/>
          </a:prstGeom>
        </p:spPr>
      </p:pic>
      <p:pic>
        <p:nvPicPr>
          <p:cNvPr id="3" name="Bildobjekt 2" descr="En bild som visar text, skärmbild, programvara, Webbsida&#10;&#10;Automatiskt genererad beskrivning">
            <a:extLst>
              <a:ext uri="{FF2B5EF4-FFF2-40B4-BE49-F238E27FC236}">
                <a16:creationId xmlns:a16="http://schemas.microsoft.com/office/drawing/2014/main" id="{3D67EDDC-D38B-1FC6-1D21-18E919664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29" y="400049"/>
            <a:ext cx="2604506" cy="563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641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6A058DD-0A75-4E5C-829F-3CB5E33E9A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Tack för er tid!</a:t>
            </a:r>
            <a:br>
              <a:rPr lang="sv-SE" dirty="0"/>
            </a:br>
            <a:br>
              <a:rPr lang="sv-SE" dirty="0"/>
            </a:br>
            <a:r>
              <a:rPr lang="sv-SE" sz="3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Anna.meissner@rfsisu.se</a:t>
            </a:r>
            <a:br>
              <a:rPr lang="sv-SE" sz="3000" dirty="0"/>
            </a:br>
            <a:r>
              <a:rPr lang="sv-SE" sz="3000" dirty="0"/>
              <a:t>070-388 69 83</a:t>
            </a:r>
          </a:p>
        </p:txBody>
      </p:sp>
    </p:spTree>
    <p:extLst>
      <p:ext uri="{BB962C8B-B14F-4D97-AF65-F5344CB8AC3E}">
        <p14:creationId xmlns:p14="http://schemas.microsoft.com/office/powerpoint/2010/main" val="1575436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ruta 15">
            <a:extLst>
              <a:ext uri="{FF2B5EF4-FFF2-40B4-BE49-F238E27FC236}">
                <a16:creationId xmlns:a16="http://schemas.microsoft.com/office/drawing/2014/main" id="{CC19D6FB-37F1-931A-4B02-50F1B3C7F4A3}"/>
              </a:ext>
            </a:extLst>
          </p:cNvPr>
          <p:cNvSpPr txBox="1"/>
          <p:nvPr/>
        </p:nvSpPr>
        <p:spPr>
          <a:xfrm>
            <a:off x="6629400" y="1050131"/>
            <a:ext cx="51106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När du öppnar </a:t>
            </a:r>
            <a:r>
              <a:rPr lang="sv-SE" dirty="0" err="1"/>
              <a:t>appen</a:t>
            </a:r>
            <a:r>
              <a:rPr lang="sv-SE" dirty="0"/>
              <a:t> väljer du ”logga in”. </a:t>
            </a:r>
          </a:p>
          <a:p>
            <a:endParaRPr lang="sv-SE" dirty="0"/>
          </a:p>
          <a:p>
            <a:r>
              <a:rPr lang="sv-SE" dirty="0"/>
              <a:t>Du får då upp vyn till höger. Här skriver du ditt</a:t>
            </a:r>
            <a:br>
              <a:rPr lang="sv-SE" dirty="0"/>
            </a:br>
            <a:r>
              <a:rPr lang="sv-SE" dirty="0"/>
              <a:t>personnummer som användarnamn. Är det första gången som du loggar in, välj ”glömt lösenord”, så får du fylla i personnummer, och får då ett mail med instruktioner för att skapa lösenord. </a:t>
            </a:r>
          </a:p>
          <a:p>
            <a:endParaRPr lang="sv-SE" dirty="0"/>
          </a:p>
          <a:p>
            <a:r>
              <a:rPr lang="sv-SE" dirty="0"/>
              <a:t>När du fått lösenordet loggar du in med personnummer och ditt lösenord. </a:t>
            </a:r>
          </a:p>
        </p:txBody>
      </p:sp>
      <p:pic>
        <p:nvPicPr>
          <p:cNvPr id="18" name="Bildobjekt 17" descr="En bild som visar text, elektronik, skärmbild, programvara&#10;&#10;Automatiskt genererad beskrivning">
            <a:extLst>
              <a:ext uri="{FF2B5EF4-FFF2-40B4-BE49-F238E27FC236}">
                <a16:creationId xmlns:a16="http://schemas.microsoft.com/office/drawing/2014/main" id="{49EC7BFA-1EB4-3CC6-072E-6C226C724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829" y="318789"/>
            <a:ext cx="2776160" cy="6007894"/>
          </a:xfrm>
          <a:prstGeom prst="rect">
            <a:avLst/>
          </a:prstGeom>
        </p:spPr>
      </p:pic>
      <p:pic>
        <p:nvPicPr>
          <p:cNvPr id="20" name="Bildobjekt 19" descr="En bild som visar text, skärmbild, Teckensnitt, Varumärke&#10;&#10;Automatiskt genererad beskrivning">
            <a:extLst>
              <a:ext uri="{FF2B5EF4-FFF2-40B4-BE49-F238E27FC236}">
                <a16:creationId xmlns:a16="http://schemas.microsoft.com/office/drawing/2014/main" id="{1A3CEE92-1750-1D06-148F-CD7C25CFC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93" y="318789"/>
            <a:ext cx="2809170" cy="607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859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ruta 15">
            <a:extLst>
              <a:ext uri="{FF2B5EF4-FFF2-40B4-BE49-F238E27FC236}">
                <a16:creationId xmlns:a16="http://schemas.microsoft.com/office/drawing/2014/main" id="{CC19D6FB-37F1-931A-4B02-50F1B3C7F4A3}"/>
              </a:ext>
            </a:extLst>
          </p:cNvPr>
          <p:cNvSpPr txBox="1"/>
          <p:nvPr/>
        </p:nvSpPr>
        <p:spPr>
          <a:xfrm>
            <a:off x="4579144" y="1050131"/>
            <a:ext cx="594265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När du loggat in så kan du antingen välja </a:t>
            </a:r>
            <a:br>
              <a:rPr lang="sv-SE" dirty="0"/>
            </a:br>
            <a:r>
              <a:rPr lang="sv-SE" dirty="0"/>
              <a:t>”administration &amp; aktivitet”</a:t>
            </a:r>
            <a:br>
              <a:rPr lang="sv-SE" dirty="0"/>
            </a:br>
            <a:r>
              <a:rPr lang="sv-SE" dirty="0"/>
              <a:t>eller</a:t>
            </a:r>
            <a:br>
              <a:rPr lang="sv-SE" dirty="0"/>
            </a:br>
            <a:r>
              <a:rPr lang="sv-SE" dirty="0"/>
              <a:t>”utbildning”</a:t>
            </a:r>
          </a:p>
          <a:p>
            <a:endParaRPr lang="sv-SE" dirty="0"/>
          </a:p>
          <a:p>
            <a:r>
              <a:rPr lang="sv-SE" b="1" dirty="0"/>
              <a:t>Du väljer ”utbildning”. </a:t>
            </a:r>
          </a:p>
          <a:p>
            <a:endParaRPr lang="sv-SE" dirty="0"/>
          </a:p>
          <a:p>
            <a:r>
              <a:rPr lang="sv-SE" dirty="0"/>
              <a:t>(Administration &amp; aktivitet handlar om LOK-stöds-</a:t>
            </a:r>
            <a:br>
              <a:rPr lang="sv-SE" dirty="0"/>
            </a:br>
            <a:r>
              <a:rPr lang="sv-SE" dirty="0"/>
              <a:t>redovisning men detta administrerar ni i laget.se istället)</a:t>
            </a:r>
          </a:p>
        </p:txBody>
      </p:sp>
      <p:pic>
        <p:nvPicPr>
          <p:cNvPr id="22" name="Bildobjekt 21" descr="En bild som visar text, skärmbild, Teckensnitt, logotyp&#10;&#10;Automatiskt genererad beskrivning">
            <a:extLst>
              <a:ext uri="{FF2B5EF4-FFF2-40B4-BE49-F238E27FC236}">
                <a16:creationId xmlns:a16="http://schemas.microsoft.com/office/drawing/2014/main" id="{6A094B8B-85E3-D5C9-6305-D7A8B39CB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27" y="361652"/>
            <a:ext cx="2769557" cy="599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54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text, skärmbild, Teckensnitt, programvara&#10;&#10;Automatiskt genererad beskrivning">
            <a:extLst>
              <a:ext uri="{FF2B5EF4-FFF2-40B4-BE49-F238E27FC236}">
                <a16:creationId xmlns:a16="http://schemas.microsoft.com/office/drawing/2014/main" id="{559A4CB3-DF06-7A67-43E3-B323A5C6D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60" y="400051"/>
            <a:ext cx="2558291" cy="5536405"/>
          </a:xfrm>
          <a:prstGeom prst="rect">
            <a:avLst/>
          </a:prstGeom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CC19D6FB-37F1-931A-4B02-50F1B3C7F4A3}"/>
              </a:ext>
            </a:extLst>
          </p:cNvPr>
          <p:cNvSpPr txBox="1"/>
          <p:nvPr/>
        </p:nvSpPr>
        <p:spPr>
          <a:xfrm>
            <a:off x="4579144" y="1050131"/>
            <a:ext cx="6865982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När du valt ”utbildning” så har du två rubriker:</a:t>
            </a:r>
            <a:br>
              <a:rPr lang="sv-SE" dirty="0"/>
            </a:br>
            <a:r>
              <a:rPr lang="sv-SE" dirty="0"/>
              <a:t>”Närvaro tillfällen”</a:t>
            </a:r>
            <a:br>
              <a:rPr lang="sv-SE" dirty="0"/>
            </a:br>
            <a:r>
              <a:rPr lang="sv-SE" dirty="0"/>
              <a:t>och</a:t>
            </a:r>
            <a:br>
              <a:rPr lang="sv-SE" dirty="0"/>
            </a:br>
            <a:r>
              <a:rPr lang="sv-SE" dirty="0"/>
              <a:t>”hantera utbildningar”</a:t>
            </a:r>
            <a:br>
              <a:rPr lang="sv-SE" dirty="0"/>
            </a:br>
            <a:br>
              <a:rPr lang="sv-SE" dirty="0"/>
            </a:br>
            <a:r>
              <a:rPr lang="sv-SE" dirty="0"/>
              <a:t>Om du sedan tidigare lagt till alla kommande mötestillfällen ni ska</a:t>
            </a:r>
            <a:br>
              <a:rPr lang="sv-SE" dirty="0"/>
            </a:br>
            <a:r>
              <a:rPr lang="sv-SE" dirty="0"/>
              <a:t>ha, så kommer dessa synas under ”närvaro tillfällen”.</a:t>
            </a:r>
            <a:br>
              <a:rPr lang="sv-SE" dirty="0"/>
            </a:br>
            <a:br>
              <a:rPr lang="sv-SE" dirty="0"/>
            </a:br>
            <a:r>
              <a:rPr lang="sv-SE" dirty="0"/>
              <a:t>Annars väljer du att ”hantera utbildningar”. </a:t>
            </a:r>
          </a:p>
          <a:p>
            <a:r>
              <a:rPr lang="sv-SE" dirty="0"/>
              <a:t>Då hittar du alla utbildningar där du är </a:t>
            </a:r>
            <a:r>
              <a:rPr lang="sv-SE" dirty="0" err="1"/>
              <a:t>lärgruppsledare</a:t>
            </a:r>
            <a:r>
              <a:rPr lang="sv-SE" dirty="0"/>
              <a:t>. </a:t>
            </a:r>
          </a:p>
          <a:p>
            <a:endParaRPr lang="sv-SE" dirty="0"/>
          </a:p>
          <a:p>
            <a:r>
              <a:rPr lang="sv-SE" dirty="0"/>
              <a:t>Det kan finnas flera utbildningar i olika föreningar.</a:t>
            </a:r>
          </a:p>
          <a:p>
            <a:endParaRPr lang="sv-SE" dirty="0"/>
          </a:p>
          <a:p>
            <a:r>
              <a:rPr lang="sv-SE" dirty="0"/>
              <a:t>Tryck på den utbildning du vill hantera</a:t>
            </a:r>
          </a:p>
        </p:txBody>
      </p:sp>
    </p:spTree>
    <p:extLst>
      <p:ext uri="{BB962C8B-B14F-4D97-AF65-F5344CB8AC3E}">
        <p14:creationId xmlns:p14="http://schemas.microsoft.com/office/powerpoint/2010/main" val="2052083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text, skärmbild, Teckensnitt, programvara&#10;&#10;Automatiskt genererad beskrivning">
            <a:extLst>
              <a:ext uri="{FF2B5EF4-FFF2-40B4-BE49-F238E27FC236}">
                <a16:creationId xmlns:a16="http://schemas.microsoft.com/office/drawing/2014/main" id="{559A4CB3-DF06-7A67-43E3-B323A5C6D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60" y="400051"/>
            <a:ext cx="2558291" cy="5536405"/>
          </a:xfrm>
          <a:prstGeom prst="rect">
            <a:avLst/>
          </a:prstGeom>
        </p:spPr>
      </p:pic>
      <p:pic>
        <p:nvPicPr>
          <p:cNvPr id="8" name="Bildobjekt 7" descr="En bild som visar text, skärmbild, programvara, Webbsida&#10;&#10;Automatiskt genererad beskrivning">
            <a:extLst>
              <a:ext uri="{FF2B5EF4-FFF2-40B4-BE49-F238E27FC236}">
                <a16:creationId xmlns:a16="http://schemas.microsoft.com/office/drawing/2014/main" id="{9388FEA6-1E08-B86B-A5E4-5AA9C2DC1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29" y="400049"/>
            <a:ext cx="2604506" cy="5636419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63F9128E-5782-D692-11E5-46AB92CDD5E5}"/>
              </a:ext>
            </a:extLst>
          </p:cNvPr>
          <p:cNvSpPr txBox="1"/>
          <p:nvPr/>
        </p:nvSpPr>
        <p:spPr>
          <a:xfrm>
            <a:off x="7203899" y="823913"/>
            <a:ext cx="464742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Du får då fram en ny vy. </a:t>
            </a:r>
          </a:p>
          <a:p>
            <a:r>
              <a:rPr lang="sv-SE" dirty="0"/>
              <a:t>Överst kan du välja info, deltagare eller</a:t>
            </a:r>
            <a:br>
              <a:rPr lang="sv-SE" dirty="0"/>
            </a:br>
            <a:r>
              <a:rPr lang="sv-SE" dirty="0"/>
              <a:t>distriktskontakt. </a:t>
            </a:r>
          </a:p>
          <a:p>
            <a:endParaRPr lang="sv-SE" dirty="0"/>
          </a:p>
          <a:p>
            <a:r>
              <a:rPr lang="sv-SE" dirty="0"/>
              <a:t>Detta är vyn för info där du kan välja </a:t>
            </a:r>
          </a:p>
          <a:p>
            <a:r>
              <a:rPr lang="sv-SE" dirty="0"/>
              <a:t>att administrera de olika tillfällena som finns</a:t>
            </a:r>
          </a:p>
          <a:p>
            <a:r>
              <a:rPr lang="sv-SE" dirty="0"/>
              <a:t>i din </a:t>
            </a:r>
            <a:r>
              <a:rPr lang="sv-SE" dirty="0" err="1"/>
              <a:t>lärgrupp</a:t>
            </a:r>
            <a:r>
              <a:rPr lang="sv-SE" dirty="0"/>
              <a:t>. </a:t>
            </a:r>
          </a:p>
          <a:p>
            <a:endParaRPr lang="sv-SE" dirty="0"/>
          </a:p>
          <a:p>
            <a:r>
              <a:rPr lang="sv-SE" dirty="0"/>
              <a:t>Du kan också lägga till fler tillfällen till</a:t>
            </a:r>
            <a:br>
              <a:rPr lang="sv-SE" dirty="0"/>
            </a:br>
            <a:r>
              <a:rPr lang="sv-SE" dirty="0" err="1"/>
              <a:t>lärgruppen</a:t>
            </a:r>
            <a:r>
              <a:rPr lang="sv-SE" dirty="0"/>
              <a:t> genom att trycka på kalender-</a:t>
            </a:r>
            <a:br>
              <a:rPr lang="sv-SE" dirty="0"/>
            </a:br>
            <a:r>
              <a:rPr lang="sv-SE" dirty="0"/>
              <a:t>ikonen med ett + på till höger om rubriken</a:t>
            </a:r>
            <a:br>
              <a:rPr lang="sv-SE" dirty="0"/>
            </a:br>
            <a:r>
              <a:rPr lang="sv-SE" dirty="0"/>
              <a:t>”tillfällen”. Glöm inte att </a:t>
            </a:r>
            <a:r>
              <a:rPr lang="sv-SE"/>
              <a:t>spara.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67118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text, skärmbild, programvara, Webbsida&#10;&#10;Automatiskt genererad beskrivning">
            <a:extLst>
              <a:ext uri="{FF2B5EF4-FFF2-40B4-BE49-F238E27FC236}">
                <a16:creationId xmlns:a16="http://schemas.microsoft.com/office/drawing/2014/main" id="{9388FEA6-1E08-B86B-A5E4-5AA9C2DC1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29" y="400049"/>
            <a:ext cx="2604506" cy="5636419"/>
          </a:xfrm>
          <a:prstGeom prst="rect">
            <a:avLst/>
          </a:prstGeom>
        </p:spPr>
      </p:pic>
      <p:pic>
        <p:nvPicPr>
          <p:cNvPr id="15" name="Bildobjekt 14" descr="En bild som visar text, skärmbild, Teckensnitt, nummer&#10;&#10;Automatiskt genererad beskrivning">
            <a:extLst>
              <a:ext uri="{FF2B5EF4-FFF2-40B4-BE49-F238E27FC236}">
                <a16:creationId xmlns:a16="http://schemas.microsoft.com/office/drawing/2014/main" id="{D3F2F71D-70C4-E30D-8270-44470E4AE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7226" y="400050"/>
            <a:ext cx="2604506" cy="563641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4EF6CC7D-EC5B-5069-EB7D-506956382A1A}"/>
              </a:ext>
            </a:extLst>
          </p:cNvPr>
          <p:cNvSpPr txBox="1"/>
          <p:nvPr/>
        </p:nvSpPr>
        <p:spPr>
          <a:xfrm>
            <a:off x="7015163" y="1235869"/>
            <a:ext cx="509197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Om du trycker på ett av tillfällena så kommer </a:t>
            </a:r>
          </a:p>
          <a:p>
            <a:r>
              <a:rPr lang="sv-SE" dirty="0"/>
              <a:t>du till denna vy. Du kan justera datum eller tid,</a:t>
            </a:r>
          </a:p>
          <a:p>
            <a:r>
              <a:rPr lang="sv-SE" dirty="0"/>
              <a:t>spara eller helt ta bort tillfället. </a:t>
            </a:r>
          </a:p>
          <a:p>
            <a:endParaRPr lang="sv-SE" dirty="0"/>
          </a:p>
          <a:p>
            <a:r>
              <a:rPr lang="sv-SE" dirty="0"/>
              <a:t>Vill du pricka av närvaron på tillfället trycker du</a:t>
            </a:r>
          </a:p>
          <a:p>
            <a:r>
              <a:rPr lang="sv-SE" dirty="0"/>
              <a:t>på ”närvaro” längst ner. </a:t>
            </a:r>
          </a:p>
        </p:txBody>
      </p:sp>
    </p:spTree>
    <p:extLst>
      <p:ext uri="{BB962C8B-B14F-4D97-AF65-F5344CB8AC3E}">
        <p14:creationId xmlns:p14="http://schemas.microsoft.com/office/powerpoint/2010/main" val="3396212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 descr="En bild som visar text, skärmbild, programvara, Webbsida&#10;&#10;Automatiskt genererad beskrivning">
            <a:extLst>
              <a:ext uri="{FF2B5EF4-FFF2-40B4-BE49-F238E27FC236}">
                <a16:creationId xmlns:a16="http://schemas.microsoft.com/office/drawing/2014/main" id="{E5C4ED11-2205-A05E-44B5-C2D95B085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9966" y="310781"/>
            <a:ext cx="2881766" cy="6236438"/>
          </a:xfrm>
          <a:prstGeom prst="rect">
            <a:avLst/>
          </a:prstGeom>
        </p:spPr>
      </p:pic>
      <p:pic>
        <p:nvPicPr>
          <p:cNvPr id="2" name="Bildobjekt 1" descr="En bild som visar text, skärmbild, Teckensnitt, nummer&#10;&#10;Automatiskt genererad beskrivning">
            <a:extLst>
              <a:ext uri="{FF2B5EF4-FFF2-40B4-BE49-F238E27FC236}">
                <a16:creationId xmlns:a16="http://schemas.microsoft.com/office/drawing/2014/main" id="{0C8C907C-D324-4A11-3C62-D72EF0AC3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996" y="278605"/>
            <a:ext cx="2881766" cy="6236437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0C42F5DC-DC9A-FD46-331F-A959DDB691F8}"/>
              </a:ext>
            </a:extLst>
          </p:cNvPr>
          <p:cNvSpPr txBox="1"/>
          <p:nvPr/>
        </p:nvSpPr>
        <p:spPr>
          <a:xfrm>
            <a:off x="7072313" y="1064419"/>
            <a:ext cx="5134739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När du har tryckt på närvaro längst ner, </a:t>
            </a:r>
          </a:p>
          <a:p>
            <a:r>
              <a:rPr lang="sv-SE" dirty="0"/>
              <a:t>så får du upp deltagarna i min </a:t>
            </a:r>
            <a:r>
              <a:rPr lang="sv-SE" dirty="0" err="1"/>
              <a:t>lärgrupp</a:t>
            </a:r>
            <a:r>
              <a:rPr lang="sv-SE" dirty="0"/>
              <a:t>, </a:t>
            </a:r>
            <a:r>
              <a:rPr lang="sv-SE" dirty="0" err="1"/>
              <a:t>inkl</a:t>
            </a:r>
            <a:endParaRPr lang="sv-SE" dirty="0"/>
          </a:p>
          <a:p>
            <a:r>
              <a:rPr lang="sv-SE" dirty="0"/>
              <a:t>mig själv som </a:t>
            </a:r>
            <a:r>
              <a:rPr lang="sv-SE" dirty="0" err="1"/>
              <a:t>lärgruppsledare</a:t>
            </a:r>
            <a:r>
              <a:rPr lang="sv-SE" dirty="0"/>
              <a:t> (utbildare).</a:t>
            </a:r>
          </a:p>
          <a:p>
            <a:endParaRPr lang="sv-SE" dirty="0"/>
          </a:p>
          <a:p>
            <a:r>
              <a:rPr lang="sv-SE" dirty="0"/>
              <a:t>Alla är förvalda som närvarande. Klicka ur de</a:t>
            </a:r>
          </a:p>
          <a:p>
            <a:r>
              <a:rPr lang="sv-SE" dirty="0"/>
              <a:t>som ej är med. Spara närvaro på knappen</a:t>
            </a:r>
          </a:p>
          <a:p>
            <a:r>
              <a:rPr lang="sv-SE" dirty="0"/>
              <a:t>längst ner. </a:t>
            </a:r>
          </a:p>
          <a:p>
            <a:endParaRPr lang="sv-SE" dirty="0"/>
          </a:p>
          <a:p>
            <a:r>
              <a:rPr lang="sv-SE" dirty="0"/>
              <a:t>Här kan du också lägga till fler deltagare genom </a:t>
            </a:r>
          </a:p>
          <a:p>
            <a:r>
              <a:rPr lang="sv-SE" dirty="0"/>
              <a:t>att trycka på den lilla figuren med ett + på, </a:t>
            </a:r>
            <a:br>
              <a:rPr lang="sv-SE" dirty="0"/>
            </a:br>
            <a:r>
              <a:rPr lang="sv-SE" dirty="0"/>
              <a:t>bredvid rubriken ”deltagare”. </a:t>
            </a:r>
          </a:p>
        </p:txBody>
      </p:sp>
    </p:spTree>
    <p:extLst>
      <p:ext uri="{BB962C8B-B14F-4D97-AF65-F5344CB8AC3E}">
        <p14:creationId xmlns:p14="http://schemas.microsoft.com/office/powerpoint/2010/main" val="1560036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 descr="En bild som visar text, skärmbild, programvara, Webbsida&#10;&#10;Automatiskt genererad beskrivning">
            <a:extLst>
              <a:ext uri="{FF2B5EF4-FFF2-40B4-BE49-F238E27FC236}">
                <a16:creationId xmlns:a16="http://schemas.microsoft.com/office/drawing/2014/main" id="{E5C4ED11-2205-A05E-44B5-C2D95B085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085" y="310781"/>
            <a:ext cx="2881766" cy="6236438"/>
          </a:xfrm>
          <a:prstGeom prst="rect">
            <a:avLst/>
          </a:prstGeom>
        </p:spPr>
      </p:pic>
      <p:pic>
        <p:nvPicPr>
          <p:cNvPr id="14" name="Bildobjekt 13" descr="En bild som visar text, skärmbild, programvara, Webbsida&#10;&#10;Automatiskt genererad beskrivning">
            <a:extLst>
              <a:ext uri="{FF2B5EF4-FFF2-40B4-BE49-F238E27FC236}">
                <a16:creationId xmlns:a16="http://schemas.microsoft.com/office/drawing/2014/main" id="{33D7B3A4-EA72-7191-3C85-A24CAAD6A2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940" y="310781"/>
            <a:ext cx="2819794" cy="6096851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5513E241-DBB3-6DA2-D672-65D22953E6B7}"/>
              </a:ext>
            </a:extLst>
          </p:cNvPr>
          <p:cNvSpPr txBox="1"/>
          <p:nvPr/>
        </p:nvSpPr>
        <p:spPr>
          <a:xfrm>
            <a:off x="7322344" y="857250"/>
            <a:ext cx="459613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När du har sparat närvaron, så kommer en</a:t>
            </a:r>
          </a:p>
          <a:p>
            <a:r>
              <a:rPr lang="sv-SE" dirty="0"/>
              <a:t>fråga upp, om du vill slutföra utbildningen. </a:t>
            </a:r>
          </a:p>
          <a:p>
            <a:r>
              <a:rPr lang="sv-SE" dirty="0"/>
              <a:t>Detta görs när alla träffar för den här lär-</a:t>
            </a:r>
          </a:p>
          <a:p>
            <a:r>
              <a:rPr lang="sv-SE" dirty="0"/>
              <a:t>gruppen är genomförda för innevarande år,</a:t>
            </a:r>
          </a:p>
          <a:p>
            <a:r>
              <a:rPr lang="sv-SE" dirty="0"/>
              <a:t>dvs efter att gruppen haft sista träffen för</a:t>
            </a:r>
          </a:p>
          <a:p>
            <a:r>
              <a:rPr lang="sv-SE" dirty="0"/>
              <a:t>året. </a:t>
            </a:r>
          </a:p>
          <a:p>
            <a:r>
              <a:rPr lang="sv-SE" dirty="0"/>
              <a:t>Om ni ska ha fler träffar så väljer du att </a:t>
            </a:r>
          </a:p>
          <a:p>
            <a:r>
              <a:rPr lang="sv-SE" i="1" dirty="0"/>
              <a:t>inte </a:t>
            </a:r>
            <a:r>
              <a:rPr lang="sv-SE" dirty="0"/>
              <a:t>slutföra utbildningen. </a:t>
            </a:r>
          </a:p>
          <a:p>
            <a:r>
              <a:rPr lang="sv-SE" dirty="0"/>
              <a:t>Är ni klara för året kan du trycka på ”ja”. </a:t>
            </a:r>
          </a:p>
        </p:txBody>
      </p:sp>
    </p:spTree>
    <p:extLst>
      <p:ext uri="{BB962C8B-B14F-4D97-AF65-F5344CB8AC3E}">
        <p14:creationId xmlns:p14="http://schemas.microsoft.com/office/powerpoint/2010/main" val="4039511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5513E241-DBB3-6DA2-D672-65D22953E6B7}"/>
              </a:ext>
            </a:extLst>
          </p:cNvPr>
          <p:cNvSpPr txBox="1"/>
          <p:nvPr/>
        </p:nvSpPr>
        <p:spPr>
          <a:xfrm>
            <a:off x="7322344" y="857250"/>
            <a:ext cx="4621778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Väljer du att i vyn till vänster här, välja</a:t>
            </a:r>
            <a:br>
              <a:rPr lang="sv-SE" dirty="0"/>
            </a:br>
            <a:r>
              <a:rPr lang="sv-SE" dirty="0"/>
              <a:t>rubriken ”deltagare”, så kan du här hantera</a:t>
            </a:r>
            <a:br>
              <a:rPr lang="sv-SE" dirty="0"/>
            </a:br>
            <a:r>
              <a:rPr lang="sv-SE" dirty="0"/>
              <a:t>de som finns i gruppen. Du kan lägga till </a:t>
            </a:r>
            <a:br>
              <a:rPr lang="sv-SE" dirty="0"/>
            </a:br>
            <a:r>
              <a:rPr lang="sv-SE" dirty="0"/>
              <a:t>och ta bort personer ur utbildningen. </a:t>
            </a:r>
          </a:p>
          <a:p>
            <a:endParaRPr lang="sv-SE" dirty="0"/>
          </a:p>
          <a:p>
            <a:r>
              <a:rPr lang="sv-SE" dirty="0"/>
              <a:t>Observera att alla som varit med på någon</a:t>
            </a:r>
            <a:br>
              <a:rPr lang="sv-SE" dirty="0"/>
            </a:br>
            <a:r>
              <a:rPr lang="sv-SE" dirty="0"/>
              <a:t>av träffarna ska finnas kvar, även om de </a:t>
            </a:r>
            <a:br>
              <a:rPr lang="sv-SE" dirty="0"/>
            </a:br>
            <a:r>
              <a:rPr lang="sv-SE" dirty="0"/>
              <a:t>slutar efter några träffar. Annars försvinner</a:t>
            </a:r>
            <a:br>
              <a:rPr lang="sv-SE" dirty="0"/>
            </a:br>
            <a:r>
              <a:rPr lang="sv-SE" dirty="0"/>
              <a:t>deras närvaro från de första träffarna</a:t>
            </a:r>
            <a:br>
              <a:rPr lang="sv-SE" dirty="0"/>
            </a:br>
            <a:r>
              <a:rPr lang="sv-SE" dirty="0"/>
              <a:t>också. </a:t>
            </a:r>
          </a:p>
          <a:p>
            <a:endParaRPr lang="sv-SE" dirty="0"/>
          </a:p>
          <a:p>
            <a:r>
              <a:rPr lang="sv-SE" dirty="0"/>
              <a:t>Om du trycker på en av deltagarna här så</a:t>
            </a:r>
            <a:br>
              <a:rPr lang="sv-SE" dirty="0"/>
            </a:br>
            <a:r>
              <a:rPr lang="sv-SE" dirty="0"/>
              <a:t>får du fram info om tex kontaktuppgifter.</a:t>
            </a:r>
          </a:p>
        </p:txBody>
      </p:sp>
      <p:pic>
        <p:nvPicPr>
          <p:cNvPr id="4" name="Bildobjekt 3" descr="En bild som visar text, skärmbild, programvara, Teckensnitt&#10;&#10;Automatiskt genererad beskrivning">
            <a:extLst>
              <a:ext uri="{FF2B5EF4-FFF2-40B4-BE49-F238E27FC236}">
                <a16:creationId xmlns:a16="http://schemas.microsoft.com/office/drawing/2014/main" id="{501C50A4-4F77-B137-19BE-B1C02013B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91" y="400049"/>
            <a:ext cx="2659631" cy="5755715"/>
          </a:xfrm>
          <a:prstGeom prst="rect">
            <a:avLst/>
          </a:prstGeom>
        </p:spPr>
      </p:pic>
      <p:pic>
        <p:nvPicPr>
          <p:cNvPr id="7" name="Bildobjekt 6" descr="En bild som visar text, skärmbild, programvara, Webbsida&#10;&#10;Automatiskt genererad beskrivning">
            <a:extLst>
              <a:ext uri="{FF2B5EF4-FFF2-40B4-BE49-F238E27FC236}">
                <a16:creationId xmlns:a16="http://schemas.microsoft.com/office/drawing/2014/main" id="{5C12F8E2-92FC-0425-A57F-7EA0C9D3B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29" y="400049"/>
            <a:ext cx="2604506" cy="563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34864"/>
      </p:ext>
    </p:extLst>
  </p:cSld>
  <p:clrMapOvr>
    <a:masterClrMapping/>
  </p:clrMapOvr>
</p:sld>
</file>

<file path=ppt/theme/theme1.xml><?xml version="1.0" encoding="utf-8"?>
<a:theme xmlns:a="http://schemas.openxmlformats.org/drawingml/2006/main" name="Riksidrottsförbundet_utan Sisu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strikt_RF_SISU PPT-mall  -  Skrivskyddad" id="{E15F67F0-AEF7-43A2-81DA-ED1620EDE030}" vid="{36C312C5-1257-445F-AC62-4D544174C33F}"/>
    </a:ext>
  </a:extLst>
</a:theme>
</file>

<file path=ppt/theme/theme2.xml><?xml version="1.0" encoding="utf-8"?>
<a:theme xmlns:a="http://schemas.openxmlformats.org/drawingml/2006/main" name="Office-tema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beb366a8-d729-4ea5-8fe5-9f2cc55dd904">
      <Terms xmlns="http://schemas.microsoft.com/office/infopath/2007/PartnerControls"/>
    </lcf76f155ced4ddcb4097134ff3c332f>
    <TaxCatchAll xmlns="44208153-8a44-4f78-bebf-1b97c45cee4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F43A56313D6AF46808E4B3DDBD755DC" ma:contentTypeVersion="20" ma:contentTypeDescription="Skapa ett nytt dokument." ma:contentTypeScope="" ma:versionID="ac7f5865944e6bfe5d22f99d66976695">
  <xsd:schema xmlns:xsd="http://www.w3.org/2001/XMLSchema" xmlns:xs="http://www.w3.org/2001/XMLSchema" xmlns:p="http://schemas.microsoft.com/office/2006/metadata/properties" xmlns:ns1="http://schemas.microsoft.com/sharepoint/v3" xmlns:ns2="d4e23f7e-7784-45b5-96ee-e7f0bee44c07" xmlns:ns3="beb366a8-d729-4ea5-8fe5-9f2cc55dd904" xmlns:ns4="44208153-8a44-4f78-bebf-1b97c45cee43" targetNamespace="http://schemas.microsoft.com/office/2006/metadata/properties" ma:root="true" ma:fieldsID="84a282c4559a8a594b39878790b9bfcc" ns1:_="" ns2:_="" ns3:_="" ns4:_="">
    <xsd:import namespace="http://schemas.microsoft.com/sharepoint/v3"/>
    <xsd:import namespace="d4e23f7e-7784-45b5-96ee-e7f0bee44c07"/>
    <xsd:import namespace="beb366a8-d729-4ea5-8fe5-9f2cc55dd904"/>
    <xsd:import namespace="44208153-8a44-4f78-bebf-1b97c45cee4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1:_ip_UnifiedCompliancePolicyProperties" minOccurs="0"/>
                <xsd:element ref="ns1:_ip_UnifiedCompliancePolicyUIAction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e23f7e-7784-45b5-96ee-e7f0bee44c0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b366a8-d729-4ea5-8fe5-9f2cc55dd9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ildmarkeringar" ma:readOnly="false" ma:fieldId="{5cf76f15-5ced-4ddc-b409-7134ff3c332f}" ma:taxonomyMulti="true" ma:sspId="569f3a60-3ad3-4329-af7f-6cf4f85e1a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208153-8a44-4f78-bebf-1b97c45cee43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bacc6f6b-b407-4c6a-a208-5e6df74fb00d}" ma:internalName="TaxCatchAll" ma:showField="CatchAllData" ma:web="44208153-8a44-4f78-bebf-1b97c45cee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538BF7-3388-4389-B25F-47A1E87263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9E05C0-6144-49BF-A195-70621E33E80D}">
  <ds:schemaRefs>
    <ds:schemaRef ds:uri="http://schemas.microsoft.com/sharepoint/v3"/>
    <ds:schemaRef ds:uri="44208153-8a44-4f78-bebf-1b97c45cee43"/>
    <ds:schemaRef ds:uri="http://schemas.microsoft.com/office/2006/documentManagement/types"/>
    <ds:schemaRef ds:uri="http://purl.org/dc/dcmitype/"/>
    <ds:schemaRef ds:uri="d4e23f7e-7784-45b5-96ee-e7f0bee44c07"/>
    <ds:schemaRef ds:uri="http://schemas.microsoft.com/office/2006/metadata/properties"/>
    <ds:schemaRef ds:uri="http://purl.org/dc/terms/"/>
    <ds:schemaRef ds:uri="beb366a8-d729-4ea5-8fe5-9f2cc55dd904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ADE7F726-3641-4C4D-A9B9-0B551FAE73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4e23f7e-7784-45b5-96ee-e7f0bee44c07"/>
    <ds:schemaRef ds:uri="beb366a8-d729-4ea5-8fe5-9f2cc55dd904"/>
    <ds:schemaRef ds:uri="44208153-8a44-4f78-bebf-1b97c45cee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eb5b2d6e-028e-454d-b878-0c055adbeb2a}" enabled="0" method="" siteId="{eb5b2d6e-028e-454d-b878-0c055adbe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VM</Template>
  <TotalTime>0</TotalTime>
  <Words>629</Words>
  <Application>Microsoft Office PowerPoint</Application>
  <PresentationFormat>Bredbild</PresentationFormat>
  <Paragraphs>57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Arial Black</vt:lpstr>
      <vt:lpstr>Calibri</vt:lpstr>
      <vt:lpstr>Riksidrottsförbundet_utan Sisu</vt:lpstr>
      <vt:lpstr>Idrott Online App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Tack för er tid!  Anna.meissner@rfsisu.se 070-388 69 83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Marie Persson (RF-SISU Västmanland)</dc:creator>
  <cp:keywords>class='Open'</cp:keywords>
  <cp:lastModifiedBy>Susanne Eriksson</cp:lastModifiedBy>
  <cp:revision>35</cp:revision>
  <cp:lastPrinted>2024-01-22T14:42:41Z</cp:lastPrinted>
  <dcterms:created xsi:type="dcterms:W3CDTF">2020-02-27T12:10:21Z</dcterms:created>
  <dcterms:modified xsi:type="dcterms:W3CDTF">2024-03-05T13:59:25Z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0x0101009F43A56313D6AF46808E4B3DDBD755DC</vt:lpwstr>
  </property>
  <property fmtid="{D5CDD505-2E9C-101B-9397-08002B2CF9AE}" pid="3" name="MediaServiceImageTags">
    <vt:lpwstr/>
  </property>
</Properties>
</file>