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0" r:id="rId3"/>
    <p:sldId id="264" r:id="rId4"/>
    <p:sldId id="263" r:id="rId5"/>
    <p:sldId id="267" r:id="rId6"/>
    <p:sldId id="258" r:id="rId7"/>
    <p:sldId id="261" r:id="rId8"/>
    <p:sldId id="265" r:id="rId9"/>
    <p:sldId id="262" r:id="rId10"/>
    <p:sldId id="268" r:id="rId11"/>
    <p:sldId id="269" r:id="rId12"/>
    <p:sldId id="259" r:id="rId13"/>
    <p:sldId id="266" r:id="rId14"/>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446"/>
    <a:srgbClr val="175038"/>
    <a:srgbClr val="144530"/>
    <a:srgbClr val="7093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18" autoAdjust="0"/>
  </p:normalViewPr>
  <p:slideViewPr>
    <p:cSldViewPr snapToGrid="0" snapToObjects="1">
      <p:cViewPr>
        <p:scale>
          <a:sx n="121" d="100"/>
          <a:sy n="121" d="100"/>
        </p:scale>
        <p:origin x="-2096"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8F944-5B3F-9744-B15A-F327C711838F}" type="datetimeFigureOut">
              <a:rPr lang="sv-SE" smtClean="0"/>
              <a:t>20-09-10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5C63C-17AD-6A47-B69E-3C49707B917B}" type="slidenum">
              <a:rPr lang="sv-SE" smtClean="0"/>
              <a:t>‹Nr.›</a:t>
            </a:fld>
            <a:endParaRPr lang="sv-SE"/>
          </a:p>
        </p:txBody>
      </p:sp>
    </p:spTree>
    <p:extLst>
      <p:ext uri="{BB962C8B-B14F-4D97-AF65-F5344CB8AC3E}">
        <p14:creationId xmlns:p14="http://schemas.microsoft.com/office/powerpoint/2010/main" val="40151070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1</a:t>
            </a:fld>
            <a:endParaRPr lang="sv-SE"/>
          </a:p>
        </p:txBody>
      </p:sp>
    </p:spTree>
    <p:extLst>
      <p:ext uri="{BB962C8B-B14F-4D97-AF65-F5344CB8AC3E}">
        <p14:creationId xmlns:p14="http://schemas.microsoft.com/office/powerpoint/2010/main" val="4271101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Dokument finns på vår laget-sida.</a:t>
            </a:r>
            <a:r>
              <a:rPr lang="sv-SE" baseline="0" dirty="0" smtClean="0"/>
              <a:t> </a:t>
            </a:r>
          </a:p>
          <a:p>
            <a:endParaRPr lang="sv-S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dirty="0" smtClean="0"/>
              <a:t>Dett</a:t>
            </a:r>
            <a:r>
              <a:rPr lang="sv-SE" baseline="0" dirty="0" smtClean="0"/>
              <a:t>a är nytt för oss alla, dvs vi ledare har inte alla svar. Vi får lära oss tillsammans.</a:t>
            </a:r>
            <a:endParaRPr lang="sv-SE" dirty="0" smtClean="0"/>
          </a:p>
          <a:p>
            <a:endParaRPr lang="sv-SE" dirty="0" smtClean="0"/>
          </a:p>
          <a:p>
            <a:r>
              <a:rPr lang="sv-SE" dirty="0" smtClean="0"/>
              <a:t>Inköp blå puckar</a:t>
            </a:r>
            <a:r>
              <a:rPr lang="sv-SE" baseline="0" dirty="0" smtClean="0"/>
              <a:t> – vem??</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11</a:t>
            </a:fld>
            <a:endParaRPr lang="sv-SE"/>
          </a:p>
        </p:txBody>
      </p:sp>
    </p:spTree>
    <p:extLst>
      <p:ext uri="{BB962C8B-B14F-4D97-AF65-F5344CB8AC3E}">
        <p14:creationId xmlns:p14="http://schemas.microsoft.com/office/powerpoint/2010/main" val="76784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https</a:t>
            </a:r>
            <a:r>
              <a:rPr lang="sv-SE" dirty="0" smtClean="0"/>
              <a:t>://</a:t>
            </a:r>
            <a:r>
              <a:rPr lang="sv-SE" dirty="0" err="1" smtClean="0"/>
              <a:t>www.cuponline.se</a:t>
            </a:r>
            <a:r>
              <a:rPr lang="sv-SE" dirty="0" smtClean="0"/>
              <a:t>/</a:t>
            </a:r>
            <a:r>
              <a:rPr lang="sv-SE" dirty="0" err="1" smtClean="0"/>
              <a:t>start.aspx?cupid</a:t>
            </a:r>
            <a:r>
              <a:rPr lang="sv-SE" dirty="0" smtClean="0"/>
              <a:t>=</a:t>
            </a:r>
            <a:r>
              <a:rPr lang="sv-SE" dirty="0" smtClean="0"/>
              <a:t>34130</a:t>
            </a:r>
          </a:p>
          <a:p>
            <a:endParaRPr lang="sv-SE" dirty="0" smtClean="0"/>
          </a:p>
          <a:p>
            <a:r>
              <a:rPr lang="sv-SE" dirty="0" smtClean="0"/>
              <a:t>Mer info kommer</a:t>
            </a:r>
            <a:r>
              <a:rPr lang="is-IS" dirty="0" smtClean="0"/>
              <a:t>…</a:t>
            </a:r>
          </a:p>
          <a:p>
            <a:endParaRPr lang="is-IS" dirty="0" smtClean="0"/>
          </a:p>
          <a:p>
            <a:r>
              <a:rPr lang="is-IS" dirty="0" smtClean="0"/>
              <a:t>SÖNDAG</a:t>
            </a:r>
            <a:r>
              <a:rPr lang="is-IS" baseline="0" dirty="0" smtClean="0"/>
              <a:t> 27 SEPTEMBER</a:t>
            </a:r>
            <a:endParaRPr lang="sv-SE" baseline="0" dirty="0" smtClean="0"/>
          </a:p>
          <a:p>
            <a:endParaRPr lang="sv-SE" baseline="0" dirty="0" smtClean="0"/>
          </a:p>
          <a:p>
            <a:r>
              <a:rPr lang="sv-SE" baseline="0" dirty="0" smtClean="0"/>
              <a:t>Alla behövs, eftersom vi är så få spelare. </a:t>
            </a:r>
          </a:p>
        </p:txBody>
      </p:sp>
      <p:sp>
        <p:nvSpPr>
          <p:cNvPr id="4" name="Platshållare för bildnummer 3"/>
          <p:cNvSpPr>
            <a:spLocks noGrp="1"/>
          </p:cNvSpPr>
          <p:nvPr>
            <p:ph type="sldNum" sz="quarter" idx="10"/>
          </p:nvPr>
        </p:nvSpPr>
        <p:spPr/>
        <p:txBody>
          <a:bodyPr/>
          <a:lstStyle/>
          <a:p>
            <a:fld id="{11F5C63C-17AD-6A47-B69E-3C49707B917B}" type="slidenum">
              <a:rPr lang="sv-SE" smtClean="0"/>
              <a:t>12</a:t>
            </a:fld>
            <a:endParaRPr lang="sv-SE"/>
          </a:p>
        </p:txBody>
      </p:sp>
    </p:spTree>
    <p:extLst>
      <p:ext uri="{BB962C8B-B14F-4D97-AF65-F5344CB8AC3E}">
        <p14:creationId xmlns:p14="http://schemas.microsoft.com/office/powerpoint/2010/main" val="3574322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Fotografering</a:t>
            </a:r>
            <a:r>
              <a:rPr lang="sv-SE" baseline="0" dirty="0" smtClean="0"/>
              <a:t> denna säsong? Frågan ligger på styrelsens bord. Vi hör av oss så fort vi vet något.</a:t>
            </a:r>
          </a:p>
          <a:p>
            <a:endParaRPr lang="sv-SE" baseline="0" dirty="0" smtClean="0"/>
          </a:p>
          <a:p>
            <a:r>
              <a:rPr lang="sv-SE" baseline="0" dirty="0" smtClean="0"/>
              <a:t>Träningar?</a:t>
            </a:r>
          </a:p>
          <a:p>
            <a:r>
              <a:rPr lang="sv-SE" baseline="0" dirty="0" smtClean="0"/>
              <a:t>Istiderna ej lagda än, </a:t>
            </a:r>
            <a:r>
              <a:rPr lang="sv-SE" baseline="0" dirty="0" err="1" smtClean="0"/>
              <a:t>p.g.a</a:t>
            </a:r>
            <a:r>
              <a:rPr lang="sv-SE" baseline="0" dirty="0" smtClean="0"/>
              <a:t> ingen vill ta på sig ansvaret som istidsansvarig. Någon som känner sig manad?</a:t>
            </a:r>
          </a:p>
          <a:p>
            <a:r>
              <a:rPr lang="sv-SE" baseline="0" dirty="0" smtClean="0"/>
              <a:t>Enligt styrelsen kommer det med största sannolikhet bli lika upplägg på träningstiderna som föregående år, dvs:</a:t>
            </a:r>
          </a:p>
          <a:p>
            <a:r>
              <a:rPr lang="sv-SE" baseline="0" dirty="0" smtClean="0"/>
              <a:t>Tisdagar 16:00 bara vårt lag, här har vi chans att rekrytera in nya spelare.</a:t>
            </a:r>
          </a:p>
          <a:p>
            <a:r>
              <a:rPr lang="sv-SE" dirty="0" smtClean="0"/>
              <a:t>Torsdagar 16:00 tillsammans med U9 (team-12).</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13</a:t>
            </a:fld>
            <a:endParaRPr lang="sv-SE"/>
          </a:p>
        </p:txBody>
      </p:sp>
    </p:spTree>
    <p:extLst>
      <p:ext uri="{BB962C8B-B14F-4D97-AF65-F5344CB8AC3E}">
        <p14:creationId xmlns:p14="http://schemas.microsoft.com/office/powerpoint/2010/main" val="51606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Inget nytt. Detta</a:t>
            </a:r>
            <a:r>
              <a:rPr lang="sv-SE" baseline="0" dirty="0" smtClean="0"/>
              <a:t> beslutades på föräldramöte mars 2020. </a:t>
            </a:r>
          </a:p>
          <a:p>
            <a:endParaRPr lang="sv-SE" baseline="0" dirty="0" smtClean="0"/>
          </a:p>
          <a:p>
            <a:r>
              <a:rPr lang="sv-SE" baseline="0" dirty="0" smtClean="0"/>
              <a:t>SLIPNING</a:t>
            </a:r>
          </a:p>
          <a:p>
            <a:r>
              <a:rPr lang="sv-SE" baseline="0" dirty="0" smtClean="0"/>
              <a:t>Materialansvariga har fått utbildning på nya slipmaskinen, men saknar tyvärr nyckel. De undersöker saken vidare.</a:t>
            </a:r>
          </a:p>
          <a:p>
            <a:r>
              <a:rPr lang="sv-SE" baseline="0" dirty="0" smtClean="0"/>
              <a:t>2 backar kommer att finnas i förrådet: en back för skridskor som ska slipas och en back för skridskor som är</a:t>
            </a:r>
          </a:p>
          <a:p>
            <a:r>
              <a:rPr lang="sv-SE" baseline="0" dirty="0" smtClean="0"/>
              <a:t> slipade. </a:t>
            </a:r>
            <a:r>
              <a:rPr lang="sv-SE" baseline="0" dirty="0" err="1" smtClean="0"/>
              <a:t>Uppmärkta</a:t>
            </a:r>
            <a:r>
              <a:rPr lang="sv-SE" baseline="0" dirty="0" smtClean="0"/>
              <a:t> såklart. Vi testar om detta system kommer att fungera. </a:t>
            </a:r>
          </a:p>
          <a:p>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3</a:t>
            </a:fld>
            <a:endParaRPr lang="sv-SE"/>
          </a:p>
        </p:txBody>
      </p:sp>
    </p:spTree>
    <p:extLst>
      <p:ext uri="{BB962C8B-B14F-4D97-AF65-F5344CB8AC3E}">
        <p14:creationId xmlns:p14="http://schemas.microsoft.com/office/powerpoint/2010/main" val="78605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t>
            </a:r>
            <a:r>
              <a:rPr lang="sv-SE" baseline="0" dirty="0" smtClean="0"/>
              <a:t> kollar runt lite på klubbens hemsida. Det finns en hel del info där som kan vara bra att hålla koll på. </a:t>
            </a:r>
          </a:p>
          <a:p>
            <a:r>
              <a:rPr lang="sv-SE" baseline="0" dirty="0" smtClean="0"/>
              <a:t>Hockeybibel – har några år på nacken. Styrelsen arbetar med att uppdatera den. Trots det så finns det mycket nyttigt att läsa där.</a:t>
            </a:r>
          </a:p>
          <a:p>
            <a:r>
              <a:rPr lang="sv-SE" baseline="0" dirty="0" smtClean="0"/>
              <a:t>Covid-19 – policy som är viktig att förhålla oss till.</a:t>
            </a:r>
          </a:p>
          <a:p>
            <a:r>
              <a:rPr lang="sv-SE" baseline="0" dirty="0" smtClean="0"/>
              <a:t>På vår sida på </a:t>
            </a:r>
            <a:r>
              <a:rPr lang="sv-SE" baseline="0" dirty="0" err="1" smtClean="0"/>
              <a:t>laget.se</a:t>
            </a:r>
            <a:r>
              <a:rPr lang="sv-SE" baseline="0" dirty="0" smtClean="0"/>
              <a:t>, högst upp i högra hörnet tryck på ”Mer”, sedan ”Dokument”. Emma lägger upp allt där, även sådant som skickats ut på mail, så att allt ska finnas samlat på ett ställe. Exempelvis regler kring våra nya spelformer. Dokument rörande NB-cup kommer att läggas upp.</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4</a:t>
            </a:fld>
            <a:endParaRPr lang="sv-SE"/>
          </a:p>
        </p:txBody>
      </p:sp>
    </p:spTree>
    <p:extLst>
      <p:ext uri="{BB962C8B-B14F-4D97-AF65-F5344CB8AC3E}">
        <p14:creationId xmlns:p14="http://schemas.microsoft.com/office/powerpoint/2010/main" val="154337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Positivitet! Höja - inte sänka. Kämpa!</a:t>
            </a:r>
            <a:r>
              <a:rPr lang="sv-SE" baseline="0" dirty="0" smtClean="0"/>
              <a:t> Lagsammanhållning. Värdegrund. </a:t>
            </a:r>
          </a:p>
          <a:p>
            <a:r>
              <a:rPr lang="sv-SE" baseline="0" dirty="0" smtClean="0"/>
              <a:t>Vi är bra lagkamrater, både på is och utanför isen.</a:t>
            </a:r>
            <a:endParaRPr lang="sv-SE" dirty="0" smtClean="0"/>
          </a:p>
        </p:txBody>
      </p:sp>
      <p:sp>
        <p:nvSpPr>
          <p:cNvPr id="4" name="Platshållare för bildnummer 3"/>
          <p:cNvSpPr>
            <a:spLocks noGrp="1"/>
          </p:cNvSpPr>
          <p:nvPr>
            <p:ph type="sldNum" sz="quarter" idx="10"/>
          </p:nvPr>
        </p:nvSpPr>
        <p:spPr/>
        <p:txBody>
          <a:bodyPr/>
          <a:lstStyle/>
          <a:p>
            <a:fld id="{11F5C63C-17AD-6A47-B69E-3C49707B917B}" type="slidenum">
              <a:rPr lang="sv-SE" smtClean="0"/>
              <a:t>5</a:t>
            </a:fld>
            <a:endParaRPr lang="sv-SE"/>
          </a:p>
        </p:txBody>
      </p:sp>
    </p:spTree>
    <p:extLst>
      <p:ext uri="{BB962C8B-B14F-4D97-AF65-F5344CB8AC3E}">
        <p14:creationId xmlns:p14="http://schemas.microsoft.com/office/powerpoint/2010/main" val="381546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Första</a:t>
            </a:r>
            <a:r>
              <a:rPr lang="sv-SE" baseline="0" dirty="0" smtClean="0"/>
              <a:t> hjälpen-väskan ni ser på bilden finns i caf</a:t>
            </a:r>
            <a:r>
              <a:rPr lang="sv-SE" baseline="0" dirty="0" smtClean="0"/>
              <a:t>é.</a:t>
            </a:r>
          </a:p>
          <a:p>
            <a:r>
              <a:rPr lang="sv-SE" baseline="0" dirty="0" err="1" smtClean="0"/>
              <a:t>Materialare</a:t>
            </a:r>
            <a:r>
              <a:rPr lang="sv-SE" baseline="0" dirty="0" smtClean="0"/>
              <a:t> Fredrik har fixat en första hjälpen-väska som är sponsrad av Ahlsell. Den förvaras i vårt förråd och kommer tas med ut till båset under både match och träning.</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6</a:t>
            </a:fld>
            <a:endParaRPr lang="sv-SE"/>
          </a:p>
        </p:txBody>
      </p:sp>
    </p:spTree>
    <p:extLst>
      <p:ext uri="{BB962C8B-B14F-4D97-AF65-F5344CB8AC3E}">
        <p14:creationId xmlns:p14="http://schemas.microsoft.com/office/powerpoint/2010/main" val="172959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utrymningskarta finns vid huvudentr</a:t>
            </a:r>
            <a:r>
              <a:rPr lang="sv-SE" dirty="0" smtClean="0"/>
              <a:t>én. Det</a:t>
            </a:r>
            <a:r>
              <a:rPr lang="sv-SE" baseline="0" dirty="0" smtClean="0"/>
              <a:t> ka</a:t>
            </a:r>
            <a:r>
              <a:rPr lang="sv-SE" dirty="0" smtClean="0"/>
              <a:t>n vara bra att ha koll på vart brandsläckare och hjärtstartare finns.</a:t>
            </a:r>
          </a:p>
          <a:p>
            <a:r>
              <a:rPr lang="sv-SE" dirty="0" smtClean="0"/>
              <a:t>Hjärtstartare</a:t>
            </a:r>
            <a:r>
              <a:rPr lang="sv-SE" baseline="0" dirty="0" smtClean="0"/>
              <a:t> finns utanför kansliet, alldeles under caf</a:t>
            </a:r>
            <a:r>
              <a:rPr lang="sv-SE" baseline="0" dirty="0" smtClean="0"/>
              <a:t>éingången. </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7</a:t>
            </a:fld>
            <a:endParaRPr lang="sv-SE"/>
          </a:p>
        </p:txBody>
      </p:sp>
    </p:spTree>
    <p:extLst>
      <p:ext uri="{BB962C8B-B14F-4D97-AF65-F5344CB8AC3E}">
        <p14:creationId xmlns:p14="http://schemas.microsoft.com/office/powerpoint/2010/main" val="282146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har</a:t>
            </a:r>
            <a:r>
              <a:rPr lang="sv-SE" baseline="0" dirty="0" smtClean="0"/>
              <a:t> framfört önskemål till styrelsen att betala mindre beting p.g.a. få spelare. </a:t>
            </a:r>
          </a:p>
          <a:p>
            <a:r>
              <a:rPr lang="sv-SE" baseline="0" dirty="0" smtClean="0"/>
              <a:t>På styrelsemöte i måndags beslutades att vi ska betala hela summan, </a:t>
            </a:r>
          </a:p>
          <a:p>
            <a:r>
              <a:rPr lang="sv-SE" baseline="0" dirty="0" smtClean="0"/>
              <a:t>deras svar: ”Beslut efter klubbens ekonomiska förutsättningar. Samt förluster </a:t>
            </a:r>
            <a:r>
              <a:rPr lang="sv-SE" baseline="0" dirty="0" err="1" smtClean="0"/>
              <a:t>pga</a:t>
            </a:r>
            <a:r>
              <a:rPr lang="sv-SE" baseline="0" dirty="0" smtClean="0"/>
              <a:t> </a:t>
            </a:r>
            <a:r>
              <a:rPr lang="sv-SE" baseline="0" dirty="0" err="1" smtClean="0"/>
              <a:t>covid</a:t>
            </a:r>
            <a:r>
              <a:rPr lang="sv-SE" baseline="0" dirty="0" smtClean="0"/>
              <a:t>. Kan inte dra ner priset mer, tyvärr.”</a:t>
            </a:r>
          </a:p>
          <a:p>
            <a:endParaRPr lang="sv-SE" baseline="0" dirty="0" smtClean="0"/>
          </a:p>
          <a:p>
            <a:r>
              <a:rPr lang="sv-SE" baseline="0" dirty="0" smtClean="0"/>
              <a:t>Försäljning: BESLUT: Vi ska sälja saffran. Snarast möjligt. Säljkrav 10st per spelare. Fri frakt. </a:t>
            </a:r>
          </a:p>
          <a:p>
            <a:endParaRPr lang="sv-SE" baseline="0" dirty="0" smtClean="0"/>
          </a:p>
          <a:p>
            <a:r>
              <a:rPr lang="sv-SE" baseline="0" dirty="0" smtClean="0"/>
              <a:t>Vi vill inte sälja toapapper p.g.a. för dålig förtjänst.</a:t>
            </a:r>
          </a:p>
          <a:p>
            <a:r>
              <a:rPr lang="sv-SE" baseline="0" dirty="0" smtClean="0"/>
              <a:t>I vinter kommer vi eventuellt att sälja plastpåsar från Ölandsplast. </a:t>
            </a:r>
          </a:p>
          <a:p>
            <a:endParaRPr lang="sv-SE" baseline="0" dirty="0" smtClean="0"/>
          </a:p>
          <a:p>
            <a:r>
              <a:rPr lang="sv-SE" baseline="0" dirty="0" smtClean="0"/>
              <a:t>SPONSRING:</a:t>
            </a:r>
            <a:br>
              <a:rPr lang="sv-SE" baseline="0" dirty="0" smtClean="0"/>
            </a:br>
            <a:r>
              <a:rPr lang="sv-SE" baseline="0" dirty="0" err="1" smtClean="0"/>
              <a:t>HetAB</a:t>
            </a:r>
            <a:r>
              <a:rPr lang="sv-SE" baseline="0" dirty="0" smtClean="0"/>
              <a:t>, HW Maskin AB, Wahlmans Alltjänst AB.</a:t>
            </a:r>
          </a:p>
          <a:p>
            <a:endParaRPr lang="sv-SE" baseline="0" dirty="0" smtClean="0"/>
          </a:p>
          <a:p>
            <a:r>
              <a:rPr lang="sv-SE" baseline="0" dirty="0" smtClean="0"/>
              <a:t>Vi diskuterade hur vi kan tacka våra snälla och generösa sponsorer. </a:t>
            </a:r>
          </a:p>
          <a:p>
            <a:r>
              <a:rPr lang="sv-SE" baseline="0" dirty="0" smtClean="0"/>
              <a:t>Exponering? Vår </a:t>
            </a:r>
            <a:r>
              <a:rPr lang="sv-SE" baseline="0" dirty="0" err="1" smtClean="0"/>
              <a:t>instagram</a:t>
            </a:r>
            <a:r>
              <a:rPr lang="sv-SE" baseline="0" dirty="0" smtClean="0"/>
              <a:t> såklart. Vill vi även ha en sida på </a:t>
            </a:r>
            <a:r>
              <a:rPr lang="sv-SE" baseline="0" dirty="0" err="1" smtClean="0"/>
              <a:t>facebook</a:t>
            </a:r>
            <a:r>
              <a:rPr lang="sv-SE" baseline="0" dirty="0" smtClean="0"/>
              <a:t> för vårt lag?</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8</a:t>
            </a:fld>
            <a:endParaRPr lang="sv-SE"/>
          </a:p>
        </p:txBody>
      </p:sp>
    </p:spTree>
    <p:extLst>
      <p:ext uri="{BB962C8B-B14F-4D97-AF65-F5344CB8AC3E}">
        <p14:creationId xmlns:p14="http://schemas.microsoft.com/office/powerpoint/2010/main" val="57048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Dokument finns på vår laget-sida.</a:t>
            </a:r>
          </a:p>
          <a:p>
            <a:endParaRPr lang="sv-SE" dirty="0" smtClean="0"/>
          </a:p>
          <a:p>
            <a:r>
              <a:rPr lang="sv-SE" dirty="0" smtClean="0"/>
              <a:t>Dett</a:t>
            </a:r>
            <a:r>
              <a:rPr lang="sv-SE" baseline="0" dirty="0" smtClean="0"/>
              <a:t>a är nytt för oss alla, dvs vi ledare har inte alla svar. Vi får lära oss tillsammans.</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9</a:t>
            </a:fld>
            <a:endParaRPr lang="sv-SE"/>
          </a:p>
        </p:txBody>
      </p:sp>
    </p:spTree>
    <p:extLst>
      <p:ext uri="{BB962C8B-B14F-4D97-AF65-F5344CB8AC3E}">
        <p14:creationId xmlns:p14="http://schemas.microsoft.com/office/powerpoint/2010/main" val="45685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Dokument finns på vår laget-sida.</a:t>
            </a:r>
          </a:p>
          <a:p>
            <a:endParaRPr lang="sv-SE" dirty="0" smtClean="0"/>
          </a:p>
          <a:p>
            <a:r>
              <a:rPr lang="sv-SE" dirty="0" smtClean="0"/>
              <a:t>Det finns mycket forskning som</a:t>
            </a:r>
            <a:r>
              <a:rPr lang="sv-SE" baseline="0" dirty="0" smtClean="0"/>
              <a:t> ligger till grund för utformandet av dessa nya spelformer. Bara massa positivt tycker vi!</a:t>
            </a:r>
          </a:p>
          <a:p>
            <a:endParaRPr lang="sv-SE" dirty="0" smtClean="0"/>
          </a:p>
          <a:p>
            <a:r>
              <a:rPr lang="sv-SE" dirty="0" err="1" smtClean="0"/>
              <a:t>https</a:t>
            </a:r>
            <a:r>
              <a:rPr lang="sv-SE" dirty="0" smtClean="0"/>
              <a:t>://</a:t>
            </a:r>
            <a:r>
              <a:rPr lang="sv-SE" dirty="0" err="1" smtClean="0"/>
              <a:t>hemmaplansmodellen.se</a:t>
            </a:r>
            <a:r>
              <a:rPr lang="sv-SE" dirty="0" smtClean="0"/>
              <a:t>/anpassade-spelformer-2/</a:t>
            </a:r>
          </a:p>
          <a:p>
            <a:endParaRPr lang="sv-SE" dirty="0" smtClean="0"/>
          </a:p>
          <a:p>
            <a:r>
              <a:rPr lang="sv-SE" dirty="0" err="1" smtClean="0"/>
              <a:t>https</a:t>
            </a:r>
            <a:r>
              <a:rPr lang="sv-SE" dirty="0" smtClean="0"/>
              <a:t>://</a:t>
            </a:r>
            <a:r>
              <a:rPr lang="sv-SE" dirty="0" err="1" smtClean="0"/>
              <a:t>www.swehockey.se</a:t>
            </a:r>
            <a:r>
              <a:rPr lang="sv-SE" dirty="0" smtClean="0"/>
              <a:t>/Spelformer/</a:t>
            </a:r>
          </a:p>
          <a:p>
            <a:endParaRPr lang="sv-SE" dirty="0" smtClean="0"/>
          </a:p>
          <a:p>
            <a:r>
              <a:rPr lang="sv-SE" dirty="0" err="1" smtClean="0"/>
              <a:t>https</a:t>
            </a:r>
            <a:r>
              <a:rPr lang="sv-SE" dirty="0" smtClean="0"/>
              <a:t>://</a:t>
            </a:r>
            <a:r>
              <a:rPr lang="sv-SE" dirty="0" err="1" smtClean="0"/>
              <a:t>www.gastrikehockey.com</a:t>
            </a:r>
            <a:r>
              <a:rPr lang="sv-SE" dirty="0" smtClean="0"/>
              <a:t>/Nyheter/</a:t>
            </a:r>
            <a:r>
              <a:rPr lang="sv-SE" dirty="0" err="1" smtClean="0"/>
              <a:t>Egnanyheter</a:t>
            </a:r>
            <a:r>
              <a:rPr lang="sv-SE" dirty="0" smtClean="0"/>
              <a:t>/</a:t>
            </a:r>
            <a:r>
              <a:rPr lang="sv-SE" dirty="0" err="1" smtClean="0"/>
              <a:t>foreningsmoteomnyaspelformer</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10</a:t>
            </a:fld>
            <a:endParaRPr lang="sv-SE"/>
          </a:p>
        </p:txBody>
      </p:sp>
    </p:spTree>
    <p:extLst>
      <p:ext uri="{BB962C8B-B14F-4D97-AF65-F5344CB8AC3E}">
        <p14:creationId xmlns:p14="http://schemas.microsoft.com/office/powerpoint/2010/main" val="285475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80158AC-ACA4-8F4D-880A-78EE6F4C29C3}" type="datetimeFigureOut">
              <a:rPr lang="sv-SE" smtClean="0"/>
              <a:t>20-09-10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65834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80158AC-ACA4-8F4D-880A-78EE6F4C29C3}" type="datetimeFigureOut">
              <a:rPr lang="sv-SE" smtClean="0"/>
              <a:t>20-09-10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296788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80158AC-ACA4-8F4D-880A-78EE6F4C29C3}" type="datetimeFigureOut">
              <a:rPr lang="sv-SE" smtClean="0"/>
              <a:t>20-09-10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273746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80158AC-ACA4-8F4D-880A-78EE6F4C29C3}" type="datetimeFigureOut">
              <a:rPr lang="sv-SE" smtClean="0"/>
              <a:t>20-09-10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167073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80158AC-ACA4-8F4D-880A-78EE6F4C29C3}" type="datetimeFigureOut">
              <a:rPr lang="sv-SE" smtClean="0"/>
              <a:t>20-09-10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92642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80158AC-ACA4-8F4D-880A-78EE6F4C29C3}" type="datetimeFigureOut">
              <a:rPr lang="sv-SE" smtClean="0"/>
              <a:t>20-09-10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347482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80158AC-ACA4-8F4D-880A-78EE6F4C29C3}" type="datetimeFigureOut">
              <a:rPr lang="sv-SE" smtClean="0"/>
              <a:t>20-09-10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368611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80158AC-ACA4-8F4D-880A-78EE6F4C29C3}" type="datetimeFigureOut">
              <a:rPr lang="sv-SE" smtClean="0"/>
              <a:t>20-09-10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123823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80158AC-ACA4-8F4D-880A-78EE6F4C29C3}" type="datetimeFigureOut">
              <a:rPr lang="sv-SE" smtClean="0"/>
              <a:t>20-09-10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169157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80158AC-ACA4-8F4D-880A-78EE6F4C29C3}" type="datetimeFigureOut">
              <a:rPr lang="sv-SE" smtClean="0"/>
              <a:t>20-09-10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290321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80158AC-ACA4-8F4D-880A-78EE6F4C29C3}" type="datetimeFigureOut">
              <a:rPr lang="sv-SE" smtClean="0"/>
              <a:t>20-09-10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10CAE5-6879-814C-AFA6-B4A33F0ABF89}" type="slidenum">
              <a:rPr lang="sv-SE" smtClean="0"/>
              <a:t>‹Nr.›</a:t>
            </a:fld>
            <a:endParaRPr lang="sv-SE"/>
          </a:p>
        </p:txBody>
      </p:sp>
    </p:spTree>
    <p:extLst>
      <p:ext uri="{BB962C8B-B14F-4D97-AF65-F5344CB8AC3E}">
        <p14:creationId xmlns:p14="http://schemas.microsoft.com/office/powerpoint/2010/main" val="176321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158AC-ACA4-8F4D-880A-78EE6F4C29C3}" type="datetimeFigureOut">
              <a:rPr lang="sv-SE" smtClean="0"/>
              <a:t>20-09-10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0CAE5-6879-814C-AFA6-B4A33F0ABF89}" type="slidenum">
              <a:rPr lang="sv-SE" smtClean="0"/>
              <a:t>‹Nr.›</a:t>
            </a:fld>
            <a:endParaRPr lang="sv-SE"/>
          </a:p>
        </p:txBody>
      </p:sp>
    </p:spTree>
    <p:extLst>
      <p:ext uri="{BB962C8B-B14F-4D97-AF65-F5344CB8AC3E}">
        <p14:creationId xmlns:p14="http://schemas.microsoft.com/office/powerpoint/2010/main" val="243441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jpg"/><Relationship Id="rId8"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1" Type="http://schemas.openxmlformats.org/officeDocument/2006/relationships/image" Target="../media/image25.jpg"/><Relationship Id="rId12" Type="http://schemas.openxmlformats.org/officeDocument/2006/relationships/image" Target="../media/image26.jpg"/><Relationship Id="rId13" Type="http://schemas.openxmlformats.org/officeDocument/2006/relationships/image" Target="../media/image27.jpg"/><Relationship Id="rId1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image" Target="../media/image21.jpg"/><Relationship Id="rId8" Type="http://schemas.openxmlformats.org/officeDocument/2006/relationships/image" Target="../media/image22.jpg"/><Relationship Id="rId9" Type="http://schemas.openxmlformats.org/officeDocument/2006/relationships/image" Target="../media/image23.jpg"/><Relationship Id="rId10"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valbohc.se/"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Välkomna!</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pic>
        <p:nvPicPr>
          <p:cNvPr id="16" name="Bildobjekt 15" descr="LagfotoTeam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677" y="1530237"/>
            <a:ext cx="5976165" cy="3982543"/>
          </a:xfrm>
          <a:prstGeom prst="rect">
            <a:avLst/>
          </a:prstGeom>
        </p:spPr>
      </p:pic>
    </p:spTree>
    <p:extLst>
      <p:ext uri="{BB962C8B-B14F-4D97-AF65-F5344CB8AC3E}">
        <p14:creationId xmlns:p14="http://schemas.microsoft.com/office/powerpoint/2010/main" val="19593152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Ny spelform</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pic>
        <p:nvPicPr>
          <p:cNvPr id="2" name="Bildobjekt 1" descr="Spelformer_pilotstudi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967" y="1329103"/>
            <a:ext cx="4443857" cy="4443857"/>
          </a:xfrm>
          <a:prstGeom prst="rect">
            <a:avLst/>
          </a:prstGeom>
        </p:spPr>
      </p:pic>
    </p:spTree>
    <p:extLst>
      <p:ext uri="{BB962C8B-B14F-4D97-AF65-F5344CB8AC3E}">
        <p14:creationId xmlns:p14="http://schemas.microsoft.com/office/powerpoint/2010/main" val="3990476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Ny spelform</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4585871"/>
          </a:xfrm>
          <a:prstGeom prst="rect">
            <a:avLst/>
          </a:prstGeom>
          <a:noFill/>
        </p:spPr>
        <p:txBody>
          <a:bodyPr wrap="square" rtlCol="0">
            <a:spAutoFit/>
          </a:bodyPr>
          <a:lstStyle/>
          <a:p>
            <a:pPr marL="285750" lvl="0" indent="-285750">
              <a:buFont typeface="Arial"/>
              <a:buChar char="•"/>
            </a:pPr>
            <a:r>
              <a:rPr lang="sv-SE" sz="1900" dirty="0"/>
              <a:t>Spel 3 mot 3 på ¼ av helplan. </a:t>
            </a:r>
          </a:p>
          <a:p>
            <a:pPr marL="285750" lvl="0" indent="-285750">
              <a:buFont typeface="Arial"/>
              <a:buChar char="•"/>
            </a:pPr>
            <a:r>
              <a:rPr lang="sv-SE" sz="1900" dirty="0"/>
              <a:t>Spel med blå puck.</a:t>
            </a:r>
          </a:p>
          <a:p>
            <a:pPr marL="285750" lvl="0" indent="-285750">
              <a:buFont typeface="Arial"/>
              <a:buChar char="•"/>
            </a:pPr>
            <a:r>
              <a:rPr lang="sv-SE" sz="1900" dirty="0"/>
              <a:t>Speltiden 2 x 15 minuter/match. Efter en match (två perioder) byter lagen motståndare med varandra och spelar en match till på 2 x 15 min</a:t>
            </a:r>
          </a:p>
          <a:p>
            <a:pPr marL="285750" lvl="0" indent="-285750">
              <a:buFont typeface="Arial"/>
              <a:buChar char="•"/>
            </a:pPr>
            <a:r>
              <a:rPr lang="sv-SE" sz="1900" dirty="0"/>
              <a:t>En period består av 15 byten. Efter 1 minut så tutar det och klockan stannas. Snabbt in med tre nya spelare och domaren släpper pucken i mitten</a:t>
            </a:r>
          </a:p>
          <a:p>
            <a:pPr marL="285750" lvl="0" indent="-285750">
              <a:buFont typeface="Arial"/>
              <a:buChar char="•"/>
            </a:pPr>
            <a:r>
              <a:rPr lang="sv-SE" sz="1900" dirty="0"/>
              <a:t>Vid mål börjar det drabbade laget om med pucken direkt medan målgörande laget åker tillbaka till sin planhalva medan tiden rullar</a:t>
            </a:r>
          </a:p>
          <a:p>
            <a:pPr marL="285750" lvl="0" indent="-285750">
              <a:buFont typeface="Arial"/>
              <a:buChar char="•"/>
            </a:pPr>
            <a:r>
              <a:rPr lang="sv-SE" sz="1900" dirty="0"/>
              <a:t>I stället för utvisning blir det s.k. jaktstraff dvs spelet fortsätter direkt efter straffen oavsett mål eller inte</a:t>
            </a:r>
          </a:p>
          <a:p>
            <a:pPr marL="285750" lvl="0" indent="-285750">
              <a:buFont typeface="Arial"/>
              <a:buChar char="•"/>
            </a:pPr>
            <a:r>
              <a:rPr lang="sv-SE" sz="1900" dirty="0"/>
              <a:t>Istiden totalt är beräknat till 2 timmar </a:t>
            </a:r>
            <a:r>
              <a:rPr lang="sv-SE" sz="1900" dirty="0" err="1"/>
              <a:t>inkl</a:t>
            </a:r>
            <a:r>
              <a:rPr lang="sv-SE" sz="1900" dirty="0"/>
              <a:t> </a:t>
            </a:r>
            <a:r>
              <a:rPr lang="sv-SE" sz="1900" dirty="0" smtClean="0"/>
              <a:t>sargmonteringar</a:t>
            </a:r>
            <a:br>
              <a:rPr lang="sv-SE" sz="1900" dirty="0" smtClean="0"/>
            </a:br>
            <a:endParaRPr lang="sv-SE" sz="1900" dirty="0"/>
          </a:p>
          <a:p>
            <a:r>
              <a:rPr lang="sv-SE" sz="1600" dirty="0"/>
              <a:t>U10 består av 11 lag och spelas först som en enkelserie på lördagar där alla möter alla en gång på 11 omgångar 10 matcher </a:t>
            </a:r>
            <a:r>
              <a:rPr lang="sv-SE" sz="1600" dirty="0" smtClean="0"/>
              <a:t>oktober-januari. Efter </a:t>
            </a:r>
            <a:r>
              <a:rPr lang="sv-SE" sz="1600" dirty="0"/>
              <a:t>det spelas 4-5 returmöten </a:t>
            </a:r>
            <a:r>
              <a:rPr lang="sv-SE" sz="1600" dirty="0" smtClean="0"/>
              <a:t>januari-februari. </a:t>
            </a:r>
            <a:r>
              <a:rPr lang="sv-SE" sz="1600" dirty="0"/>
              <a:t>Vilka lag som möter varandra igen bestäms senare. Reservdagar finns varje lördag i mars.                                    </a:t>
            </a:r>
          </a:p>
          <a:p>
            <a:endParaRPr lang="sv-SE" sz="1600" dirty="0"/>
          </a:p>
        </p:txBody>
      </p:sp>
    </p:spTree>
    <p:extLst>
      <p:ext uri="{BB962C8B-B14F-4D97-AF65-F5344CB8AC3E}">
        <p14:creationId xmlns:p14="http://schemas.microsoft.com/office/powerpoint/2010/main" val="2923442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NB-cup</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4154983"/>
          </a:xfrm>
          <a:prstGeom prst="rect">
            <a:avLst/>
          </a:prstGeom>
          <a:noFill/>
        </p:spPr>
        <p:txBody>
          <a:bodyPr wrap="square" rtlCol="0">
            <a:spAutoFit/>
          </a:bodyPr>
          <a:lstStyle/>
          <a:p>
            <a:r>
              <a:rPr lang="sv-SE" sz="2400" dirty="0" smtClean="0"/>
              <a:t>Övergripande ansvarig</a:t>
            </a:r>
          </a:p>
          <a:p>
            <a:r>
              <a:rPr lang="sv-SE" sz="2400" dirty="0" smtClean="0"/>
              <a:t>Lagvärd &amp; löpande tillsyn</a:t>
            </a:r>
            <a:endParaRPr lang="sv-SE" sz="2400" dirty="0"/>
          </a:p>
          <a:p>
            <a:r>
              <a:rPr lang="sv-SE" sz="2400" dirty="0" smtClean="0"/>
              <a:t>Café/kiosk</a:t>
            </a:r>
          </a:p>
          <a:p>
            <a:r>
              <a:rPr lang="sv-SE" sz="2400" dirty="0" smtClean="0"/>
              <a:t>Lunchansvarig</a:t>
            </a:r>
          </a:p>
          <a:p>
            <a:r>
              <a:rPr lang="sv-SE" sz="2400" dirty="0" smtClean="0"/>
              <a:t>Mellis-lådor </a:t>
            </a:r>
          </a:p>
          <a:p>
            <a:r>
              <a:rPr lang="sv-SE" sz="2400" dirty="0" smtClean="0"/>
              <a:t>Sekretariat</a:t>
            </a:r>
          </a:p>
          <a:p>
            <a:r>
              <a:rPr lang="sv-SE" sz="2400" dirty="0" smtClean="0"/>
              <a:t>Musik</a:t>
            </a:r>
          </a:p>
          <a:p>
            <a:r>
              <a:rPr lang="sv-SE" sz="2400" dirty="0" smtClean="0"/>
              <a:t>Ansvarig sarg</a:t>
            </a:r>
          </a:p>
          <a:p>
            <a:r>
              <a:rPr lang="sv-SE" sz="2400" dirty="0" smtClean="0"/>
              <a:t>Sjukvårdsansvarig</a:t>
            </a:r>
          </a:p>
          <a:p>
            <a:r>
              <a:rPr lang="sv-SE" sz="2400" dirty="0" smtClean="0"/>
              <a:t>Baka ledarfika</a:t>
            </a:r>
          </a:p>
          <a:p>
            <a:r>
              <a:rPr lang="sv-SE" sz="2400" dirty="0" smtClean="0"/>
              <a:t>Slutstädning</a:t>
            </a:r>
            <a:endParaRPr lang="sv-SE" sz="2400" dirty="0"/>
          </a:p>
        </p:txBody>
      </p:sp>
      <p:pic>
        <p:nvPicPr>
          <p:cNvPr id="2" name="Bildobjekt 1"/>
          <p:cNvPicPr>
            <a:picLocks noChangeAspect="1"/>
          </p:cNvPicPr>
          <p:nvPr/>
        </p:nvPicPr>
        <p:blipFill>
          <a:blip r:embed="rId4"/>
          <a:stretch>
            <a:fillRect/>
          </a:stretch>
        </p:blipFill>
        <p:spPr>
          <a:xfrm>
            <a:off x="3725210" y="2185946"/>
            <a:ext cx="1169059" cy="1169059"/>
          </a:xfrm>
          <a:prstGeom prst="rect">
            <a:avLst/>
          </a:prstGeom>
        </p:spPr>
      </p:pic>
      <p:pic>
        <p:nvPicPr>
          <p:cNvPr id="3" name="Bildobjekt 2"/>
          <p:cNvPicPr>
            <a:picLocks noChangeAspect="1"/>
          </p:cNvPicPr>
          <p:nvPr/>
        </p:nvPicPr>
        <p:blipFill>
          <a:blip r:embed="rId5"/>
          <a:stretch>
            <a:fillRect/>
          </a:stretch>
        </p:blipFill>
        <p:spPr>
          <a:xfrm>
            <a:off x="3814277" y="4606568"/>
            <a:ext cx="1079992" cy="1166392"/>
          </a:xfrm>
          <a:prstGeom prst="rect">
            <a:avLst/>
          </a:prstGeom>
        </p:spPr>
      </p:pic>
      <p:pic>
        <p:nvPicPr>
          <p:cNvPr id="4" name="Bildobjekt 3"/>
          <p:cNvPicPr>
            <a:picLocks noChangeAspect="1"/>
          </p:cNvPicPr>
          <p:nvPr/>
        </p:nvPicPr>
        <p:blipFill rotWithShape="1">
          <a:blip r:embed="rId6"/>
          <a:srcRect l="30322" t="8189" r="30539" b="15299"/>
          <a:stretch/>
        </p:blipFill>
        <p:spPr>
          <a:xfrm>
            <a:off x="3828834" y="3289875"/>
            <a:ext cx="1065435" cy="1166371"/>
          </a:xfrm>
          <a:prstGeom prst="rect">
            <a:avLst/>
          </a:prstGeom>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9133" y="1583288"/>
            <a:ext cx="3347668" cy="1856910"/>
          </a:xfrm>
          <a:prstGeom prst="rect">
            <a:avLst/>
          </a:prstGeom>
        </p:spPr>
      </p:pic>
      <p:pic>
        <p:nvPicPr>
          <p:cNvPr id="10" name="Bildobjekt 9"/>
          <p:cNvPicPr>
            <a:picLocks noChangeAspect="1"/>
          </p:cNvPicPr>
          <p:nvPr/>
        </p:nvPicPr>
        <p:blipFill rotWithShape="1">
          <a:blip r:embed="rId8">
            <a:extLst>
              <a:ext uri="{28A0092B-C50C-407E-A947-70E740481C1C}">
                <a14:useLocalDpi xmlns:a14="http://schemas.microsoft.com/office/drawing/2010/main" val="0"/>
              </a:ext>
            </a:extLst>
          </a:blip>
          <a:srcRect r="30"/>
          <a:stretch/>
        </p:blipFill>
        <p:spPr>
          <a:xfrm>
            <a:off x="5339132" y="3625279"/>
            <a:ext cx="3347668" cy="1841506"/>
          </a:xfrm>
          <a:prstGeom prst="rect">
            <a:avLst/>
          </a:prstGeom>
        </p:spPr>
      </p:pic>
    </p:spTree>
    <p:extLst>
      <p:ext uri="{BB962C8B-B14F-4D97-AF65-F5344CB8AC3E}">
        <p14:creationId xmlns:p14="http://schemas.microsoft.com/office/powerpoint/2010/main" val="21662560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Tack och hej</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pic>
        <p:nvPicPr>
          <p:cNvPr id="3" name="Bildobjekt 2" descr="Eddi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432" y="1710741"/>
            <a:ext cx="1098000" cy="1594800"/>
          </a:xfrm>
          <a:prstGeom prst="rect">
            <a:avLst/>
          </a:prstGeom>
        </p:spPr>
      </p:pic>
      <p:pic>
        <p:nvPicPr>
          <p:cNvPr id="7" name="Bildobjekt 6" descr="Hu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2573" y="3356164"/>
            <a:ext cx="1098000" cy="1594800"/>
          </a:xfrm>
          <a:prstGeom prst="rect">
            <a:avLst/>
          </a:prstGeom>
        </p:spPr>
      </p:pic>
      <p:pic>
        <p:nvPicPr>
          <p:cNvPr id="9" name="Bildobjekt 8" descr="Morri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0573" y="3356164"/>
            <a:ext cx="1098000" cy="1594800"/>
          </a:xfrm>
          <a:prstGeom prst="rect">
            <a:avLst/>
          </a:prstGeom>
        </p:spPr>
      </p:pic>
      <p:pic>
        <p:nvPicPr>
          <p:cNvPr id="10" name="Bildobjekt 9" descr="Vilm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9072" y="1710741"/>
            <a:ext cx="1098000" cy="1594800"/>
          </a:xfrm>
          <a:prstGeom prst="rect">
            <a:avLst/>
          </a:prstGeom>
        </p:spPr>
      </p:pic>
      <p:pic>
        <p:nvPicPr>
          <p:cNvPr id="11" name="Bildobjekt 10" descr="Vincen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9082" y="3356164"/>
            <a:ext cx="1098000" cy="1594800"/>
          </a:xfrm>
          <a:prstGeom prst="rect">
            <a:avLst/>
          </a:prstGeom>
        </p:spPr>
      </p:pic>
      <p:pic>
        <p:nvPicPr>
          <p:cNvPr id="13" name="Bildobjekt 12" descr="Ledare_Emma.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24573" y="1710741"/>
            <a:ext cx="1098000" cy="1594800"/>
          </a:xfrm>
          <a:prstGeom prst="rect">
            <a:avLst/>
          </a:prstGeom>
        </p:spPr>
      </p:pic>
      <p:pic>
        <p:nvPicPr>
          <p:cNvPr id="14" name="Bildobjekt 13" descr="Ledare_Joakim.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03255" y="1710741"/>
            <a:ext cx="1098000" cy="1594800"/>
          </a:xfrm>
          <a:prstGeom prst="rect">
            <a:avLst/>
          </a:prstGeom>
        </p:spPr>
      </p:pic>
      <p:pic>
        <p:nvPicPr>
          <p:cNvPr id="16" name="Bildobjekt 15" descr="Ledare_Marcu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3839" y="1710741"/>
            <a:ext cx="1098000" cy="1594800"/>
          </a:xfrm>
          <a:prstGeom prst="rect">
            <a:avLst/>
          </a:prstGeom>
        </p:spPr>
      </p:pic>
      <p:pic>
        <p:nvPicPr>
          <p:cNvPr id="2" name="Bildobjekt 1" descr="Atle.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51446" y="3356164"/>
            <a:ext cx="1098000" cy="1594800"/>
          </a:xfrm>
          <a:prstGeom prst="rect">
            <a:avLst/>
          </a:prstGeom>
        </p:spPr>
      </p:pic>
      <p:pic>
        <p:nvPicPr>
          <p:cNvPr id="4" name="Bildobjekt 3" descr="Elia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02850" y="3356164"/>
            <a:ext cx="1098000" cy="1594800"/>
          </a:xfrm>
          <a:prstGeom prst="rect">
            <a:avLst/>
          </a:prstGeom>
        </p:spPr>
      </p:pic>
      <p:pic>
        <p:nvPicPr>
          <p:cNvPr id="5" name="Bildobjekt 4" descr="Emil.jpg"/>
          <p:cNvPicPr>
            <a:picLocks noChangeAspect="1"/>
          </p:cNvPicPr>
          <p:nvPr/>
        </p:nvPicPr>
        <p:blipFill rotWithShape="1">
          <a:blip r:embed="rId14">
            <a:extLst>
              <a:ext uri="{28A0092B-C50C-407E-A947-70E740481C1C}">
                <a14:useLocalDpi xmlns:a14="http://schemas.microsoft.com/office/drawing/2010/main" val="0"/>
              </a:ext>
            </a:extLst>
          </a:blip>
          <a:srcRect r="10386"/>
          <a:stretch/>
        </p:blipFill>
        <p:spPr>
          <a:xfrm>
            <a:off x="1705256" y="3356164"/>
            <a:ext cx="983970" cy="1594800"/>
          </a:xfrm>
          <a:prstGeom prst="rect">
            <a:avLst/>
          </a:prstGeom>
        </p:spPr>
      </p:pic>
    </p:spTree>
    <p:extLst>
      <p:ext uri="{BB962C8B-B14F-4D97-AF65-F5344CB8AC3E}">
        <p14:creationId xmlns:p14="http://schemas.microsoft.com/office/powerpoint/2010/main" val="24400134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Innehåll</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4118051"/>
          </a:xfrm>
          <a:prstGeom prst="rect">
            <a:avLst/>
          </a:prstGeom>
          <a:noFill/>
        </p:spPr>
        <p:txBody>
          <a:bodyPr wrap="square" rtlCol="0">
            <a:spAutoFit/>
          </a:bodyPr>
          <a:lstStyle/>
          <a:p>
            <a:pPr marL="285750" indent="-285750">
              <a:lnSpc>
                <a:spcPct val="120000"/>
              </a:lnSpc>
              <a:buFontTx/>
              <a:buChar char="-"/>
            </a:pPr>
            <a:r>
              <a:rPr lang="sv-SE" sz="2400" dirty="0" smtClean="0"/>
              <a:t>Team-11 </a:t>
            </a:r>
          </a:p>
          <a:p>
            <a:pPr marL="285750" indent="-285750">
              <a:lnSpc>
                <a:spcPct val="120000"/>
              </a:lnSpc>
              <a:buFontTx/>
              <a:buChar char="-"/>
            </a:pPr>
            <a:r>
              <a:rPr lang="sv-SE" sz="2400" dirty="0" smtClean="0"/>
              <a:t>Valbo HC</a:t>
            </a:r>
          </a:p>
          <a:p>
            <a:pPr marL="285750" indent="-285750">
              <a:lnSpc>
                <a:spcPct val="120000"/>
              </a:lnSpc>
              <a:buFontTx/>
              <a:buChar char="-"/>
            </a:pPr>
            <a:r>
              <a:rPr lang="sv-SE" sz="2400" dirty="0" smtClean="0"/>
              <a:t>Föräldravett</a:t>
            </a:r>
          </a:p>
          <a:p>
            <a:pPr marL="285750" indent="-285750">
              <a:lnSpc>
                <a:spcPct val="120000"/>
              </a:lnSpc>
              <a:buFontTx/>
              <a:buChar char="-"/>
            </a:pPr>
            <a:r>
              <a:rPr lang="sv-SE" sz="2400" dirty="0" smtClean="0"/>
              <a:t>Första hjälpen</a:t>
            </a:r>
          </a:p>
          <a:p>
            <a:pPr marL="285750" indent="-285750">
              <a:lnSpc>
                <a:spcPct val="120000"/>
              </a:lnSpc>
              <a:buFontTx/>
              <a:buChar char="-"/>
            </a:pPr>
            <a:r>
              <a:rPr lang="sv-SE" sz="2400" dirty="0" smtClean="0"/>
              <a:t>Ekonomi</a:t>
            </a:r>
          </a:p>
          <a:p>
            <a:pPr marL="285750" indent="-285750">
              <a:lnSpc>
                <a:spcPct val="120000"/>
              </a:lnSpc>
              <a:buFontTx/>
              <a:buChar char="-"/>
            </a:pPr>
            <a:r>
              <a:rPr lang="sv-SE" sz="2400" dirty="0" smtClean="0"/>
              <a:t>Ny spelform</a:t>
            </a:r>
          </a:p>
          <a:p>
            <a:pPr marL="285750" indent="-285750">
              <a:lnSpc>
                <a:spcPct val="120000"/>
              </a:lnSpc>
              <a:buFontTx/>
              <a:buChar char="-"/>
            </a:pPr>
            <a:r>
              <a:rPr lang="sv-SE" sz="2400" dirty="0" smtClean="0"/>
              <a:t>Nicklas Bäckström Cup</a:t>
            </a:r>
          </a:p>
          <a:p>
            <a:pPr marL="285750" indent="-285750">
              <a:buFontTx/>
              <a:buChar char="-"/>
            </a:pPr>
            <a:endParaRPr lang="sv-SE" sz="2400" dirty="0" smtClean="0"/>
          </a:p>
          <a:p>
            <a:pPr marL="285750" indent="-285750">
              <a:buFontTx/>
              <a:buChar char="-"/>
            </a:pPr>
            <a:endParaRPr lang="sv-SE" dirty="0" smtClean="0"/>
          </a:p>
          <a:p>
            <a:pPr marL="285750" indent="-285750">
              <a:buFontTx/>
              <a:buChar char="-"/>
            </a:pPr>
            <a:endParaRPr lang="sv-SE" dirty="0"/>
          </a:p>
        </p:txBody>
      </p:sp>
    </p:spTree>
    <p:extLst>
      <p:ext uri="{BB962C8B-B14F-4D97-AF65-F5344CB8AC3E}">
        <p14:creationId xmlns:p14="http://schemas.microsoft.com/office/powerpoint/2010/main" val="16835488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pPr algn="l"/>
            <a:r>
              <a:rPr lang="sv-SE" dirty="0" smtClean="0">
                <a:solidFill>
                  <a:srgbClr val="1C6446"/>
                </a:solidFill>
                <a:latin typeface="Arial Black"/>
                <a:cs typeface="Arial Black"/>
              </a:rPr>
              <a:t>Team-11</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3951852"/>
          </a:xfrm>
          <a:prstGeom prst="rect">
            <a:avLst/>
          </a:prstGeom>
          <a:noFill/>
        </p:spPr>
        <p:txBody>
          <a:bodyPr wrap="square" rtlCol="0">
            <a:spAutoFit/>
          </a:bodyPr>
          <a:lstStyle/>
          <a:p>
            <a:pPr>
              <a:lnSpc>
                <a:spcPct val="140000"/>
              </a:lnSpc>
            </a:pPr>
            <a:r>
              <a:rPr lang="sv-SE" dirty="0" smtClean="0"/>
              <a:t>Lagets organisation och funktionsansvar säsongen 2020/2021</a:t>
            </a:r>
          </a:p>
          <a:p>
            <a:pPr>
              <a:lnSpc>
                <a:spcPct val="140000"/>
              </a:lnSpc>
            </a:pPr>
            <a:endParaRPr lang="sv-SE" dirty="0"/>
          </a:p>
          <a:p>
            <a:pPr>
              <a:lnSpc>
                <a:spcPct val="140000"/>
              </a:lnSpc>
            </a:pPr>
            <a:r>
              <a:rPr lang="sv-SE" dirty="0" smtClean="0"/>
              <a:t>Lagledare: Emma Kjellsson</a:t>
            </a:r>
          </a:p>
          <a:p>
            <a:pPr>
              <a:lnSpc>
                <a:spcPct val="140000"/>
              </a:lnSpc>
            </a:pPr>
            <a:r>
              <a:rPr lang="sv-SE" dirty="0" smtClean="0"/>
              <a:t>Huvudtränare: Joakim Hök</a:t>
            </a:r>
          </a:p>
          <a:p>
            <a:pPr>
              <a:lnSpc>
                <a:spcPct val="140000"/>
              </a:lnSpc>
            </a:pPr>
            <a:r>
              <a:rPr lang="sv-SE" dirty="0" smtClean="0"/>
              <a:t>Tränare: Marcus Jönsson och Daniel Södergren</a:t>
            </a:r>
          </a:p>
          <a:p>
            <a:pPr>
              <a:lnSpc>
                <a:spcPct val="140000"/>
              </a:lnSpc>
            </a:pPr>
            <a:r>
              <a:rPr lang="sv-SE" dirty="0" smtClean="0"/>
              <a:t>Målvaktsansvarig: Daniel Södergren</a:t>
            </a:r>
          </a:p>
          <a:p>
            <a:pPr>
              <a:lnSpc>
                <a:spcPct val="140000"/>
              </a:lnSpc>
            </a:pPr>
            <a:r>
              <a:rPr lang="sv-SE" dirty="0" smtClean="0"/>
              <a:t>Materialansvarig: Andreas Lindh och Fredrik Larsson</a:t>
            </a:r>
          </a:p>
          <a:p>
            <a:pPr>
              <a:lnSpc>
                <a:spcPct val="140000"/>
              </a:lnSpc>
            </a:pPr>
            <a:r>
              <a:rPr lang="sv-SE" dirty="0" smtClean="0"/>
              <a:t>Caféansvarig: Stina Svärd</a:t>
            </a:r>
          </a:p>
          <a:p>
            <a:pPr>
              <a:lnSpc>
                <a:spcPct val="140000"/>
              </a:lnSpc>
            </a:pPr>
            <a:r>
              <a:rPr lang="sv-SE" dirty="0" smtClean="0"/>
              <a:t>Ekonomi- &amp; sponsoransvarig: Lina </a:t>
            </a:r>
            <a:r>
              <a:rPr lang="sv-SE" dirty="0" err="1" smtClean="0"/>
              <a:t>Lindenmo</a:t>
            </a:r>
            <a:endParaRPr lang="sv-SE" dirty="0" smtClean="0"/>
          </a:p>
          <a:p>
            <a:pPr>
              <a:lnSpc>
                <a:spcPct val="140000"/>
              </a:lnSpc>
            </a:pPr>
            <a:r>
              <a:rPr lang="sv-SE" dirty="0" smtClean="0"/>
              <a:t>Lagrepresentant stöd till valberedningen: Marcus Jönsson</a:t>
            </a:r>
          </a:p>
        </p:txBody>
      </p:sp>
    </p:spTree>
    <p:extLst>
      <p:ext uri="{BB962C8B-B14F-4D97-AF65-F5344CB8AC3E}">
        <p14:creationId xmlns:p14="http://schemas.microsoft.com/office/powerpoint/2010/main" val="32309785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Valbo HC</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4154983"/>
          </a:xfrm>
          <a:prstGeom prst="rect">
            <a:avLst/>
          </a:prstGeom>
          <a:noFill/>
        </p:spPr>
        <p:txBody>
          <a:bodyPr wrap="square" rtlCol="0">
            <a:spAutoFit/>
          </a:bodyPr>
          <a:lstStyle/>
          <a:p>
            <a:r>
              <a:rPr lang="sv-SE" sz="2400" dirty="0" smtClean="0">
                <a:hlinkClick r:id="rId4"/>
              </a:rPr>
              <a:t>http://www.valbohc.se/</a:t>
            </a:r>
            <a:endParaRPr lang="sv-SE" sz="2400" dirty="0" smtClean="0"/>
          </a:p>
          <a:p>
            <a:endParaRPr lang="sv-SE" sz="2400" dirty="0" smtClean="0"/>
          </a:p>
          <a:p>
            <a:pPr marL="285750" indent="-285750">
              <a:buFontTx/>
              <a:buChar char="-"/>
            </a:pPr>
            <a:r>
              <a:rPr lang="sv-SE" sz="2400" dirty="0" smtClean="0"/>
              <a:t>Styrelsen</a:t>
            </a:r>
            <a:br>
              <a:rPr lang="sv-SE" sz="2400" dirty="0" smtClean="0"/>
            </a:br>
            <a:endParaRPr lang="sv-SE" sz="2400" dirty="0" smtClean="0"/>
          </a:p>
          <a:p>
            <a:pPr marL="285750" indent="-285750">
              <a:buFontTx/>
              <a:buChar char="-"/>
            </a:pPr>
            <a:r>
              <a:rPr lang="sv-SE" sz="2400" dirty="0" smtClean="0"/>
              <a:t>Hockeybibel</a:t>
            </a:r>
            <a:br>
              <a:rPr lang="sv-SE" sz="2400" dirty="0" smtClean="0"/>
            </a:br>
            <a:endParaRPr lang="sv-SE" sz="2400" dirty="0" smtClean="0"/>
          </a:p>
          <a:p>
            <a:pPr marL="285750" indent="-285750">
              <a:buFontTx/>
              <a:buChar char="-"/>
            </a:pPr>
            <a:r>
              <a:rPr lang="sv-SE" sz="2400" dirty="0" smtClean="0"/>
              <a:t>Covid-19</a:t>
            </a:r>
            <a:br>
              <a:rPr lang="sv-SE" sz="2400" dirty="0" smtClean="0"/>
            </a:br>
            <a:endParaRPr lang="sv-SE" sz="2400" dirty="0" smtClean="0"/>
          </a:p>
          <a:p>
            <a:pPr marL="285750" indent="-285750">
              <a:buFontTx/>
              <a:buChar char="-"/>
            </a:pPr>
            <a:r>
              <a:rPr lang="sv-SE" sz="2400" dirty="0" smtClean="0"/>
              <a:t>Ledare info</a:t>
            </a:r>
            <a:br>
              <a:rPr lang="sv-SE" sz="2400" dirty="0" smtClean="0"/>
            </a:br>
            <a:endParaRPr lang="sv-SE" sz="2400" dirty="0" smtClean="0"/>
          </a:p>
          <a:p>
            <a:pPr marL="285750" indent="-285750">
              <a:buFontTx/>
              <a:buChar char="-"/>
            </a:pPr>
            <a:r>
              <a:rPr lang="sv-SE" sz="2400" dirty="0" smtClean="0"/>
              <a:t>Vår sida </a:t>
            </a:r>
            <a:r>
              <a:rPr lang="sv-SE" sz="2400" dirty="0" smtClean="0">
                <a:sym typeface="Wingdings"/>
              </a:rPr>
              <a:t> Dokument</a:t>
            </a:r>
            <a:endParaRPr lang="sv-SE" sz="2400" dirty="0"/>
          </a:p>
        </p:txBody>
      </p:sp>
      <p:pic>
        <p:nvPicPr>
          <p:cNvPr id="2" name="Bildobjekt 1" descr="Skärmavbild 2020-09-09 kl. 21.45.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631" y="1710741"/>
            <a:ext cx="2685099" cy="3727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82313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Föräldravett</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9" name="Vertical Text Placeholder 2"/>
          <p:cNvSpPr>
            <a:spLocks noGrp="1"/>
          </p:cNvSpPr>
          <p:nvPr>
            <p:ph sz="half" idx="1"/>
          </p:nvPr>
        </p:nvSpPr>
        <p:spPr>
          <a:xfrm>
            <a:off x="362743" y="1417638"/>
            <a:ext cx="4370622" cy="4172890"/>
          </a:xfrm>
        </p:spPr>
        <p:txBody>
          <a:bodyPr vert="horz">
            <a:normAutofit fontScale="47500" lnSpcReduction="20000"/>
          </a:bodyPr>
          <a:lstStyle/>
          <a:p>
            <a:pPr lvl="0">
              <a:lnSpc>
                <a:spcPct val="110000"/>
              </a:lnSpc>
            </a:pPr>
            <a:r>
              <a:rPr lang="sv-SE" sz="3800" dirty="0"/>
              <a:t>Ställ upp vid match och träning - barnen vill det.</a:t>
            </a:r>
          </a:p>
          <a:p>
            <a:pPr lvl="0">
              <a:lnSpc>
                <a:spcPct val="110000"/>
              </a:lnSpc>
            </a:pPr>
            <a:r>
              <a:rPr lang="sv-SE" sz="3800" dirty="0"/>
              <a:t>Uppmuntra alla spelare under träning och match - inte bara </a:t>
            </a:r>
            <a:r>
              <a:rPr lang="sv-SE" sz="3800" dirty="0" smtClean="0"/>
              <a:t>ditt barn.</a:t>
            </a:r>
            <a:endParaRPr lang="sv-SE" sz="3800" dirty="0"/>
          </a:p>
          <a:p>
            <a:pPr lvl="0">
              <a:lnSpc>
                <a:spcPct val="110000"/>
              </a:lnSpc>
            </a:pPr>
            <a:r>
              <a:rPr lang="sv-SE" sz="3800" dirty="0"/>
              <a:t>Uppmuntra i både medgång och motgång - kritisera </a:t>
            </a:r>
            <a:r>
              <a:rPr lang="sv-SE" sz="3800" dirty="0" smtClean="0"/>
              <a:t>inte.</a:t>
            </a:r>
            <a:endParaRPr lang="sv-SE" sz="3800" dirty="0"/>
          </a:p>
          <a:p>
            <a:pPr lvl="0">
              <a:lnSpc>
                <a:spcPct val="110000"/>
              </a:lnSpc>
            </a:pPr>
            <a:r>
              <a:rPr lang="sv-SE" sz="3800" dirty="0"/>
              <a:t>Respektera ledarnas matchning av laget. Försök inte påverka dem under matchen.</a:t>
            </a:r>
          </a:p>
          <a:p>
            <a:pPr lvl="0">
              <a:lnSpc>
                <a:spcPct val="110000"/>
              </a:lnSpc>
            </a:pPr>
            <a:r>
              <a:rPr lang="sv-SE" sz="3800" dirty="0"/>
              <a:t>Se domaren som vägledare - kritisera aldrig hans/hennes bedömningar. </a:t>
            </a:r>
          </a:p>
          <a:p>
            <a:pPr lvl="0">
              <a:lnSpc>
                <a:spcPct val="110000"/>
              </a:lnSpc>
            </a:pPr>
            <a:r>
              <a:rPr lang="sv-SE" sz="3800" dirty="0"/>
              <a:t>Hjälp ditt barn att tåla både seger och förlust.</a:t>
            </a:r>
          </a:p>
          <a:p>
            <a:pPr>
              <a:lnSpc>
                <a:spcPct val="110000"/>
              </a:lnSpc>
            </a:pPr>
            <a:r>
              <a:rPr lang="sv-SE" sz="3800" dirty="0"/>
              <a:t>Stimulera och uppmuntra ditt barn att deltaga - pressa inte.</a:t>
            </a:r>
          </a:p>
          <a:p>
            <a:endParaRPr lang="sv-SE" sz="2000" dirty="0"/>
          </a:p>
        </p:txBody>
      </p:sp>
      <p:sp>
        <p:nvSpPr>
          <p:cNvPr id="11" name="Content Placeholder 5"/>
          <p:cNvSpPr txBox="1">
            <a:spLocks/>
          </p:cNvSpPr>
          <p:nvPr/>
        </p:nvSpPr>
        <p:spPr>
          <a:xfrm>
            <a:off x="4698599" y="1449376"/>
            <a:ext cx="3988201" cy="414641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1800" dirty="0" smtClean="0"/>
              <a:t>Fråga om matchen var rolig och spännande - inte bara om resultatet.</a:t>
            </a:r>
          </a:p>
          <a:p>
            <a:r>
              <a:rPr lang="sv-SE" sz="1800" dirty="0" smtClean="0"/>
              <a:t>Se till att ditt barn har riktig och förnuftig utrustning - överdriv inte.</a:t>
            </a:r>
          </a:p>
          <a:p>
            <a:r>
              <a:rPr lang="sv-SE" sz="1800" dirty="0" smtClean="0"/>
              <a:t>Visa respekt för det arbete som klubben och ledarna/tränarna lägger ned. Vi behöver hjälp och stöd.</a:t>
            </a:r>
          </a:p>
          <a:p>
            <a:r>
              <a:rPr lang="sv-SE" sz="1800" dirty="0" smtClean="0"/>
              <a:t>Tänk på, att det är ditt barn som spelar ishockey, inte du.</a:t>
            </a:r>
          </a:p>
          <a:p>
            <a:r>
              <a:rPr lang="sv-SE" sz="1800" dirty="0" smtClean="0"/>
              <a:t>Kom ihåg, att det viktigaste av allt, är att ditt barn trivs och har roligt tillsammans med kompisarna.</a:t>
            </a:r>
            <a:endParaRPr lang="sv-SE" sz="1800" dirty="0"/>
          </a:p>
        </p:txBody>
      </p:sp>
    </p:spTree>
    <p:extLst>
      <p:ext uri="{BB962C8B-B14F-4D97-AF65-F5344CB8AC3E}">
        <p14:creationId xmlns:p14="http://schemas.microsoft.com/office/powerpoint/2010/main" val="711541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Första hjälpen</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2954655"/>
          </a:xfrm>
          <a:prstGeom prst="rect">
            <a:avLst/>
          </a:prstGeom>
          <a:noFill/>
        </p:spPr>
        <p:txBody>
          <a:bodyPr wrap="square" rtlCol="0">
            <a:spAutoFit/>
          </a:bodyPr>
          <a:lstStyle/>
          <a:p>
            <a:pPr marL="285750" indent="-285750">
              <a:lnSpc>
                <a:spcPct val="130000"/>
              </a:lnSpc>
              <a:buFontTx/>
              <a:buChar char="-"/>
            </a:pPr>
            <a:r>
              <a:rPr lang="sv-SE" sz="2400" dirty="0" smtClean="0"/>
              <a:t>Ledare utbildade i hjärt- och lungräddning</a:t>
            </a:r>
            <a:br>
              <a:rPr lang="sv-SE" sz="2400" dirty="0" smtClean="0"/>
            </a:br>
            <a:r>
              <a:rPr lang="sv-SE" sz="2400" dirty="0" smtClean="0"/>
              <a:t>samt första hjälpen vid hockeyskador</a:t>
            </a:r>
          </a:p>
          <a:p>
            <a:pPr marL="285750" indent="-285750">
              <a:lnSpc>
                <a:spcPct val="130000"/>
              </a:lnSpc>
              <a:buFontTx/>
              <a:buChar char="-"/>
            </a:pPr>
            <a:r>
              <a:rPr lang="sv-SE" sz="2400" dirty="0" smtClean="0"/>
              <a:t>Första hjälpen-väska</a:t>
            </a:r>
          </a:p>
          <a:p>
            <a:pPr marL="285750" indent="-285750">
              <a:lnSpc>
                <a:spcPct val="130000"/>
              </a:lnSpc>
              <a:buFontTx/>
              <a:buChar char="-"/>
            </a:pPr>
            <a:r>
              <a:rPr lang="sv-SE" sz="2400" dirty="0" smtClean="0"/>
              <a:t>Hjärtstartare</a:t>
            </a:r>
          </a:p>
          <a:p>
            <a:pPr marL="285750" indent="-285750">
              <a:lnSpc>
                <a:spcPct val="130000"/>
              </a:lnSpc>
              <a:buFontTx/>
              <a:buChar char="-"/>
            </a:pPr>
            <a:r>
              <a:rPr lang="sv-SE" sz="2400" dirty="0" smtClean="0"/>
              <a:t>Ambulansingång vid ismaskinen</a:t>
            </a:r>
            <a:endParaRPr lang="sv-SE" sz="2400" dirty="0"/>
          </a:p>
          <a:p>
            <a:pPr marL="285750" indent="-285750">
              <a:lnSpc>
                <a:spcPct val="130000"/>
              </a:lnSpc>
              <a:buFontTx/>
              <a:buChar char="-"/>
            </a:pPr>
            <a:r>
              <a:rPr lang="sv-SE" sz="2400" dirty="0" smtClean="0"/>
              <a:t>Brand</a:t>
            </a:r>
            <a:endParaRPr lang="sv-SE" dirty="0"/>
          </a:p>
        </p:txBody>
      </p:sp>
      <p:pic>
        <p:nvPicPr>
          <p:cNvPr id="2" name="Bildobjekt 1" descr="HLR_team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110" y="2829169"/>
            <a:ext cx="3809689" cy="2857267"/>
          </a:xfrm>
          <a:prstGeom prst="rect">
            <a:avLst/>
          </a:prstGeom>
        </p:spPr>
      </p:pic>
      <p:pic>
        <p:nvPicPr>
          <p:cNvPr id="3" name="Bildobjekt 2" descr="119042977_362153845147583_3046321584346308401_n.jpg"/>
          <p:cNvPicPr>
            <a:picLocks noChangeAspect="1"/>
          </p:cNvPicPr>
          <p:nvPr/>
        </p:nvPicPr>
        <p:blipFill rotWithShape="1">
          <a:blip r:embed="rId5">
            <a:extLst>
              <a:ext uri="{28A0092B-C50C-407E-A947-70E740481C1C}">
                <a14:useLocalDpi xmlns:a14="http://schemas.microsoft.com/office/drawing/2010/main" val="0"/>
              </a:ext>
            </a:extLst>
          </a:blip>
          <a:srcRect l="44985" t="7552" r="17897" b="56192"/>
          <a:stretch/>
        </p:blipFill>
        <p:spPr>
          <a:xfrm>
            <a:off x="2090379" y="3965698"/>
            <a:ext cx="2348866" cy="1720738"/>
          </a:xfrm>
          <a:prstGeom prst="rect">
            <a:avLst/>
          </a:prstGeom>
        </p:spPr>
      </p:pic>
    </p:spTree>
    <p:extLst>
      <p:ext uri="{BB962C8B-B14F-4D97-AF65-F5344CB8AC3E}">
        <p14:creationId xmlns:p14="http://schemas.microsoft.com/office/powerpoint/2010/main" val="34684483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2" name="Bildobjekt 1" descr="119048906_801626713942245_6698059507139396118_n.jpg"/>
          <p:cNvPicPr>
            <a:picLocks noChangeAspect="1"/>
          </p:cNvPicPr>
          <p:nvPr/>
        </p:nvPicPr>
        <p:blipFill rotWithShape="1">
          <a:blip r:embed="rId3">
            <a:extLst>
              <a:ext uri="{28A0092B-C50C-407E-A947-70E740481C1C}">
                <a14:useLocalDpi xmlns:a14="http://schemas.microsoft.com/office/drawing/2010/main" val="0"/>
              </a:ext>
            </a:extLst>
          </a:blip>
          <a:srcRect l="5719" t="20671"/>
          <a:stretch/>
        </p:blipFill>
        <p:spPr>
          <a:xfrm>
            <a:off x="464962" y="379096"/>
            <a:ext cx="8221838" cy="5188416"/>
          </a:xfrm>
          <a:prstGeom prst="rect">
            <a:avLst/>
          </a:prstGeom>
        </p:spPr>
      </p:pic>
      <p:pic>
        <p:nvPicPr>
          <p:cNvPr id="12" name="Bildobjekt 11" descr="ValboLogga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691" y="1582998"/>
            <a:ext cx="2714522" cy="2714522"/>
          </a:xfrm>
          <a:prstGeom prst="rect">
            <a:avLst/>
          </a:prstGeom>
        </p:spPr>
      </p:pic>
    </p:spTree>
    <p:extLst>
      <p:ext uri="{BB962C8B-B14F-4D97-AF65-F5344CB8AC3E}">
        <p14:creationId xmlns:p14="http://schemas.microsoft.com/office/powerpoint/2010/main" val="16031391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Ekonomi</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sp>
        <p:nvSpPr>
          <p:cNvPr id="15" name="textruta 14"/>
          <p:cNvSpPr txBox="1"/>
          <p:nvPr/>
        </p:nvSpPr>
        <p:spPr>
          <a:xfrm>
            <a:off x="457200" y="1417638"/>
            <a:ext cx="8229600" cy="1938992"/>
          </a:xfrm>
          <a:prstGeom prst="rect">
            <a:avLst/>
          </a:prstGeom>
          <a:noFill/>
        </p:spPr>
        <p:txBody>
          <a:bodyPr wrap="square" rtlCol="0">
            <a:spAutoFit/>
          </a:bodyPr>
          <a:lstStyle/>
          <a:p>
            <a:r>
              <a:rPr lang="sv-SE" sz="2400" dirty="0" smtClean="0"/>
              <a:t>Beting 15 000 kr</a:t>
            </a:r>
          </a:p>
          <a:p>
            <a:endParaRPr lang="sv-SE" sz="2400" dirty="0"/>
          </a:p>
          <a:p>
            <a:r>
              <a:rPr lang="sv-SE" sz="2400" dirty="0" smtClean="0"/>
              <a:t>Lagkassan</a:t>
            </a:r>
          </a:p>
          <a:p>
            <a:endParaRPr lang="sv-SE" sz="2400" dirty="0"/>
          </a:p>
          <a:p>
            <a:r>
              <a:rPr lang="sv-SE" sz="2400" dirty="0" smtClean="0"/>
              <a:t>Försäljning</a:t>
            </a:r>
            <a:endParaRPr lang="sv-SE" sz="2400" dirty="0"/>
          </a:p>
        </p:txBody>
      </p:sp>
      <p:pic>
        <p:nvPicPr>
          <p:cNvPr id="2" name="Bildobjekt 1"/>
          <p:cNvPicPr>
            <a:picLocks noChangeAspect="1"/>
          </p:cNvPicPr>
          <p:nvPr/>
        </p:nvPicPr>
        <p:blipFill>
          <a:blip r:embed="rId4"/>
          <a:stretch>
            <a:fillRect/>
          </a:stretch>
        </p:blipFill>
        <p:spPr>
          <a:xfrm>
            <a:off x="5542495" y="1605781"/>
            <a:ext cx="3144305" cy="2223473"/>
          </a:xfrm>
          <a:prstGeom prst="rect">
            <a:avLst/>
          </a:prstGeom>
        </p:spPr>
      </p:pic>
      <p:pic>
        <p:nvPicPr>
          <p:cNvPr id="3" name="Bildobjekt 2"/>
          <p:cNvPicPr>
            <a:picLocks noChangeAspect="1"/>
          </p:cNvPicPr>
          <p:nvPr/>
        </p:nvPicPr>
        <p:blipFill rotWithShape="1">
          <a:blip r:embed="rId5"/>
          <a:srcRect l="47996" t="7604" r="1046" b="13301"/>
          <a:stretch/>
        </p:blipFill>
        <p:spPr>
          <a:xfrm>
            <a:off x="3651065" y="1710741"/>
            <a:ext cx="1725666" cy="1988662"/>
          </a:xfrm>
          <a:prstGeom prst="rect">
            <a:avLst/>
          </a:prstGeom>
        </p:spPr>
      </p:pic>
      <p:pic>
        <p:nvPicPr>
          <p:cNvPr id="4" name="Bildobjekt 3"/>
          <p:cNvPicPr>
            <a:picLocks noChangeAspect="1"/>
          </p:cNvPicPr>
          <p:nvPr/>
        </p:nvPicPr>
        <p:blipFill>
          <a:blip r:embed="rId6"/>
          <a:stretch>
            <a:fillRect/>
          </a:stretch>
        </p:blipFill>
        <p:spPr>
          <a:xfrm>
            <a:off x="641789" y="3644708"/>
            <a:ext cx="2001790" cy="1765434"/>
          </a:xfrm>
          <a:prstGeom prst="rect">
            <a:avLst/>
          </a:prstGeom>
        </p:spPr>
      </p:pic>
      <p:pic>
        <p:nvPicPr>
          <p:cNvPr id="5" name="Bildobjekt 4"/>
          <p:cNvPicPr>
            <a:picLocks noChangeAspect="1"/>
          </p:cNvPicPr>
          <p:nvPr/>
        </p:nvPicPr>
        <p:blipFill>
          <a:blip r:embed="rId7"/>
          <a:stretch>
            <a:fillRect/>
          </a:stretch>
        </p:blipFill>
        <p:spPr>
          <a:xfrm>
            <a:off x="2461034" y="3829254"/>
            <a:ext cx="6162921" cy="1823549"/>
          </a:xfrm>
          <a:prstGeom prst="rect">
            <a:avLst/>
          </a:prstGeom>
        </p:spPr>
      </p:pic>
    </p:spTree>
    <p:extLst>
      <p:ext uri="{BB962C8B-B14F-4D97-AF65-F5344CB8AC3E}">
        <p14:creationId xmlns:p14="http://schemas.microsoft.com/office/powerpoint/2010/main" val="34973214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smtClean="0">
                <a:solidFill>
                  <a:srgbClr val="1C6446"/>
                </a:solidFill>
                <a:latin typeface="Arial Black"/>
                <a:cs typeface="Arial Black"/>
              </a:rPr>
              <a:t>Ny spelform</a:t>
            </a:r>
            <a:endParaRPr lang="sv-SE" dirty="0">
              <a:solidFill>
                <a:srgbClr val="1C6446"/>
              </a:solidFill>
              <a:latin typeface="Arial Black"/>
              <a:cs typeface="Arial Black"/>
            </a:endParaRPr>
          </a:p>
        </p:txBody>
      </p:sp>
      <p:sp>
        <p:nvSpPr>
          <p:cNvPr id="8" name="Rektangel 7"/>
          <p:cNvSpPr/>
          <p:nvPr/>
        </p:nvSpPr>
        <p:spPr>
          <a:xfrm>
            <a:off x="457200" y="5772960"/>
            <a:ext cx="8229600" cy="807974"/>
          </a:xfrm>
          <a:prstGeom prst="rect">
            <a:avLst/>
          </a:prstGeom>
          <a:solidFill>
            <a:srgbClr val="1445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Valbo HC team-11				</a:t>
            </a:r>
            <a:r>
              <a:rPr lang="sv-SE" dirty="0"/>
              <a:t> </a:t>
            </a:r>
            <a:r>
              <a:rPr lang="sv-SE" dirty="0" smtClean="0"/>
              <a:t>     U10			Föräldramöte 2020-09-10</a:t>
            </a:r>
            <a:endParaRPr lang="sv-SE" dirty="0"/>
          </a:p>
        </p:txBody>
      </p:sp>
      <p:pic>
        <p:nvPicPr>
          <p:cNvPr id="12" name="Bildobjekt 11" descr="ValboLogga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72" y="2013"/>
            <a:ext cx="1708728" cy="1708728"/>
          </a:xfrm>
          <a:prstGeom prst="rect">
            <a:avLst/>
          </a:prstGeom>
        </p:spPr>
      </p:pic>
      <p:pic>
        <p:nvPicPr>
          <p:cNvPr id="3" name="Bildobjekt 2" descr="Skärmavbild 2020-09-09 kl. 22.57.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559" y="1854492"/>
            <a:ext cx="6731000" cy="3365500"/>
          </a:xfrm>
          <a:prstGeom prst="rect">
            <a:avLst/>
          </a:prstGeom>
        </p:spPr>
      </p:pic>
    </p:spTree>
    <p:extLst>
      <p:ext uri="{BB962C8B-B14F-4D97-AF65-F5344CB8AC3E}">
        <p14:creationId xmlns:p14="http://schemas.microsoft.com/office/powerpoint/2010/main" val="8294564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365</TotalTime>
  <Words>1125</Words>
  <Application>Microsoft Macintosh PowerPoint</Application>
  <PresentationFormat>Bildspel på skärmen (4:3)</PresentationFormat>
  <Paragraphs>163</Paragraphs>
  <Slides>13</Slides>
  <Notes>12</Notes>
  <HiddenSlides>0</HiddenSlides>
  <MMClips>0</MMClips>
  <ScaleCrop>false</ScaleCrop>
  <HeadingPairs>
    <vt:vector size="4" baseType="variant">
      <vt:variant>
        <vt:lpstr>Tema</vt:lpstr>
      </vt:variant>
      <vt:variant>
        <vt:i4>1</vt:i4>
      </vt:variant>
      <vt:variant>
        <vt:lpstr>Bildrubriker</vt:lpstr>
      </vt:variant>
      <vt:variant>
        <vt:i4>13</vt:i4>
      </vt:variant>
    </vt:vector>
  </HeadingPairs>
  <TitlesOfParts>
    <vt:vector size="14" baseType="lpstr">
      <vt:lpstr>Office-tema</vt:lpstr>
      <vt:lpstr>Välkomna!</vt:lpstr>
      <vt:lpstr>Innehåll</vt:lpstr>
      <vt:lpstr>Team-11</vt:lpstr>
      <vt:lpstr>Valbo HC</vt:lpstr>
      <vt:lpstr>Föräldravett</vt:lpstr>
      <vt:lpstr>Första hjälpen</vt:lpstr>
      <vt:lpstr>PowerPoint-presentation</vt:lpstr>
      <vt:lpstr>Ekonomi</vt:lpstr>
      <vt:lpstr>Ny spelform</vt:lpstr>
      <vt:lpstr>Ny spelform</vt:lpstr>
      <vt:lpstr>Ny spelform</vt:lpstr>
      <vt:lpstr>NB-cup</vt:lpstr>
      <vt:lpstr>Tack och hej</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Kjellsson</dc:creator>
  <cp:lastModifiedBy>Emma Kjellsson</cp:lastModifiedBy>
  <cp:revision>27</cp:revision>
  <dcterms:created xsi:type="dcterms:W3CDTF">2020-09-09T18:28:11Z</dcterms:created>
  <dcterms:modified xsi:type="dcterms:W3CDTF">2020-09-10T19:45:41Z</dcterms:modified>
</cp:coreProperties>
</file>