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62" r:id="rId6"/>
    <p:sldId id="263" r:id="rId7"/>
    <p:sldId id="283" r:id="rId8"/>
    <p:sldId id="279" r:id="rId9"/>
    <p:sldId id="281" r:id="rId10"/>
    <p:sldId id="280" r:id="rId11"/>
    <p:sldId id="261" r:id="rId12"/>
    <p:sldId id="264" r:id="rId13"/>
    <p:sldId id="282" r:id="rId14"/>
    <p:sldId id="265" r:id="rId15"/>
    <p:sldId id="285" r:id="rId16"/>
    <p:sldId id="26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1" autoAdjust="0"/>
    <p:restoredTop sz="87827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F760-790E-45A3-AE90-AF9035293B31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122A-6A25-49A6-A998-7A5B53CDCC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0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307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04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7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98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98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D9867-FAD6-44A5-9C23-A3F96CB84B7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92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5B725-C0C6-18ED-55DC-16EE4B63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FFA9745-B544-2227-DB60-D29E0186E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9E0540-A25C-AFAA-AC27-3C97EC7FA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8A748B-4AA8-1349-8112-880765D66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D9867-FAD6-44A5-9C23-A3F96CB84B7D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901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B99D-F28C-3892-001B-E12168704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CD7CD4A-0BE9-52F3-BF06-1404238C7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8DD7FB3-00EA-F821-C987-93FE88005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053A7A-7531-C923-9C81-A69794110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D9867-FAD6-44A5-9C23-A3F96CB84B7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75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71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7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944FC-B21F-867A-8DF8-1FBF832D5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3C0771-A5F0-86C2-C1ED-B9C356564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135BB4-29E2-952B-C951-D6DC068E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EC394B-912E-5A2A-D09B-09BA3E64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16B024-C53D-21DC-35FF-3C6CE1EF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8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54631-618A-5417-592D-C9079575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0256A72-CB37-59AE-006A-76E12F164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F5D7D0-D639-C07E-87BE-33693E0F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969E1E-5A76-65C6-D062-25C45596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86AEC3-DACB-E330-E073-319D0BB2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6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03F0171-83D5-9A20-DF1D-70BAE4C01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B94534-2992-4D6E-AAD6-BD00425D1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5411A5-1A27-D048-0792-371FA73F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6D1061-894B-5FC0-7709-6FA421DF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7D7F4-BF2B-9707-224E-EC68C38E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1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C8B514-F418-79F3-6354-CEECE823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D70126-7E28-31D6-AB9A-871AAC8B3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ECB122-998A-7A85-C7B8-B64D3BA5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220800-A1FC-F6C1-FCF4-508EC068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E6BD4D-B8D3-BDCD-32DD-2EF883FB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75555-114D-5BE7-1727-3BBA57FB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56E278-EE50-DD7F-D0E4-848451EA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E9711D-055F-CCB1-EA5B-706B7B30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1B609E-8C02-FF62-F7F3-A8F37F00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77C286-D254-8487-1094-EF7FBAB7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6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E3E23-04EA-1E50-4702-AEF08656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C7048C-495F-3FFF-5007-0F9743D9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91A769-C825-1512-5926-CAB54A05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A889A3-6B7D-7F83-85DA-6ED3EA20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2C6D2F-D24E-047D-1ECB-21C74107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09BB4F-09F2-DF96-C960-5723156B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9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01AA9C-4AEB-3986-626C-0B687413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1E6428-26F5-D370-E5CC-EBA3B0A1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6802EF-3F5F-7730-FA4A-385D710D4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F3D6E4-AA21-1B0B-0F41-DB2C2FA66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3847E8D-3CAC-C69F-222C-2A06E25E0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9035AE0-BBB5-289A-2E66-B5BDA3B4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F5A03D4-ABAE-D00F-9F77-BFB7611B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6A89A3B-05DA-3E00-2E5E-C37C948F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2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17B7D-5332-A504-4B95-461E95D9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F12598E-7F37-75A1-4058-A387960E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40E8DB-EFB8-0779-6F50-A599E136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72DC817-04CF-92E8-72D6-61E9B2CB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11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C40661-4720-E316-40D5-A65B379A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7B15344-7CD2-6109-6A46-BB4C76EB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E733FA-D40A-D984-2870-D200D614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7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7E021F-956B-4CDB-2BB0-FA853A2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45F0A6-41D2-38FC-E91D-9D221F55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4AD27-0C2F-B0A7-25CF-EA7F32BC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FD5324-7023-78DA-D9EB-0AE9CCF9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895C5A-CAB9-9A0D-821C-FBDB8E11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0890BC-7E40-CCB2-6545-0D62BC9C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60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22F2EC-02CD-438E-380A-DAD07C38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72A16CD-BCC3-7916-E6EA-2BD297AB2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1C0579-3DAE-60EC-6D64-0FD43D3A2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46846D-9052-90FD-A76C-1D3DE1A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2A1B60-E4A0-1375-2CFC-82D7FAE3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1A141B-1972-EF42-94D5-BDD2F7C0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3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E3E05F-CB7B-ABB3-FED2-5C1F9D7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BF8873-3DF4-5E72-2D0E-D0D73878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D044EB-9B13-1404-E1F5-D76DA1CD7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C6AF6-3BF5-4E8C-9944-27015FF22FCD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95ED90-CC17-C7C6-8A4E-2946E744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0B050B-7521-1A9D-4DB1-352D3B7B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1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fotboll/tranare/tranarutbildning/fsll/policyarbete/utbildning/fair-pla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7EB754-4A84-0F15-46B3-EB8F8BDDB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128" y="1543051"/>
            <a:ext cx="6366235" cy="1873386"/>
          </a:xfrm>
        </p:spPr>
        <p:txBody>
          <a:bodyPr>
            <a:normAutofit/>
          </a:bodyPr>
          <a:lstStyle/>
          <a:p>
            <a:r>
              <a:rPr lang="sv-SE" dirty="0"/>
              <a:t>Vapnö IF P2015-16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6C363B-7380-A345-CCF7-8B650D29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5724" y="3597570"/>
            <a:ext cx="6479042" cy="5183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Föräldramöte 2026-05-05</a:t>
            </a:r>
          </a:p>
        </p:txBody>
      </p:sp>
      <p:pic>
        <p:nvPicPr>
          <p:cNvPr id="4" name="Bildobjekt 3" descr="En bild som visar symbol, emblem, logotyp, Varumärke&#10;&#10;AI-genererat innehåll kan vara felaktigt.">
            <a:extLst>
              <a:ext uri="{FF2B5EF4-FFF2-40B4-BE49-F238E27FC236}">
                <a16:creationId xmlns:a16="http://schemas.microsoft.com/office/drawing/2014/main" id="{65C579FB-502F-872A-C2B8-8E5030C6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902" y="4530904"/>
            <a:ext cx="1830597" cy="16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657571-7549-261B-BE7D-1396BAB1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89F3962-BBAD-B13E-FF76-377FC9E2C12F}"/>
              </a:ext>
            </a:extLst>
          </p:cNvPr>
          <p:cNvSpPr txBox="1"/>
          <p:nvPr/>
        </p:nvSpPr>
        <p:spPr>
          <a:xfrm>
            <a:off x="1306287" y="609156"/>
            <a:ext cx="95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Exempel på fokus i träningsinnehåll 7 mot 7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DBCFDB-B282-81DF-431F-A363DD088367}"/>
              </a:ext>
            </a:extLst>
          </p:cNvPr>
          <p:cNvSpPr/>
          <p:nvPr/>
        </p:nvSpPr>
        <p:spPr>
          <a:xfrm>
            <a:off x="398740" y="1616525"/>
            <a:ext cx="2218942" cy="48278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</a:p>
          <a:p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Samma som 5 mot 5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Huvudspel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Medellång passning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Tacklingar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Mottagning i luften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Skott på volley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Olika typer av passningar i fart och under press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Täcka/blocka skott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Avståndsmarkering</a:t>
            </a: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E275FE8-41A6-B55A-B600-650F782CC677}"/>
              </a:ext>
            </a:extLst>
          </p:cNvPr>
          <p:cNvSpPr/>
          <p:nvPr/>
        </p:nvSpPr>
        <p:spPr>
          <a:xfrm>
            <a:off x="2708963" y="1616526"/>
            <a:ext cx="2218942" cy="4827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Psykologi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Koncentrera sig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Våga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Försöka igen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Anstränga sig/bli trött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Uppmuntra andra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Trevligt språk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Vinna sin duell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Hantera motgång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Hantera medgång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Förstå vikten av alla spelets skeden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1CADD13-F8DE-9A1C-83A9-6064E549AE12}"/>
              </a:ext>
            </a:extLst>
          </p:cNvPr>
          <p:cNvSpPr/>
          <p:nvPr/>
        </p:nvSpPr>
        <p:spPr>
          <a:xfrm>
            <a:off x="7329409" y="1616528"/>
            <a:ext cx="2218942" cy="48278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Speluppfattning</a:t>
            </a:r>
          </a:p>
          <a:p>
            <a:pPr algn="ctr"/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Samma som 5 mot 5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Kroppsställning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Spelavstånd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Speldjup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Spelbredd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Spelets skeden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Arbetssätt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Nedflyttning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Planens tredjedelar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Bollsida/Icke bollsida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Spelvändning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Centrering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Överflyttning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Uppflyttning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 lagdelar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5B88697-76C8-9F60-815E-A075FF6EFA22}"/>
              </a:ext>
            </a:extLst>
          </p:cNvPr>
          <p:cNvSpPr/>
          <p:nvPr/>
        </p:nvSpPr>
        <p:spPr>
          <a:xfrm>
            <a:off x="5019186" y="1616528"/>
            <a:ext cx="2218942" cy="4827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Fysik</a:t>
            </a: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Motorik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Balans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Styrka med egen kropp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Rörlighet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Knäkontroll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Löpskolning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Parövningar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Uthållighet i spelform</a:t>
            </a:r>
            <a:endParaRPr lang="sv-S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E9DFCD-5F77-575D-DB8D-AEA226B5C7FB}"/>
              </a:ext>
            </a:extLst>
          </p:cNvPr>
          <p:cNvSpPr/>
          <p:nvPr/>
        </p:nvSpPr>
        <p:spPr>
          <a:xfrm>
            <a:off x="9639632" y="1616527"/>
            <a:ext cx="2218942" cy="48278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Målvakt</a:t>
            </a:r>
          </a:p>
          <a:p>
            <a:pPr algn="ctr"/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Avlevereringar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kort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Fallteknik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Greppteknik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Utgångsställning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Höga bollar 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Sidledsförflyttning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Utrusning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Utgångsställning boll långt från mål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Utspark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Positionering</a:t>
            </a:r>
          </a:p>
        </p:txBody>
      </p:sp>
    </p:spTree>
    <p:extLst>
      <p:ext uri="{BB962C8B-B14F-4D97-AF65-F5344CB8AC3E}">
        <p14:creationId xmlns:p14="http://schemas.microsoft.com/office/powerpoint/2010/main" val="359543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F131B-61E7-5448-1E1A-7637964B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FC4AA-3D7A-1C3F-B1DE-95501779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5B8659-6387-7E4D-FD20-BE166A11B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3701"/>
            <a:ext cx="10520258" cy="51420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Informationsflöde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Laget.se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endParaRPr lang="sv-S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Trivselgrupp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Planera aktiviteter utanför fotbollen, t ex avslutningar eller annat.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Ekonomiansvarig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Försäljning för att öka lagkassan för framtida cuper &amp; aktiviteter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Träningar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Hjälpa till med t ex samla bollar, trösta, knyta skor, toabesök etc.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Matcher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Uppmuntra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både med- och motspelare.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ropa ut instruktioner.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uttrycka sig negativt vare sig mot egna laget, ledare, motståndare eller domare.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Du som vårdnadshavare </a:t>
            </a: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representerar också Vapnö IF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Matchvärd</a:t>
            </a:r>
            <a:b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Ta emot domare.</a:t>
            </a:r>
            <a:b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Visa vägen till omklädningsrum och planer. </a:t>
            </a:r>
          </a:p>
          <a:p>
            <a:b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Annat?</a:t>
            </a:r>
            <a:b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Tvätta kläder, administration</a:t>
            </a:r>
          </a:p>
          <a:p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B660-2CDB-5E89-523C-3C069BF6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A35DA4-8D35-0F65-E757-C9B2F635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Värderingar &amp;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253906-7A4F-D2C7-934A-FEF0B7BC1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594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Fair Play - Grönt kort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Roligt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Utveckling – både i fotboll &amp; socialt.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Inkluderande miljö.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https://utbildning.sisuforlag.se/fotboll/tranare/tranarutbildning/fsll/policyarbete/utbildning/fair-play/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57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C40D0-E5A3-40DE-9727-B076D543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1939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Vad ska vi göra för att så många som möjligt vill spela fotboll?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030E1-9055-40E5-BF71-74A501F4C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3971925"/>
            <a:ext cx="8724900" cy="2886075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Fundera själv i 1 minut vad du vill att ditt barn ska få ut av att vara i Vapnö IF?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Bolla med din bordsgranne i 1 minut om vad ni diskuterat.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Dela i den stora gruppen vad ni diskuterat.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12C40D0-E5A3-40DE-9727-B076D543FB1E}"/>
              </a:ext>
            </a:extLst>
          </p:cNvPr>
          <p:cNvSpPr txBox="1">
            <a:spLocks/>
          </p:cNvSpPr>
          <p:nvPr/>
        </p:nvSpPr>
        <p:spPr>
          <a:xfrm>
            <a:off x="939800" y="873125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Dialog</a:t>
            </a:r>
          </a:p>
        </p:txBody>
      </p:sp>
    </p:spTree>
    <p:extLst>
      <p:ext uri="{BB962C8B-B14F-4D97-AF65-F5344CB8AC3E}">
        <p14:creationId xmlns:p14="http://schemas.microsoft.com/office/powerpoint/2010/main" val="16305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F92B-43AE-08FE-C9EF-4636B508D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1EFCD-F003-A996-0A72-858BFBE2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79CCEC-F17D-7053-F86D-3DF389589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21218" cy="4351338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63770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Uttryck från våra killar i laget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632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har roligt när jag är här”</a:t>
            </a:r>
          </a:p>
          <a:p>
            <a:pPr marL="0" indent="0" algn="ctr">
              <a:buNone/>
            </a:pP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gillar att komma på träningarna”</a:t>
            </a:r>
          </a:p>
          <a:p>
            <a:pPr marL="0" indent="0" algn="ctr">
              <a:buNone/>
            </a:pP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brinner för Vapnö IF”</a:t>
            </a:r>
          </a:p>
          <a:p>
            <a:pPr algn="ctr"/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känner mig hemma och trygg i laget”</a:t>
            </a:r>
          </a:p>
          <a:p>
            <a:pPr marL="0" indent="0" algn="ctr">
              <a:buNone/>
            </a:pP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trivs med mina kompisar i laget”</a:t>
            </a:r>
          </a:p>
          <a:p>
            <a:pPr marL="0" indent="0">
              <a:buNone/>
            </a:pPr>
            <a:b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9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B22BC-F807-7D92-6C6C-E35ED443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F6A83-5648-2E38-CD43-FF8F6E8E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426" y="2492974"/>
            <a:ext cx="2493034" cy="1339940"/>
          </a:xfrm>
        </p:spPr>
        <p:txBody>
          <a:bodyPr/>
          <a:lstStyle/>
          <a:p>
            <a:r>
              <a:rPr lang="sv-SE" dirty="0"/>
              <a:t>Tack! </a:t>
            </a:r>
          </a:p>
        </p:txBody>
      </p:sp>
    </p:spTree>
    <p:extLst>
      <p:ext uri="{BB962C8B-B14F-4D97-AF65-F5344CB8AC3E}">
        <p14:creationId xmlns:p14="http://schemas.microsoft.com/office/powerpoint/2010/main" val="313915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C5202B-D40E-A20C-5C01-D47B0D0A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0430E67-7729-2C06-2057-869ECC93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Utvärdering av 2025 - nu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Tränare &amp; laget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Träningar - upplägg, olika delar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Plan 2026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Föräldrainformation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Värderingar &amp; mål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378792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48FE2-00E2-4459-BDA7-2F6AD21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2025 - Vad har vi gjort?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EE5EB4-AB77-4890-AE03-8A4497CDE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Nyårscupen – 2 lag ,Falkenberg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Getingecupen – 3 lag, Getinge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Mini-läger – 2 dagar med övernattning, Vapnö IP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Matcher – 3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Träningar – fokus att titta upp, regler, testa positioner, 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7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6AC94-6FD9-4B23-388E-770764A7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0D75CE1-D049-7BBB-6D11-A8D064602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78" y="1696229"/>
            <a:ext cx="9609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Ledare</a:t>
            </a:r>
          </a:p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Apostolos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"Aki"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Kalaitzis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Robert Medjed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Truppen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18 spelare, 14st (2015) 4st (2016)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Ett lag: Vapnö Svart </a:t>
            </a:r>
          </a:p>
        </p:txBody>
      </p:sp>
    </p:spTree>
    <p:extLst>
      <p:ext uri="{BB962C8B-B14F-4D97-AF65-F5344CB8AC3E}">
        <p14:creationId xmlns:p14="http://schemas.microsoft.com/office/powerpoint/2010/main" val="109435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59EA9-6B7B-017F-5136-44B9C08F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62573-EA0C-B826-3827-C6D4CBF8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EA8444-07D5-B630-D7C2-F1D975A8B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574800"/>
            <a:ext cx="11353800" cy="4576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Måndagar och onsdagar kl.17.30-19.00 på Vapnö IP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Kallelser via Laget.se, svara på den så vi vet hur många som kommer (senast 24 timmar innan). Match, så snart som möjligt.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Utrustning: träningskläder, fotbollsskor, benskydd och vattenflaska.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Fokus på laganda (laget före jaget), teknik, fysik, spelförståelse och mental inställning, lek.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Se till att barnen kommer i tid och är förberedda med kläder efter väder, mat i magen, toalettbesök avklarat, skor som är knutna.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1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02DE-AB16-E8D6-E8D7-F777D5A9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147FA-4343-8387-59CF-E0457398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1EA88C-1DE7-7AE2-4044-D7701C5F1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561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Seriespel –1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lag nivå röd (lätt)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Laxa-cupen Arenan/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Skedalaheds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IP 24-26-/7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Stafsingecupen 29-30/8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Övriga aktiviteter (med föräldrar, avslut m.m.)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7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Begrepp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Nivåindelning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innebär att dela in grupper eller lag utifrån färdighetsnivå. Permanent nivåindelning blir i praktiken samma sak som selektering.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Nivåanpassning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innebär att dela in gruppen utifrån färdighetsnivå i olika övningar eller moment.</a:t>
            </a:r>
          </a:p>
        </p:txBody>
      </p:sp>
    </p:spTree>
    <p:extLst>
      <p:ext uri="{BB962C8B-B14F-4D97-AF65-F5344CB8AC3E}">
        <p14:creationId xmlns:p14="http://schemas.microsoft.com/office/powerpoint/2010/main" val="290856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42FA9-3205-5254-8D88-7C479E61D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F610C82-0FC3-9893-8B22-13562E180C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056" y="858159"/>
            <a:ext cx="4448655" cy="489857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69575E5-49C6-A0D0-57A0-41F75B5B378B}"/>
              </a:ext>
            </a:extLst>
          </p:cNvPr>
          <p:cNvSpPr txBox="1"/>
          <p:nvPr/>
        </p:nvSpPr>
        <p:spPr>
          <a:xfrm>
            <a:off x="391885" y="793741"/>
            <a:ext cx="703217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Fysiska förmågor som motorik m.m. ökar markant vilket gör att möjlighet till att behandla bollen ökar.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Det kognitiva utvecklas snabbt så möjligheten till samverkan mellan spelare blir mycket större. Övningar för spelförståelse får större plats. Väldigt viktigt under dessa tre år.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Arbeta med principer i alla spelets skeden om än i enkel form. Möjlighet under tre år att långsamt addera nya saker.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Fortsatt träning på bollbehandling som tidigare som ex driva, finta, dribbla, stanna bollen, vända, skjuta. 800-1000 tillslag fortsatt.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Passning kort/medellång och mottagning/medtag har hög prioritet både isolerat men också under press i smålagsspel.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Försvarstekniker som pressa, markering och försvarsställning.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Fortsatt mycket stort fokus på 1 mot 1 men även 2 mot 1 och 3 mot 2.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dirty="0">
                <a:solidFill>
                  <a:prstClr val="white"/>
                </a:solidFill>
                <a:latin typeface="Calibri"/>
              </a:rPr>
              <a:t> </a:t>
            </a:r>
            <a:endParaRPr lang="sv-SE" sz="2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37D52A4-C5F1-AFDC-EFDE-B061B3C0BA4D}"/>
              </a:ext>
            </a:extLst>
          </p:cNvPr>
          <p:cNvSpPr txBox="1"/>
          <p:nvPr/>
        </p:nvSpPr>
        <p:spPr>
          <a:xfrm>
            <a:off x="1099457" y="80813"/>
            <a:ext cx="101999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</a:rPr>
              <a:t> </a:t>
            </a:r>
            <a:r>
              <a:rPr lang="sv-SE" sz="4400" b="1" dirty="0"/>
              <a:t>7 mot 7</a:t>
            </a:r>
          </a:p>
        </p:txBody>
      </p:sp>
    </p:spTree>
    <p:extLst>
      <p:ext uri="{BB962C8B-B14F-4D97-AF65-F5344CB8AC3E}">
        <p14:creationId xmlns:p14="http://schemas.microsoft.com/office/powerpoint/2010/main" val="24317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CFA56C1-E69B-64D7-067A-383355C3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748404F-71DD-D948-E085-F9A300184C9E}"/>
              </a:ext>
            </a:extLst>
          </p:cNvPr>
          <p:cNvSpPr txBox="1"/>
          <p:nvPr/>
        </p:nvSpPr>
        <p:spPr>
          <a:xfrm>
            <a:off x="546953" y="329142"/>
            <a:ext cx="11098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Exempel på ramverk i träning 7 mot 7 </a:t>
            </a:r>
          </a:p>
          <a:p>
            <a:pPr algn="ctr"/>
            <a:r>
              <a:rPr lang="sv-SE" sz="3600" b="1" dirty="0"/>
              <a:t>90 min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453461B-C90E-D819-4D7C-84993EC9F5B1}"/>
              </a:ext>
            </a:extLst>
          </p:cNvPr>
          <p:cNvSpPr/>
          <p:nvPr/>
        </p:nvSpPr>
        <p:spPr>
          <a:xfrm>
            <a:off x="549625" y="2008417"/>
            <a:ext cx="1132112" cy="3722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sz="3200" b="1" dirty="0"/>
              <a:t>Psykologi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33EED0-6691-BE62-4FDF-BF81DFA4FD1F}"/>
              </a:ext>
            </a:extLst>
          </p:cNvPr>
          <p:cNvSpPr/>
          <p:nvPr/>
        </p:nvSpPr>
        <p:spPr>
          <a:xfrm>
            <a:off x="2080474" y="2008417"/>
            <a:ext cx="1458684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CFAE12-FCDE-05D9-92A5-F25F13905E02}"/>
              </a:ext>
            </a:extLst>
          </p:cNvPr>
          <p:cNvSpPr/>
          <p:nvPr/>
        </p:nvSpPr>
        <p:spPr>
          <a:xfrm>
            <a:off x="2080474" y="5192485"/>
            <a:ext cx="1458684" cy="538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47E31DF-0999-DB3A-5537-44CBC54250DB}"/>
              </a:ext>
            </a:extLst>
          </p:cNvPr>
          <p:cNvSpPr/>
          <p:nvPr/>
        </p:nvSpPr>
        <p:spPr>
          <a:xfrm>
            <a:off x="7691595" y="2008416"/>
            <a:ext cx="2471055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17443D-E389-665F-84ED-656AAC46426F}"/>
              </a:ext>
            </a:extLst>
          </p:cNvPr>
          <p:cNvSpPr/>
          <p:nvPr/>
        </p:nvSpPr>
        <p:spPr>
          <a:xfrm>
            <a:off x="7691595" y="5192483"/>
            <a:ext cx="2471055" cy="538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29B6E9-5E49-F73C-803E-134398792A08}"/>
              </a:ext>
            </a:extLst>
          </p:cNvPr>
          <p:cNvSpPr/>
          <p:nvPr/>
        </p:nvSpPr>
        <p:spPr>
          <a:xfrm>
            <a:off x="3976753" y="2008416"/>
            <a:ext cx="1458684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3271919-47DC-9018-7865-2145C7F9938D}"/>
              </a:ext>
            </a:extLst>
          </p:cNvPr>
          <p:cNvSpPr/>
          <p:nvPr/>
        </p:nvSpPr>
        <p:spPr>
          <a:xfrm>
            <a:off x="3976753" y="5203578"/>
            <a:ext cx="1458684" cy="538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754376-7625-00C4-765E-5D27D07E2028}"/>
              </a:ext>
            </a:extLst>
          </p:cNvPr>
          <p:cNvSpPr/>
          <p:nvPr/>
        </p:nvSpPr>
        <p:spPr>
          <a:xfrm>
            <a:off x="5834174" y="2008416"/>
            <a:ext cx="1458684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E66B5A-A9F5-1E8C-BF5B-72725D93A27A}"/>
              </a:ext>
            </a:extLst>
          </p:cNvPr>
          <p:cNvSpPr/>
          <p:nvPr/>
        </p:nvSpPr>
        <p:spPr>
          <a:xfrm>
            <a:off x="10510263" y="2035631"/>
            <a:ext cx="1132112" cy="3722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sz="3200" b="1" dirty="0"/>
              <a:t>Psykologi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8DCFBC-E6F4-9E59-972B-66F6A6976B94}"/>
              </a:ext>
            </a:extLst>
          </p:cNvPr>
          <p:cNvSpPr/>
          <p:nvPr/>
        </p:nvSpPr>
        <p:spPr>
          <a:xfrm>
            <a:off x="5834174" y="5192484"/>
            <a:ext cx="1458684" cy="538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6F89704-7CD9-51EA-C52B-C7D2053FB2E0}"/>
              </a:ext>
            </a:extLst>
          </p:cNvPr>
          <p:cNvSpPr/>
          <p:nvPr/>
        </p:nvSpPr>
        <p:spPr>
          <a:xfrm>
            <a:off x="2080474" y="3233057"/>
            <a:ext cx="1458684" cy="19866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4DEB58A-A932-840F-78F4-7139E99C4D2C}"/>
              </a:ext>
            </a:extLst>
          </p:cNvPr>
          <p:cNvSpPr/>
          <p:nvPr/>
        </p:nvSpPr>
        <p:spPr>
          <a:xfrm>
            <a:off x="5834174" y="4313398"/>
            <a:ext cx="1458684" cy="8790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38111EC-FC53-66B8-91C8-7CC2C485DA3C}"/>
              </a:ext>
            </a:extLst>
          </p:cNvPr>
          <p:cNvSpPr/>
          <p:nvPr/>
        </p:nvSpPr>
        <p:spPr>
          <a:xfrm>
            <a:off x="7698602" y="2014993"/>
            <a:ext cx="2471055" cy="17841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2000" b="1" dirty="0"/>
              <a:t>Ind./kollektiv Speluppfattning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95F36F9-C3FB-12B7-376A-BD5F7A91BA50}"/>
              </a:ext>
            </a:extLst>
          </p:cNvPr>
          <p:cNvSpPr txBox="1"/>
          <p:nvPr/>
        </p:nvSpPr>
        <p:spPr>
          <a:xfrm>
            <a:off x="544282" y="5758545"/>
            <a:ext cx="113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5 min </a:t>
            </a:r>
          </a:p>
          <a:p>
            <a:pPr algn="ctr"/>
            <a:r>
              <a:rPr lang="sv-SE" sz="1600" b="1" dirty="0"/>
              <a:t>Samling</a:t>
            </a:r>
            <a:endParaRPr lang="sv-SE" b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ABFD202-8A86-FEA7-ED7C-A7BBAB7578E4}"/>
              </a:ext>
            </a:extLst>
          </p:cNvPr>
          <p:cNvSpPr txBox="1"/>
          <p:nvPr/>
        </p:nvSpPr>
        <p:spPr>
          <a:xfrm>
            <a:off x="1927445" y="5766064"/>
            <a:ext cx="173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5-10 min </a:t>
            </a:r>
          </a:p>
          <a:p>
            <a:pPr algn="ctr"/>
            <a:r>
              <a:rPr lang="sv-SE" sz="1600" b="1" dirty="0"/>
              <a:t>Färdighet</a:t>
            </a:r>
          </a:p>
          <a:p>
            <a:pPr algn="ctr"/>
            <a:r>
              <a:rPr lang="sv-SE" sz="1600" b="1" dirty="0"/>
              <a:t>Tävling</a:t>
            </a:r>
            <a:endParaRPr lang="sv-SE" sz="1400" b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041DF70-F6D2-CF2C-463D-2C938A819F71}"/>
              </a:ext>
            </a:extLst>
          </p:cNvPr>
          <p:cNvSpPr txBox="1"/>
          <p:nvPr/>
        </p:nvSpPr>
        <p:spPr>
          <a:xfrm>
            <a:off x="5718505" y="5787384"/>
            <a:ext cx="173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Skeden </a:t>
            </a:r>
          </a:p>
          <a:p>
            <a:pPr algn="ctr"/>
            <a:r>
              <a:rPr lang="sv-SE" sz="1200" b="1" dirty="0"/>
              <a:t>Smålagsspel</a:t>
            </a:r>
          </a:p>
          <a:p>
            <a:pPr algn="ctr"/>
            <a:r>
              <a:rPr lang="sv-SE" sz="1200" b="1" dirty="0"/>
              <a:t>15-20 min</a:t>
            </a:r>
          </a:p>
          <a:p>
            <a:pPr algn="ctr"/>
            <a:r>
              <a:rPr lang="sv-SE" sz="1200" b="1" dirty="0"/>
              <a:t>Ex 1 mot 1, 2 mot 1, 3 mot 2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722C1BF-7CFC-A916-8832-38B0E77E1954}"/>
              </a:ext>
            </a:extLst>
          </p:cNvPr>
          <p:cNvSpPr txBox="1"/>
          <p:nvPr/>
        </p:nvSpPr>
        <p:spPr>
          <a:xfrm>
            <a:off x="4140039" y="5742424"/>
            <a:ext cx="113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15 min </a:t>
            </a:r>
          </a:p>
          <a:p>
            <a:pPr algn="ctr"/>
            <a:r>
              <a:rPr lang="sv-SE" sz="1600" b="1" dirty="0"/>
              <a:t>Färdighet</a:t>
            </a:r>
            <a:endParaRPr lang="sv-SE" b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96C6D14-916B-5B48-F96C-FCBF1F7E1FC8}"/>
              </a:ext>
            </a:extLst>
          </p:cNvPr>
          <p:cNvSpPr txBox="1"/>
          <p:nvPr/>
        </p:nvSpPr>
        <p:spPr>
          <a:xfrm>
            <a:off x="10510263" y="5766064"/>
            <a:ext cx="113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5 min </a:t>
            </a:r>
          </a:p>
          <a:p>
            <a:pPr algn="ctr"/>
            <a:r>
              <a:rPr lang="sv-SE" sz="1600" b="1" dirty="0"/>
              <a:t>Samling</a:t>
            </a:r>
            <a:endParaRPr lang="sv-SE" b="1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B760758-CDEE-F57B-8C3B-36ACCE0D9BA7}"/>
              </a:ext>
            </a:extLst>
          </p:cNvPr>
          <p:cNvSpPr txBox="1"/>
          <p:nvPr/>
        </p:nvSpPr>
        <p:spPr>
          <a:xfrm>
            <a:off x="8114384" y="5787386"/>
            <a:ext cx="173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Spel 25-30 min </a:t>
            </a:r>
            <a:endParaRPr lang="sv-SE" sz="1400" b="1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8E895C1-C345-C5C8-2A71-80AA14FA3868}"/>
              </a:ext>
            </a:extLst>
          </p:cNvPr>
          <p:cNvSpPr/>
          <p:nvPr/>
        </p:nvSpPr>
        <p:spPr>
          <a:xfrm>
            <a:off x="3976753" y="4618803"/>
            <a:ext cx="1458684" cy="592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0E1FDFD-16A1-0091-4CBD-FB7065088190}"/>
              </a:ext>
            </a:extLst>
          </p:cNvPr>
          <p:cNvSpPr/>
          <p:nvPr/>
        </p:nvSpPr>
        <p:spPr>
          <a:xfrm>
            <a:off x="5834174" y="3124200"/>
            <a:ext cx="1458684" cy="11891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1400" b="1" dirty="0"/>
              <a:t>Ind./kollektiv speluppfattning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D33F08E-FD43-8300-5313-2ADC31BE1606}"/>
              </a:ext>
            </a:extLst>
          </p:cNvPr>
          <p:cNvSpPr/>
          <p:nvPr/>
        </p:nvSpPr>
        <p:spPr>
          <a:xfrm>
            <a:off x="7698602" y="4430486"/>
            <a:ext cx="2471054" cy="761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</p:spTree>
    <p:extLst>
      <p:ext uri="{BB962C8B-B14F-4D97-AF65-F5344CB8AC3E}">
        <p14:creationId xmlns:p14="http://schemas.microsoft.com/office/powerpoint/2010/main" val="372101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887</TotalTime>
  <Words>871</Words>
  <Application>Microsoft Office PowerPoint</Application>
  <PresentationFormat>Bredbild</PresentationFormat>
  <Paragraphs>200</Paragraphs>
  <Slides>16</Slides>
  <Notes>10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Office-tema</vt:lpstr>
      <vt:lpstr>Vapnö IF P2015-16</vt:lpstr>
      <vt:lpstr>Agenda</vt:lpstr>
      <vt:lpstr>2025 - Vad har vi gjort? </vt:lpstr>
      <vt:lpstr>Ledare</vt:lpstr>
      <vt:lpstr>Träningar</vt:lpstr>
      <vt:lpstr>2026</vt:lpstr>
      <vt:lpstr>Begrepp</vt:lpstr>
      <vt:lpstr>PowerPoint-presentation</vt:lpstr>
      <vt:lpstr>PowerPoint-presentation</vt:lpstr>
      <vt:lpstr>PowerPoint-presentation</vt:lpstr>
      <vt:lpstr>Föräldrainformation</vt:lpstr>
      <vt:lpstr>Värderingar &amp; mål</vt:lpstr>
      <vt:lpstr>Vad ska vi göra för att så många som möjligt vill spela fotboll?</vt:lpstr>
      <vt:lpstr>Övrigt</vt:lpstr>
      <vt:lpstr>Uttryck från våra killar i laget</vt:lpstr>
      <vt:lpstr>Tack! </vt:lpstr>
    </vt:vector>
  </TitlesOfParts>
  <Company>MTA 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Vapnö IF P2015-16</dc:title>
  <dc:creator>Martin Alyhr</dc:creator>
  <cp:lastModifiedBy>Medjed Robert - HK</cp:lastModifiedBy>
  <cp:revision>171</cp:revision>
  <dcterms:created xsi:type="dcterms:W3CDTF">2025-03-27T06:26:32Z</dcterms:created>
  <dcterms:modified xsi:type="dcterms:W3CDTF">2026-05-04T08:30:43Z</dcterms:modified>
</cp:coreProperties>
</file>