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2" r:id="rId5"/>
    <p:sldId id="263" r:id="rId6"/>
    <p:sldId id="261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EB40C2-CE29-DF27-BE08-1C892DD60C73}" v="745" dt="2025-05-04T19:01:07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1" autoAdjust="0"/>
    <p:restoredTop sz="65860" autoAdjust="0"/>
  </p:normalViewPr>
  <p:slideViewPr>
    <p:cSldViewPr snapToGrid="0">
      <p:cViewPr varScale="1">
        <p:scale>
          <a:sx n="76" d="100"/>
          <a:sy n="76" d="100"/>
        </p:scale>
        <p:origin x="19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EF760-790E-45A3-AE90-AF9035293B31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A122A-6A25-49A6-A998-7A5B53CDCC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4071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5944FC-B21F-867A-8DF8-1FBF832D5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73C0771-A5F0-86C2-C1ED-B9C3565644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135BB4-29E2-952B-C951-D6DC068E5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6AF6-3BF5-4E8C-9944-27015FF22FCD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5EC394B-912E-5A2A-D09B-09BA3E64B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116B024-C53D-21DC-35FF-3C6CE1EFA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D423-4B0D-419B-AE17-BED6C1A40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186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154631-618A-5417-592D-C9079575B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0256A72-CB37-59AE-006A-76E12F164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F5D7D0-D639-C07E-87BE-33693E0F3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6AF6-3BF5-4E8C-9944-27015FF22FCD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0969E1E-5A76-65C6-D062-25C455968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C86AEC3-DACB-E330-E073-319D0BB20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D423-4B0D-419B-AE17-BED6C1A40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166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503F0171-83D5-9A20-DF1D-70BAE4C01A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CB94534-2992-4D6E-AAD6-BD00425D1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D5411A5-1A27-D048-0792-371FA73F5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6AF6-3BF5-4E8C-9944-27015FF22FCD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86D1061-894B-5FC0-7709-6FA421DFB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AF7D7F4-BF2B-9707-224E-EC68C38E5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D423-4B0D-419B-AE17-BED6C1A40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014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C8B514-F418-79F3-6354-CEECE8233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8D70126-7E28-31D6-AB9A-871AAC8B3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ECB122-998A-7A85-C7B8-B64D3BA5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6AF6-3BF5-4E8C-9944-27015FF22FCD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B220800-A1FC-F6C1-FCF4-508EC068D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E6BD4D-B8D3-BDCD-32DD-2EF883FBC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D423-4B0D-419B-AE17-BED6C1A40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03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775555-114D-5BE7-1727-3BBA57FB1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156E278-EE50-DD7F-D0E4-848451EAE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E9711D-055F-CCB1-EA5B-706B7B30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6AF6-3BF5-4E8C-9944-27015FF22FCD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F1B609E-8C02-FF62-F7F3-A8F37F004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977C286-D254-8487-1094-EF7FBAB7D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D423-4B0D-419B-AE17-BED6C1A40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7698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EE3E23-04EA-1E50-4702-AEF08656B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3C7048C-495F-3FFF-5007-0F9743D954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491A769-C825-1512-5926-CAB54A058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EA889A3-6B7D-7F83-85DA-6ED3EA208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6AF6-3BF5-4E8C-9944-27015FF22FCD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52C6D2F-D24E-047D-1ECB-21C741076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D09BB4F-09F2-DF96-C960-5723156B1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D423-4B0D-419B-AE17-BED6C1A40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791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01AA9C-4AEB-3986-626C-0B6874131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1E6428-26F5-D370-E5CC-EBA3B0A1E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96802EF-3F5F-7730-FA4A-385D710D4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BF3D6E4-AA21-1B0B-0F41-DB2C2FA663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3847E8D-3CAC-C69F-222C-2A06E25E0E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9035AE0-BBB5-289A-2E66-B5BDA3B43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6AF6-3BF5-4E8C-9944-27015FF22FCD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F5A03D4-ABAE-D00F-9F77-BFB7611BB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6A89A3B-05DA-3E00-2E5E-C37C948FA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D423-4B0D-419B-AE17-BED6C1A40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128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C17B7D-5332-A504-4B95-461E95D97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F12598E-7F37-75A1-4058-A387960EE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6AF6-3BF5-4E8C-9944-27015FF22FCD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040E8DB-EFB8-0779-6F50-A599E1368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72DC817-04CF-92E8-72D6-61E9B2CB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D423-4B0D-419B-AE17-BED6C1A40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511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EC40661-4720-E316-40D5-A65B379A6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6AF6-3BF5-4E8C-9944-27015FF22FCD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7B15344-7CD2-6109-6A46-BB4C76EB0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FE733FA-D40A-D984-2870-D200D614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D423-4B0D-419B-AE17-BED6C1A40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7703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7E021F-956B-4CDB-2BB0-FA853A2D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45F0A6-41D2-38FC-E91D-9D221F558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6D4AD27-0C2F-B0A7-25CF-EA7F32BCD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4FD5324-7023-78DA-D9EB-0AE9CCF92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6AF6-3BF5-4E8C-9944-27015FF22FCD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B895C5A-CAB9-9A0D-821C-FBDB8E113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90890BC-7E40-CCB2-6545-0D62BC9C8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D423-4B0D-419B-AE17-BED6C1A40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760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22F2EC-02CD-438E-380A-DAD07C380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72A16CD-BCC3-7916-E6EA-2BD297AB2B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1C0579-3DAE-60EC-6D64-0FD43D3A2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646846D-9052-90FD-A76C-1D3DE1A28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6AF6-3BF5-4E8C-9944-27015FF22FCD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52A1B60-E4A0-1375-2CFC-82D7FAE34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D1A141B-1972-EF42-94D5-BDD2F7C01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D423-4B0D-419B-AE17-BED6C1A40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532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E3E05F-CB7B-ABB3-FED2-5C1F9D76F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6BF8873-3DF4-5E72-2D0E-D0D738782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4D044EB-9B13-1404-E1F5-D76DA1CD77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FC6AF6-3BF5-4E8C-9944-27015FF22FCD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C95ED90-CC17-C7C6-8A4E-2946E74449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00B050B-7521-1A9D-4DB1-352D3B7B2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08D423-4B0D-419B-AE17-BED6C1A40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610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7EB754-4A84-0F15-46B3-EB8F8BDDB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2128" y="2187759"/>
            <a:ext cx="6366235" cy="1228677"/>
          </a:xfrm>
        </p:spPr>
        <p:txBody>
          <a:bodyPr>
            <a:normAutofit fontScale="90000"/>
          </a:bodyPr>
          <a:lstStyle/>
          <a:p>
            <a:r>
              <a:rPr lang="sv-SE" dirty="0"/>
              <a:t>Vapnö IF P2015-16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26C363B-7380-A345-CCF7-8B650D29F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3486" y="3788070"/>
            <a:ext cx="5037056" cy="5183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Föräldramöte 2025-05-05</a:t>
            </a:r>
          </a:p>
        </p:txBody>
      </p:sp>
      <p:pic>
        <p:nvPicPr>
          <p:cNvPr id="4" name="Bildobjekt 3" descr="En bild som visar symbol, emblem, logotyp, Varumärke&#10;&#10;AI-genererat innehåll kan vara felaktigt.">
            <a:extLst>
              <a:ext uri="{FF2B5EF4-FFF2-40B4-BE49-F238E27FC236}">
                <a16:creationId xmlns:a16="http://schemas.microsoft.com/office/drawing/2014/main" id="{65C579FB-502F-872A-C2B8-8E5030C6D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203" y="4543605"/>
            <a:ext cx="9525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6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9C5202B-D40E-A20C-5C01-D47B0D0A3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40430E67-7729-2C06-2057-869ECC935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Tränare &amp; laget</a:t>
            </a:r>
          </a:p>
          <a:p>
            <a:r>
              <a:rPr lang="sv-SE" dirty="0"/>
              <a:t>Träningar - upplägg, olika delar</a:t>
            </a:r>
          </a:p>
          <a:p>
            <a:r>
              <a:rPr lang="sv-SE" dirty="0"/>
              <a:t>Matcher - hjälp</a:t>
            </a:r>
          </a:p>
          <a:p>
            <a:r>
              <a:rPr lang="sv-SE" dirty="0"/>
              <a:t>Föräldrainformation</a:t>
            </a:r>
          </a:p>
          <a:p>
            <a:r>
              <a:rPr lang="sv-SE" dirty="0"/>
              <a:t>Värderingar &amp; mål</a:t>
            </a:r>
          </a:p>
          <a:p>
            <a:r>
              <a:rPr lang="sv-SE" dirty="0"/>
              <a:t>Övrigt</a:t>
            </a:r>
          </a:p>
        </p:txBody>
      </p:sp>
    </p:spTree>
    <p:extLst>
      <p:ext uri="{BB962C8B-B14F-4D97-AF65-F5344CB8AC3E}">
        <p14:creationId xmlns:p14="http://schemas.microsoft.com/office/powerpoint/2010/main" val="3787923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A6AC94-6FD9-4B23-388E-770764A76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Ledare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0D75CE1-D049-7BBB-6D11-A8D064602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578" y="1696229"/>
            <a:ext cx="9609825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sv-SE" b="1" dirty="0"/>
              <a:t>Ledare</a:t>
            </a:r>
          </a:p>
          <a:p>
            <a:r>
              <a:rPr lang="sv-SE" dirty="0" err="1"/>
              <a:t>Apostolos</a:t>
            </a:r>
            <a:r>
              <a:rPr lang="sv-SE" dirty="0"/>
              <a:t> "Aki" </a:t>
            </a:r>
            <a:r>
              <a:rPr lang="sv-SE" dirty="0" err="1"/>
              <a:t>Kalaitzis</a:t>
            </a:r>
            <a:endParaRPr lang="sv-SE" dirty="0"/>
          </a:p>
          <a:p>
            <a:r>
              <a:rPr lang="sv-SE" dirty="0"/>
              <a:t>Patrik Bäck</a:t>
            </a:r>
          </a:p>
          <a:p>
            <a:r>
              <a:rPr lang="sv-SE" dirty="0"/>
              <a:t>Johan Eriksson</a:t>
            </a:r>
          </a:p>
          <a:p>
            <a:r>
              <a:rPr lang="sv-SE" dirty="0"/>
              <a:t>Robert </a:t>
            </a:r>
            <a:r>
              <a:rPr lang="sv-SE" dirty="0" err="1"/>
              <a:t>Medjed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b="1" dirty="0"/>
              <a:t>Truppen</a:t>
            </a:r>
          </a:p>
          <a:p>
            <a:pPr marL="0" indent="0">
              <a:buNone/>
            </a:pPr>
            <a:r>
              <a:rPr lang="sv-SE" dirty="0"/>
              <a:t>24 spelare</a:t>
            </a:r>
          </a:p>
          <a:p>
            <a:pPr marL="0" indent="0">
              <a:buNone/>
            </a:pPr>
            <a:r>
              <a:rPr lang="sv-SE" dirty="0"/>
              <a:t>Två lag: Vapnö Röd och Svart, 12 spelare i varje lag. 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4358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59EA9-6B7B-017F-5136-44B9C08FD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E62573-EA0C-B826-3827-C6D4CBF85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EA8444-07D5-B630-D7C2-F1D975A8B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278291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v-SE" dirty="0"/>
              <a:t>Tisdagar kl.17.30-19.00  &amp; torsdagar kl.17.30-19.00.</a:t>
            </a:r>
          </a:p>
          <a:p>
            <a:r>
              <a:rPr lang="sv-SE" dirty="0"/>
              <a:t>Kallelser via Laget.se, svara på den så vi vet hur många som kommer (senast 24 timmar innan)</a:t>
            </a:r>
          </a:p>
          <a:p>
            <a:r>
              <a:rPr lang="sv-SE" dirty="0"/>
              <a:t>Utrustning: träningskläder, fotbollskor, benskydd och vattenflaska. </a:t>
            </a:r>
          </a:p>
          <a:p>
            <a:r>
              <a:rPr lang="sv-SE" dirty="0"/>
              <a:t>Fokus på laganda, teknik, fysik, spelförståelse och mental inställning.</a:t>
            </a:r>
          </a:p>
          <a:p>
            <a:r>
              <a:rPr lang="sv-SE" dirty="0"/>
              <a:t>Se till att barnen kommer i tid och är förberedda med kläder efter väder, mat i magen, toalettbesök avklarat.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7018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902DE-AB16-E8D6-E8D7-F777D5A91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7147FA-4343-8387-59CF-E0457398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Matcher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F1EA88C-1DE7-7AE2-4044-D7701C5F19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sv-SE" dirty="0"/>
              <a:t>7 mot 7, 1 målvakter.</a:t>
            </a:r>
          </a:p>
          <a:p>
            <a:r>
              <a:rPr lang="sv-SE" dirty="0"/>
              <a:t>Bollstorlek: 4.</a:t>
            </a:r>
          </a:p>
          <a:p>
            <a:r>
              <a:rPr lang="sv-SE" dirty="0"/>
              <a:t>Speltid:</a:t>
            </a:r>
            <a:r>
              <a:rPr lang="sv-SE"/>
              <a:t> </a:t>
            </a:r>
            <a:r>
              <a:rPr lang="sv-SE" smtClean="0"/>
              <a:t>20 min </a:t>
            </a:r>
            <a:r>
              <a:rPr lang="sv-SE"/>
              <a:t>x </a:t>
            </a:r>
            <a:r>
              <a:rPr lang="sv-SE" smtClean="0"/>
              <a:t>3.</a:t>
            </a:r>
            <a:endParaRPr lang="sv-SE" dirty="0"/>
          </a:p>
          <a:p>
            <a:r>
              <a:rPr lang="sv-SE" dirty="0"/>
              <a:t>Fria byten.</a:t>
            </a:r>
          </a:p>
          <a:p>
            <a:r>
              <a:rPr lang="sv-SE" dirty="0"/>
              <a:t>Fasta situationer (frispark, inkast, hörnor, straff) startas genom att bollen sparkas/kastas igång i spel. Avblåsning görs vid felaktigt inkast. </a:t>
            </a:r>
          </a:p>
          <a:p>
            <a:r>
              <a:rPr lang="sv-SE" b="0" i="0" dirty="0">
                <a:solidFill>
                  <a:srgbClr val="000000"/>
                </a:solidFill>
                <a:effectLst/>
                <a:latin typeface="Aptos"/>
              </a:rPr>
              <a:t>Vid underläge med fyra eller fler mål får det lag som ligger under spela med </a:t>
            </a:r>
            <a:r>
              <a:rPr lang="sv-SE" dirty="0">
                <a:solidFill>
                  <a:srgbClr val="000000"/>
                </a:solidFill>
                <a:latin typeface="Aptos"/>
              </a:rPr>
              <a:t>åtta spelare</a:t>
            </a:r>
            <a:r>
              <a:rPr lang="sv-SE" b="0" i="0" dirty="0">
                <a:solidFill>
                  <a:srgbClr val="000000"/>
                </a:solidFill>
                <a:effectLst/>
                <a:latin typeface="Aptos"/>
              </a:rPr>
              <a:t> till dess att båda lagen gjort lika många mål.</a:t>
            </a:r>
            <a:endParaRPr lang="sv-SE" dirty="0">
              <a:latin typeface="Aptos" panose="02110004020202020204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00E1D5F-F9A3-1BF7-BABB-3815EBBD5E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sv-SE" b="1" dirty="0"/>
              <a:t>Seriespel (grupp medel)</a:t>
            </a:r>
          </a:p>
          <a:p>
            <a:r>
              <a:rPr lang="sv-SE" dirty="0"/>
              <a:t>2 lag (Vapnö Svart och Röd)</a:t>
            </a:r>
          </a:p>
          <a:p>
            <a:r>
              <a:rPr lang="sv-SE" dirty="0"/>
              <a:t>14 matcher, hemma och borta</a:t>
            </a:r>
          </a:p>
        </p:txBody>
      </p:sp>
    </p:spTree>
    <p:extLst>
      <p:ext uri="{BB962C8B-B14F-4D97-AF65-F5344CB8AC3E}">
        <p14:creationId xmlns:p14="http://schemas.microsoft.com/office/powerpoint/2010/main" val="3450172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F131B-61E7-5448-1E1A-7637964BF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4FC4AA-3D7A-1C3F-B1DE-95501779C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Föräldrainformation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5B8659-6387-7E4D-FD20-BE166A11B1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23701"/>
            <a:ext cx="10520258" cy="514209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v-SE" dirty="0"/>
              <a:t>Informationsflöde</a:t>
            </a:r>
            <a:br>
              <a:rPr lang="sv-SE" dirty="0"/>
            </a:br>
            <a:r>
              <a:rPr lang="sv-SE" sz="1700" dirty="0"/>
              <a:t>Laget.se</a:t>
            </a:r>
            <a:br>
              <a:rPr lang="sv-SE" sz="1700" dirty="0"/>
            </a:br>
            <a:r>
              <a:rPr lang="sv-SE" sz="1700" dirty="0" err="1"/>
              <a:t>WhatsApp</a:t>
            </a:r>
            <a:endParaRPr lang="sv-SE" sz="1700"/>
          </a:p>
          <a:p>
            <a:r>
              <a:rPr lang="sv-SE" dirty="0"/>
              <a:t>Trivselgrupp</a:t>
            </a:r>
            <a:br>
              <a:rPr lang="sv-SE" dirty="0"/>
            </a:br>
            <a:r>
              <a:rPr lang="sv-SE" sz="1700" dirty="0"/>
              <a:t>Planera aktiviteter utanför fotbollen, t ex avslutningar eller annat.</a:t>
            </a:r>
          </a:p>
          <a:p>
            <a:r>
              <a:rPr lang="sv-SE" dirty="0"/>
              <a:t>Ekonomiansvarig</a:t>
            </a:r>
            <a:br>
              <a:rPr lang="sv-SE" dirty="0"/>
            </a:br>
            <a:r>
              <a:rPr lang="sv-SE" sz="1700" dirty="0"/>
              <a:t>Försäljning för att öka lagkassan för framtida cuper &amp; aktiviteter</a:t>
            </a:r>
          </a:p>
          <a:p>
            <a:r>
              <a:rPr lang="sv-SE" dirty="0"/>
              <a:t>Träningar</a:t>
            </a:r>
            <a:br>
              <a:rPr lang="sv-SE" dirty="0"/>
            </a:br>
            <a:r>
              <a:rPr lang="sv-SE" sz="1700" dirty="0"/>
              <a:t>Hjälpa till med t ex samla bollar, trösta, knyta skor, toabesök etc.</a:t>
            </a:r>
          </a:p>
          <a:p>
            <a:r>
              <a:rPr lang="sv-SE" dirty="0"/>
              <a:t>Matcher</a:t>
            </a:r>
            <a:br>
              <a:rPr lang="sv-SE" dirty="0"/>
            </a:br>
            <a:r>
              <a:rPr lang="sv-SE" sz="1700" b="1" dirty="0"/>
              <a:t>Uppmuntra</a:t>
            </a:r>
            <a:r>
              <a:rPr lang="sv-SE" sz="1700" dirty="0"/>
              <a:t> både med- och motspelare.</a:t>
            </a:r>
            <a:br>
              <a:rPr lang="sv-SE" sz="1700" dirty="0"/>
            </a:br>
            <a:r>
              <a:rPr lang="sv-SE" sz="1700" b="1" dirty="0"/>
              <a:t>Inte</a:t>
            </a:r>
            <a:r>
              <a:rPr lang="sv-SE" sz="1700" dirty="0"/>
              <a:t> ropa ut instruktioner.</a:t>
            </a:r>
            <a:br>
              <a:rPr lang="sv-SE" sz="1700" dirty="0"/>
            </a:br>
            <a:r>
              <a:rPr lang="sv-SE" sz="1700" b="1" dirty="0"/>
              <a:t>Inte</a:t>
            </a:r>
            <a:r>
              <a:rPr lang="sv-SE" sz="1700" dirty="0"/>
              <a:t> uttrycka sig negativt vare sig mot egna laget, ledare, motståndare eller domare.</a:t>
            </a:r>
            <a:br>
              <a:rPr lang="sv-SE" sz="1700" dirty="0"/>
            </a:br>
            <a:r>
              <a:rPr lang="sv-SE" sz="1700" dirty="0"/>
              <a:t>Du som vårdnadshavare </a:t>
            </a:r>
            <a:r>
              <a:rPr lang="sv-SE" sz="1700" b="1" dirty="0"/>
              <a:t>representerar också Vapnö IF</a:t>
            </a:r>
            <a:r>
              <a:rPr lang="sv-SE" sz="1700" dirty="0"/>
              <a:t>.</a:t>
            </a:r>
          </a:p>
          <a:p>
            <a:r>
              <a:rPr lang="sv-SE" sz="2600" dirty="0"/>
              <a:t>Matchvärd</a:t>
            </a:r>
            <a:br>
              <a:rPr lang="sv-SE" sz="2600" dirty="0"/>
            </a:br>
            <a:r>
              <a:rPr lang="sv-SE" sz="1600" dirty="0"/>
              <a:t>Ta emot domare.</a:t>
            </a:r>
            <a:br>
              <a:rPr lang="sv-SE" sz="1600" dirty="0"/>
            </a:br>
            <a:r>
              <a:rPr lang="sv-SE" sz="1600" dirty="0"/>
              <a:t>Visa vägen till omklädningsrum och planer.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88580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3B660-2CDB-5E89-523C-3C069BF62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A35DA4-8D35-0F65-E757-C9B2F635C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Värderingar &amp; mål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253906-7A4F-D2C7-934A-FEF0B7BC12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359434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sv-SE" dirty="0"/>
              <a:t>Fair Play - Grönt kort</a:t>
            </a:r>
          </a:p>
          <a:p>
            <a:r>
              <a:rPr lang="sv-SE" dirty="0"/>
              <a:t>Roligt</a:t>
            </a:r>
          </a:p>
          <a:p>
            <a:r>
              <a:rPr lang="sv-SE" dirty="0"/>
              <a:t>Utveckling – både i fotboll &amp; socialt.</a:t>
            </a:r>
          </a:p>
          <a:p>
            <a:r>
              <a:rPr lang="sv-SE" dirty="0"/>
              <a:t>Inkluderande miljö.</a:t>
            </a:r>
          </a:p>
          <a:p>
            <a:endParaRPr lang="sv-SE" dirty="0"/>
          </a:p>
          <a:p>
            <a:r>
              <a:rPr lang="sv-SE" dirty="0"/>
              <a:t>https://utbildning.sisuforlag.se/fotboll/tranare/tranarutbildning/fsll/policyarbete/utbildning/fair-play/</a:t>
            </a:r>
          </a:p>
        </p:txBody>
      </p:sp>
    </p:spTree>
    <p:extLst>
      <p:ext uri="{BB962C8B-B14F-4D97-AF65-F5344CB8AC3E}">
        <p14:creationId xmlns:p14="http://schemas.microsoft.com/office/powerpoint/2010/main" val="948577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7F92B-43AE-08FE-C9EF-4636B508D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51EFCD-F003-A996-0A72-858BFBE2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C79CCEC-F17D-7053-F86D-3DF389589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21218" cy="4351338"/>
          </a:xfrm>
        </p:spPr>
        <p:txBody>
          <a:bodyPr/>
          <a:lstStyle/>
          <a:p>
            <a:r>
              <a:rPr lang="sv-SE" dirty="0"/>
              <a:t>Frågor?</a:t>
            </a:r>
          </a:p>
        </p:txBody>
      </p:sp>
    </p:spTree>
    <p:extLst>
      <p:ext uri="{BB962C8B-B14F-4D97-AF65-F5344CB8AC3E}">
        <p14:creationId xmlns:p14="http://schemas.microsoft.com/office/powerpoint/2010/main" val="3637706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B22BC-F807-7D92-6C6C-E35ED4439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1F6A83-5648-2E38-CD43-FF8F6E8E7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426" y="2492974"/>
            <a:ext cx="2493034" cy="1339940"/>
          </a:xfrm>
        </p:spPr>
        <p:txBody>
          <a:bodyPr/>
          <a:lstStyle/>
          <a:p>
            <a:r>
              <a:rPr lang="sv-SE" dirty="0"/>
              <a:t>Tack! </a:t>
            </a:r>
          </a:p>
        </p:txBody>
      </p:sp>
    </p:spTree>
    <p:extLst>
      <p:ext uri="{BB962C8B-B14F-4D97-AF65-F5344CB8AC3E}">
        <p14:creationId xmlns:p14="http://schemas.microsoft.com/office/powerpoint/2010/main" val="3139159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411</TotalTime>
  <Words>353</Words>
  <Application>Microsoft Office PowerPoint</Application>
  <PresentationFormat>Bredbild</PresentationFormat>
  <Paragraphs>52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Office-tema</vt:lpstr>
      <vt:lpstr>Vapnö IF P2015-16</vt:lpstr>
      <vt:lpstr>Agenda</vt:lpstr>
      <vt:lpstr>Ledare</vt:lpstr>
      <vt:lpstr>Träningar</vt:lpstr>
      <vt:lpstr>Matcher</vt:lpstr>
      <vt:lpstr>Föräldrainformation</vt:lpstr>
      <vt:lpstr>Värderingar &amp; mål</vt:lpstr>
      <vt:lpstr>Övrigt</vt:lpstr>
      <vt:lpstr>Tack! </vt:lpstr>
    </vt:vector>
  </TitlesOfParts>
  <Company>MTA Bygg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Vapnö IF P2015-16</dc:title>
  <dc:creator>Martin Alyhr</dc:creator>
  <cp:lastModifiedBy>Medjed Robert - F Halmstad</cp:lastModifiedBy>
  <cp:revision>133</cp:revision>
  <dcterms:created xsi:type="dcterms:W3CDTF">2025-03-27T06:26:32Z</dcterms:created>
  <dcterms:modified xsi:type="dcterms:W3CDTF">2025-05-05T06:09:10Z</dcterms:modified>
</cp:coreProperties>
</file>