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64" r:id="rId5"/>
    <p:sldId id="257" r:id="rId6"/>
    <p:sldId id="258" r:id="rId7"/>
    <p:sldId id="269" r:id="rId8"/>
    <p:sldId id="259" r:id="rId9"/>
    <p:sldId id="268" r:id="rId10"/>
    <p:sldId id="260" r:id="rId11"/>
    <p:sldId id="263" r:id="rId12"/>
    <p:sldId id="270" r:id="rId13"/>
    <p:sldId id="261" r:id="rId14"/>
    <p:sldId id="262" r:id="rId15"/>
    <p:sldId id="272" r:id="rId16"/>
    <p:sldId id="271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1D554F-D887-F40A-9741-FF5C5E519FFF}" v="1" dt="2024-04-12T21:37:16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car Hanson" userId="S::oscar.hanson@ohvvs.se::cb3a2375-8b7b-413a-a256-b0f30ac3feae" providerId="AD" clId="Web-{471D554F-D887-F40A-9741-FF5C5E519FFF}"/>
    <pc:docChg chg="sldOrd">
      <pc:chgData name="Oscar Hanson" userId="S::oscar.hanson@ohvvs.se::cb3a2375-8b7b-413a-a256-b0f30ac3feae" providerId="AD" clId="Web-{471D554F-D887-F40A-9741-FF5C5E519FFF}" dt="2024-04-12T21:37:16.117" v="0"/>
      <pc:docMkLst>
        <pc:docMk/>
      </pc:docMkLst>
      <pc:sldChg chg="ord">
        <pc:chgData name="Oscar Hanson" userId="S::oscar.hanson@ohvvs.se::cb3a2375-8b7b-413a-a256-b0f30ac3feae" providerId="AD" clId="Web-{471D554F-D887-F40A-9741-FF5C5E519FFF}" dt="2024-04-12T21:37:16.117" v="0"/>
        <pc:sldMkLst>
          <pc:docMk/>
          <pc:sldMk cId="2796441423" sldId="268"/>
        </pc:sldMkLst>
      </pc:sldChg>
    </pc:docChg>
  </pc:docChgLst>
  <pc:docChgLst>
    <pc:chgData name="Oscar Hanson" userId="cb3a2375-8b7b-413a-a256-b0f30ac3feae" providerId="ADAL" clId="{1AF596E3-C592-4017-810A-AF2CD7075FAA}"/>
    <pc:docChg chg="undo custSel addSld delSld modSld sldOrd">
      <pc:chgData name="Oscar Hanson" userId="cb3a2375-8b7b-413a-a256-b0f30ac3feae" providerId="ADAL" clId="{1AF596E3-C592-4017-810A-AF2CD7075FAA}" dt="2024-03-06T14:23:16.983" v="4461" actId="313"/>
      <pc:docMkLst>
        <pc:docMk/>
      </pc:docMkLst>
      <pc:sldChg chg="addSp delSp modSp new mod">
        <pc:chgData name="Oscar Hanson" userId="cb3a2375-8b7b-413a-a256-b0f30ac3feae" providerId="ADAL" clId="{1AF596E3-C592-4017-810A-AF2CD7075FAA}" dt="2024-03-06T00:18:16.113" v="4272" actId="1076"/>
        <pc:sldMkLst>
          <pc:docMk/>
          <pc:sldMk cId="1985878592" sldId="256"/>
        </pc:sldMkLst>
        <pc:spChg chg="del">
          <ac:chgData name="Oscar Hanson" userId="cb3a2375-8b7b-413a-a256-b0f30ac3feae" providerId="ADAL" clId="{1AF596E3-C592-4017-810A-AF2CD7075FAA}" dt="2024-03-04T22:41:09.589" v="1" actId="478"/>
          <ac:spMkLst>
            <pc:docMk/>
            <pc:sldMk cId="1985878592" sldId="256"/>
            <ac:spMk id="2" creationId="{48A474A6-BC3B-138E-B409-F40A303D9971}"/>
          </ac:spMkLst>
        </pc:spChg>
        <pc:spChg chg="del">
          <ac:chgData name="Oscar Hanson" userId="cb3a2375-8b7b-413a-a256-b0f30ac3feae" providerId="ADAL" clId="{1AF596E3-C592-4017-810A-AF2CD7075FAA}" dt="2024-03-04T22:41:09.589" v="1" actId="478"/>
          <ac:spMkLst>
            <pc:docMk/>
            <pc:sldMk cId="1985878592" sldId="256"/>
            <ac:spMk id="3" creationId="{C26ABCF9-C5ED-761B-40A7-C8545C2366F8}"/>
          </ac:spMkLst>
        </pc:spChg>
        <pc:spChg chg="add mod">
          <ac:chgData name="Oscar Hanson" userId="cb3a2375-8b7b-413a-a256-b0f30ac3feae" providerId="ADAL" clId="{1AF596E3-C592-4017-810A-AF2CD7075FAA}" dt="2024-03-06T00:18:16.113" v="4272" actId="1076"/>
          <ac:spMkLst>
            <pc:docMk/>
            <pc:sldMk cId="1985878592" sldId="256"/>
            <ac:spMk id="4" creationId="{7461592E-CDBA-9373-75E8-7D4D3DC67B74}"/>
          </ac:spMkLst>
        </pc:spChg>
        <pc:picChg chg="add mod">
          <ac:chgData name="Oscar Hanson" userId="cb3a2375-8b7b-413a-a256-b0f30ac3feae" providerId="ADAL" clId="{1AF596E3-C592-4017-810A-AF2CD7075FAA}" dt="2024-03-04T22:43:02.865" v="4" actId="14100"/>
          <ac:picMkLst>
            <pc:docMk/>
            <pc:sldMk cId="1985878592" sldId="256"/>
            <ac:picMk id="1026" creationId="{A8E03A4F-EF83-952D-BE5F-4E343A58FA09}"/>
          </ac:picMkLst>
        </pc:picChg>
        <pc:picChg chg="add del mod">
          <ac:chgData name="Oscar Hanson" userId="cb3a2375-8b7b-413a-a256-b0f30ac3feae" providerId="ADAL" clId="{1AF596E3-C592-4017-810A-AF2CD7075FAA}" dt="2024-03-04T22:43:43.869" v="25" actId="478"/>
          <ac:picMkLst>
            <pc:docMk/>
            <pc:sldMk cId="1985878592" sldId="256"/>
            <ac:picMk id="1028" creationId="{B8CED066-215E-F249-3FFB-1C6DC51D6CBC}"/>
          </ac:picMkLst>
        </pc:picChg>
      </pc:sldChg>
      <pc:sldChg chg="addSp modSp add mod modTransition modAnim">
        <pc:chgData name="Oscar Hanson" userId="cb3a2375-8b7b-413a-a256-b0f30ac3feae" providerId="ADAL" clId="{1AF596E3-C592-4017-810A-AF2CD7075FAA}" dt="2024-03-05T23:56:51.857" v="3800" actId="20577"/>
        <pc:sldMkLst>
          <pc:docMk/>
          <pc:sldMk cId="2594457616" sldId="257"/>
        </pc:sldMkLst>
        <pc:spChg chg="add mod">
          <ac:chgData name="Oscar Hanson" userId="cb3a2375-8b7b-413a-a256-b0f30ac3feae" providerId="ADAL" clId="{1AF596E3-C592-4017-810A-AF2CD7075FAA}" dt="2024-03-04T22:58:25.320" v="137" actId="1076"/>
          <ac:spMkLst>
            <pc:docMk/>
            <pc:sldMk cId="2594457616" sldId="257"/>
            <ac:spMk id="2" creationId="{21DA5CF0-5759-FB7F-A2F6-EEDC7566840A}"/>
          </ac:spMkLst>
        </pc:spChg>
        <pc:spChg chg="add mod">
          <ac:chgData name="Oscar Hanson" userId="cb3a2375-8b7b-413a-a256-b0f30ac3feae" providerId="ADAL" clId="{1AF596E3-C592-4017-810A-AF2CD7075FAA}" dt="2024-03-04T23:07:12.932" v="466" actId="20577"/>
          <ac:spMkLst>
            <pc:docMk/>
            <pc:sldMk cId="2594457616" sldId="257"/>
            <ac:spMk id="3" creationId="{C31AABF0-F212-52CF-26D2-B953B113B2C3}"/>
          </ac:spMkLst>
        </pc:spChg>
        <pc:spChg chg="add mod">
          <ac:chgData name="Oscar Hanson" userId="cb3a2375-8b7b-413a-a256-b0f30ac3feae" providerId="ADAL" clId="{1AF596E3-C592-4017-810A-AF2CD7075FAA}" dt="2024-03-04T23:07:28.683" v="491" actId="20577"/>
          <ac:spMkLst>
            <pc:docMk/>
            <pc:sldMk cId="2594457616" sldId="257"/>
            <ac:spMk id="4" creationId="{E0467305-49CF-0C23-0ABB-170ADF92AC68}"/>
          </ac:spMkLst>
        </pc:spChg>
        <pc:spChg chg="add mod">
          <ac:chgData name="Oscar Hanson" userId="cb3a2375-8b7b-413a-a256-b0f30ac3feae" providerId="ADAL" clId="{1AF596E3-C592-4017-810A-AF2CD7075FAA}" dt="2024-03-04T23:03:07.213" v="401" actId="1076"/>
          <ac:spMkLst>
            <pc:docMk/>
            <pc:sldMk cId="2594457616" sldId="257"/>
            <ac:spMk id="5" creationId="{99A23EFF-1E89-E8F5-5485-30CDEFD2CA9A}"/>
          </ac:spMkLst>
        </pc:spChg>
        <pc:spChg chg="add mod">
          <ac:chgData name="Oscar Hanson" userId="cb3a2375-8b7b-413a-a256-b0f30ac3feae" providerId="ADAL" clId="{1AF596E3-C592-4017-810A-AF2CD7075FAA}" dt="2024-03-04T23:08:44.872" v="660" actId="113"/>
          <ac:spMkLst>
            <pc:docMk/>
            <pc:sldMk cId="2594457616" sldId="257"/>
            <ac:spMk id="6" creationId="{B83B45FC-A01F-7225-A578-6570ADB35C4C}"/>
          </ac:spMkLst>
        </pc:spChg>
        <pc:spChg chg="add mod">
          <ac:chgData name="Oscar Hanson" userId="cb3a2375-8b7b-413a-a256-b0f30ac3feae" providerId="ADAL" clId="{1AF596E3-C592-4017-810A-AF2CD7075FAA}" dt="2024-03-05T23:56:51.857" v="3800" actId="20577"/>
          <ac:spMkLst>
            <pc:docMk/>
            <pc:sldMk cId="2594457616" sldId="257"/>
            <ac:spMk id="7" creationId="{2AC77A49-1723-B245-6D76-D1C8CDC1C4C9}"/>
          </ac:spMkLst>
        </pc:spChg>
      </pc:sldChg>
      <pc:sldChg chg="addSp modSp add mod modAnim">
        <pc:chgData name="Oscar Hanson" userId="cb3a2375-8b7b-413a-a256-b0f30ac3feae" providerId="ADAL" clId="{1AF596E3-C592-4017-810A-AF2CD7075FAA}" dt="2024-03-06T00:19:46.305" v="4275"/>
        <pc:sldMkLst>
          <pc:docMk/>
          <pc:sldMk cId="1952491616" sldId="258"/>
        </pc:sldMkLst>
        <pc:spChg chg="add mod">
          <ac:chgData name="Oscar Hanson" userId="cb3a2375-8b7b-413a-a256-b0f30ac3feae" providerId="ADAL" clId="{1AF596E3-C592-4017-810A-AF2CD7075FAA}" dt="2024-03-04T23:13:09.291" v="876" actId="1076"/>
          <ac:spMkLst>
            <pc:docMk/>
            <pc:sldMk cId="1952491616" sldId="258"/>
            <ac:spMk id="2" creationId="{76A1C088-7265-EADF-EC55-F83C472FC308}"/>
          </ac:spMkLst>
        </pc:spChg>
        <pc:spChg chg="add mod">
          <ac:chgData name="Oscar Hanson" userId="cb3a2375-8b7b-413a-a256-b0f30ac3feae" providerId="ADAL" clId="{1AF596E3-C592-4017-810A-AF2CD7075FAA}" dt="2024-03-04T23:13:51.100" v="877"/>
          <ac:spMkLst>
            <pc:docMk/>
            <pc:sldMk cId="1952491616" sldId="258"/>
            <ac:spMk id="3" creationId="{62375CD7-0BDF-4DAB-D235-A806155D6911}"/>
          </ac:spMkLst>
        </pc:spChg>
        <pc:spChg chg="add mod">
          <ac:chgData name="Oscar Hanson" userId="cb3a2375-8b7b-413a-a256-b0f30ac3feae" providerId="ADAL" clId="{1AF596E3-C592-4017-810A-AF2CD7075FAA}" dt="2024-03-04T23:18:16.765" v="904" actId="114"/>
          <ac:spMkLst>
            <pc:docMk/>
            <pc:sldMk cId="1952491616" sldId="258"/>
            <ac:spMk id="9" creationId="{628CA6A0-2ED5-07A3-1612-29ED41597683}"/>
          </ac:spMkLst>
        </pc:spChg>
        <pc:picChg chg="add mod">
          <ac:chgData name="Oscar Hanson" userId="cb3a2375-8b7b-413a-a256-b0f30ac3feae" providerId="ADAL" clId="{1AF596E3-C592-4017-810A-AF2CD7075FAA}" dt="2024-03-04T23:16:51.047" v="883" actId="14100"/>
          <ac:picMkLst>
            <pc:docMk/>
            <pc:sldMk cId="1952491616" sldId="258"/>
            <ac:picMk id="5" creationId="{59C5F638-8674-8145-13FB-A01F713167FA}"/>
          </ac:picMkLst>
        </pc:picChg>
        <pc:picChg chg="add mod">
          <ac:chgData name="Oscar Hanson" userId="cb3a2375-8b7b-413a-a256-b0f30ac3feae" providerId="ADAL" clId="{1AF596E3-C592-4017-810A-AF2CD7075FAA}" dt="2024-03-04T23:16:55.952" v="884" actId="14100"/>
          <ac:picMkLst>
            <pc:docMk/>
            <pc:sldMk cId="1952491616" sldId="258"/>
            <ac:picMk id="7" creationId="{76EC00BC-47C6-7C2C-743A-0479671E166A}"/>
          </ac:picMkLst>
        </pc:picChg>
        <pc:picChg chg="add mod">
          <ac:chgData name="Oscar Hanson" userId="cb3a2375-8b7b-413a-a256-b0f30ac3feae" providerId="ADAL" clId="{1AF596E3-C592-4017-810A-AF2CD7075FAA}" dt="2024-03-04T23:13:51.100" v="877"/>
          <ac:picMkLst>
            <pc:docMk/>
            <pc:sldMk cId="1952491616" sldId="258"/>
            <ac:picMk id="12290" creationId="{06A85EB1-967E-1ED5-CC70-5A03196D81AA}"/>
          </ac:picMkLst>
        </pc:picChg>
      </pc:sldChg>
      <pc:sldChg chg="addSp modSp add mod">
        <pc:chgData name="Oscar Hanson" userId="cb3a2375-8b7b-413a-a256-b0f30ac3feae" providerId="ADAL" clId="{1AF596E3-C592-4017-810A-AF2CD7075FAA}" dt="2024-03-05T23:33:26.979" v="2646" actId="115"/>
        <pc:sldMkLst>
          <pc:docMk/>
          <pc:sldMk cId="2557600784" sldId="259"/>
        </pc:sldMkLst>
        <pc:spChg chg="add mod">
          <ac:chgData name="Oscar Hanson" userId="cb3a2375-8b7b-413a-a256-b0f30ac3feae" providerId="ADAL" clId="{1AF596E3-C592-4017-810A-AF2CD7075FAA}" dt="2024-03-04T23:12:03.092" v="782" actId="20577"/>
          <ac:spMkLst>
            <pc:docMk/>
            <pc:sldMk cId="2557600784" sldId="259"/>
            <ac:spMk id="2" creationId="{1DE2CA97-65DC-1224-3545-B0FDF3EA2268}"/>
          </ac:spMkLst>
        </pc:spChg>
        <pc:spChg chg="add mod">
          <ac:chgData name="Oscar Hanson" userId="cb3a2375-8b7b-413a-a256-b0f30ac3feae" providerId="ADAL" clId="{1AF596E3-C592-4017-810A-AF2CD7075FAA}" dt="2024-03-04T23:36:03.122" v="1900" actId="20577"/>
          <ac:spMkLst>
            <pc:docMk/>
            <pc:sldMk cId="2557600784" sldId="259"/>
            <ac:spMk id="3" creationId="{1C768A9B-9E00-C876-7DE1-B24CFAFD0E7F}"/>
          </ac:spMkLst>
        </pc:spChg>
        <pc:spChg chg="add mod">
          <ac:chgData name="Oscar Hanson" userId="cb3a2375-8b7b-413a-a256-b0f30ac3feae" providerId="ADAL" clId="{1AF596E3-C592-4017-810A-AF2CD7075FAA}" dt="2024-03-05T23:33:26.979" v="2646" actId="115"/>
          <ac:spMkLst>
            <pc:docMk/>
            <pc:sldMk cId="2557600784" sldId="259"/>
            <ac:spMk id="4" creationId="{D868CB22-6438-8200-A2A0-95FF3773E6C7}"/>
          </ac:spMkLst>
        </pc:spChg>
        <pc:spChg chg="add mod">
          <ac:chgData name="Oscar Hanson" userId="cb3a2375-8b7b-413a-a256-b0f30ac3feae" providerId="ADAL" clId="{1AF596E3-C592-4017-810A-AF2CD7075FAA}" dt="2024-03-04T23:39:29.086" v="2254" actId="20577"/>
          <ac:spMkLst>
            <pc:docMk/>
            <pc:sldMk cId="2557600784" sldId="259"/>
            <ac:spMk id="5" creationId="{83604EB7-7AE7-8E1E-75A0-7FB623333B34}"/>
          </ac:spMkLst>
        </pc:spChg>
        <pc:spChg chg="add mod">
          <ac:chgData name="Oscar Hanson" userId="cb3a2375-8b7b-413a-a256-b0f30ac3feae" providerId="ADAL" clId="{1AF596E3-C592-4017-810A-AF2CD7075FAA}" dt="2024-03-04T23:39:25.635" v="2253" actId="20577"/>
          <ac:spMkLst>
            <pc:docMk/>
            <pc:sldMk cId="2557600784" sldId="259"/>
            <ac:spMk id="6" creationId="{A2E8D714-4481-E6D2-16C9-489EEAD3895E}"/>
          </ac:spMkLst>
        </pc:spChg>
        <pc:spChg chg="add mod">
          <ac:chgData name="Oscar Hanson" userId="cb3a2375-8b7b-413a-a256-b0f30ac3feae" providerId="ADAL" clId="{1AF596E3-C592-4017-810A-AF2CD7075FAA}" dt="2024-03-04T23:40:20.331" v="2356" actId="20577"/>
          <ac:spMkLst>
            <pc:docMk/>
            <pc:sldMk cId="2557600784" sldId="259"/>
            <ac:spMk id="7" creationId="{8089782B-6CAE-C56F-2482-573416E18EE7}"/>
          </ac:spMkLst>
        </pc:spChg>
        <pc:spChg chg="add mod">
          <ac:chgData name="Oscar Hanson" userId="cb3a2375-8b7b-413a-a256-b0f30ac3feae" providerId="ADAL" clId="{1AF596E3-C592-4017-810A-AF2CD7075FAA}" dt="2024-03-05T23:33:17.905" v="2645" actId="6549"/>
          <ac:spMkLst>
            <pc:docMk/>
            <pc:sldMk cId="2557600784" sldId="259"/>
            <ac:spMk id="8" creationId="{5D87F351-E547-C962-61E4-68CF914AF4EE}"/>
          </ac:spMkLst>
        </pc:spChg>
      </pc:sldChg>
      <pc:sldChg chg="addSp modSp add mod">
        <pc:chgData name="Oscar Hanson" userId="cb3a2375-8b7b-413a-a256-b0f30ac3feae" providerId="ADAL" clId="{1AF596E3-C592-4017-810A-AF2CD7075FAA}" dt="2024-03-06T00:20:46.259" v="4283" actId="1076"/>
        <pc:sldMkLst>
          <pc:docMk/>
          <pc:sldMk cId="4039130548" sldId="260"/>
        </pc:sldMkLst>
        <pc:spChg chg="add mod">
          <ac:chgData name="Oscar Hanson" userId="cb3a2375-8b7b-413a-a256-b0f30ac3feae" providerId="ADAL" clId="{1AF596E3-C592-4017-810A-AF2CD7075FAA}" dt="2024-03-06T00:20:46.259" v="4283" actId="1076"/>
          <ac:spMkLst>
            <pc:docMk/>
            <pc:sldMk cId="4039130548" sldId="260"/>
            <ac:spMk id="2" creationId="{A450F116-4585-2E3F-D72C-1AFB47C38DE3}"/>
          </ac:spMkLst>
        </pc:spChg>
        <pc:spChg chg="add mod">
          <ac:chgData name="Oscar Hanson" userId="cb3a2375-8b7b-413a-a256-b0f30ac3feae" providerId="ADAL" clId="{1AF596E3-C592-4017-810A-AF2CD7075FAA}" dt="2024-03-05T23:33:36.285" v="2649" actId="20577"/>
          <ac:spMkLst>
            <pc:docMk/>
            <pc:sldMk cId="4039130548" sldId="260"/>
            <ac:spMk id="3" creationId="{D49B81C0-94F5-4FC3-5E8E-D40FC583A138}"/>
          </ac:spMkLst>
        </pc:spChg>
      </pc:sldChg>
      <pc:sldChg chg="addSp modSp add mod modAnim">
        <pc:chgData name="Oscar Hanson" userId="cb3a2375-8b7b-413a-a256-b0f30ac3feae" providerId="ADAL" clId="{1AF596E3-C592-4017-810A-AF2CD7075FAA}" dt="2024-03-05T23:56:08.568" v="3755"/>
        <pc:sldMkLst>
          <pc:docMk/>
          <pc:sldMk cId="1871094097" sldId="261"/>
        </pc:sldMkLst>
        <pc:spChg chg="add mod">
          <ac:chgData name="Oscar Hanson" userId="cb3a2375-8b7b-413a-a256-b0f30ac3feae" providerId="ADAL" clId="{1AF596E3-C592-4017-810A-AF2CD7075FAA}" dt="2024-03-05T23:55:12.851" v="3749" actId="1076"/>
          <ac:spMkLst>
            <pc:docMk/>
            <pc:sldMk cId="1871094097" sldId="261"/>
            <ac:spMk id="2" creationId="{A4962E5D-8874-2899-A4A9-38386D717A04}"/>
          </ac:spMkLst>
        </pc:spChg>
        <pc:spChg chg="add mod">
          <ac:chgData name="Oscar Hanson" userId="cb3a2375-8b7b-413a-a256-b0f30ac3feae" providerId="ADAL" clId="{1AF596E3-C592-4017-810A-AF2CD7075FAA}" dt="2024-03-05T23:55:02.764" v="3745" actId="20577"/>
          <ac:spMkLst>
            <pc:docMk/>
            <pc:sldMk cId="1871094097" sldId="261"/>
            <ac:spMk id="3" creationId="{3D485D1C-7034-4E97-C8FD-B070FF8DA710}"/>
          </ac:spMkLst>
        </pc:spChg>
      </pc:sldChg>
      <pc:sldChg chg="addSp delSp modSp add mod modAnim">
        <pc:chgData name="Oscar Hanson" userId="cb3a2375-8b7b-413a-a256-b0f30ac3feae" providerId="ADAL" clId="{1AF596E3-C592-4017-810A-AF2CD7075FAA}" dt="2024-03-06T00:17:01.083" v="4241"/>
        <pc:sldMkLst>
          <pc:docMk/>
          <pc:sldMk cId="1101589074" sldId="262"/>
        </pc:sldMkLst>
        <pc:spChg chg="add mod">
          <ac:chgData name="Oscar Hanson" userId="cb3a2375-8b7b-413a-a256-b0f30ac3feae" providerId="ADAL" clId="{1AF596E3-C592-4017-810A-AF2CD7075FAA}" dt="2024-03-04T23:12:47.564" v="873" actId="20577"/>
          <ac:spMkLst>
            <pc:docMk/>
            <pc:sldMk cId="1101589074" sldId="262"/>
            <ac:spMk id="2" creationId="{B450A3A9-7820-50A9-1505-8FE281AA8FC9}"/>
          </ac:spMkLst>
        </pc:spChg>
        <pc:spChg chg="add mod">
          <ac:chgData name="Oscar Hanson" userId="cb3a2375-8b7b-413a-a256-b0f30ac3feae" providerId="ADAL" clId="{1AF596E3-C592-4017-810A-AF2CD7075FAA}" dt="2024-03-06T00:12:16.338" v="4062" actId="1076"/>
          <ac:spMkLst>
            <pc:docMk/>
            <pc:sldMk cId="1101589074" sldId="262"/>
            <ac:spMk id="4" creationId="{C09431B0-9259-E542-C5C2-CF7AE206ED11}"/>
          </ac:spMkLst>
        </pc:spChg>
        <pc:spChg chg="add mod">
          <ac:chgData name="Oscar Hanson" userId="cb3a2375-8b7b-413a-a256-b0f30ac3feae" providerId="ADAL" clId="{1AF596E3-C592-4017-810A-AF2CD7075FAA}" dt="2024-03-06T00:12:36.408" v="4066" actId="14100"/>
          <ac:spMkLst>
            <pc:docMk/>
            <pc:sldMk cId="1101589074" sldId="262"/>
            <ac:spMk id="5" creationId="{84BA1D5D-9C56-92A7-37EF-9EA49D4CBFF3}"/>
          </ac:spMkLst>
        </pc:spChg>
        <pc:spChg chg="add mod">
          <ac:chgData name="Oscar Hanson" userId="cb3a2375-8b7b-413a-a256-b0f30ac3feae" providerId="ADAL" clId="{1AF596E3-C592-4017-810A-AF2CD7075FAA}" dt="2024-03-06T00:16:50.725" v="4240" actId="1076"/>
          <ac:spMkLst>
            <pc:docMk/>
            <pc:sldMk cId="1101589074" sldId="262"/>
            <ac:spMk id="6" creationId="{4C2639BA-D2BA-7389-F749-06149812F22D}"/>
          </ac:spMkLst>
        </pc:spChg>
        <pc:picChg chg="add mod">
          <ac:chgData name="Oscar Hanson" userId="cb3a2375-8b7b-413a-a256-b0f30ac3feae" providerId="ADAL" clId="{1AF596E3-C592-4017-810A-AF2CD7075FAA}" dt="2024-03-06T00:11:58.576" v="4059" actId="1076"/>
          <ac:picMkLst>
            <pc:docMk/>
            <pc:sldMk cId="1101589074" sldId="262"/>
            <ac:picMk id="3" creationId="{392BEA4B-7628-19F4-0819-7DEA035B6FBB}"/>
          </ac:picMkLst>
        </pc:picChg>
        <pc:picChg chg="add del">
          <ac:chgData name="Oscar Hanson" userId="cb3a2375-8b7b-413a-a256-b0f30ac3feae" providerId="ADAL" clId="{1AF596E3-C592-4017-810A-AF2CD7075FAA}" dt="2024-03-06T00:06:39.601" v="3825" actId="478"/>
          <ac:picMkLst>
            <pc:docMk/>
            <pc:sldMk cId="1101589074" sldId="262"/>
            <ac:picMk id="1028" creationId="{B259EEE8-16A3-22D4-FF0F-A7F7E870CAAC}"/>
          </ac:picMkLst>
        </pc:picChg>
        <pc:picChg chg="add mod">
          <ac:chgData name="Oscar Hanson" userId="cb3a2375-8b7b-413a-a256-b0f30ac3feae" providerId="ADAL" clId="{1AF596E3-C592-4017-810A-AF2CD7075FAA}" dt="2024-03-06T00:12:20.979" v="4063" actId="1076"/>
          <ac:picMkLst>
            <pc:docMk/>
            <pc:sldMk cId="1101589074" sldId="262"/>
            <ac:picMk id="1030" creationId="{691706E3-B453-AFD0-A7A1-2B5044899C8E}"/>
          </ac:picMkLst>
        </pc:picChg>
      </pc:sldChg>
      <pc:sldChg chg="addSp modSp add mod ord modAnim">
        <pc:chgData name="Oscar Hanson" userId="cb3a2375-8b7b-413a-a256-b0f30ac3feae" providerId="ADAL" clId="{1AF596E3-C592-4017-810A-AF2CD7075FAA}" dt="2024-03-06T00:21:48.180" v="4289" actId="1076"/>
        <pc:sldMkLst>
          <pc:docMk/>
          <pc:sldMk cId="3537587579" sldId="263"/>
        </pc:sldMkLst>
        <pc:spChg chg="add mod">
          <ac:chgData name="Oscar Hanson" userId="cb3a2375-8b7b-413a-a256-b0f30ac3feae" providerId="ADAL" clId="{1AF596E3-C592-4017-810A-AF2CD7075FAA}" dt="2024-03-05T23:44:54.662" v="3145" actId="1035"/>
          <ac:spMkLst>
            <pc:docMk/>
            <pc:sldMk cId="3537587579" sldId="263"/>
            <ac:spMk id="2" creationId="{4002CCE2-3E20-3A4E-560F-7E59B196011E}"/>
          </ac:spMkLst>
        </pc:spChg>
        <pc:spChg chg="add mod">
          <ac:chgData name="Oscar Hanson" userId="cb3a2375-8b7b-413a-a256-b0f30ac3feae" providerId="ADAL" clId="{1AF596E3-C592-4017-810A-AF2CD7075FAA}" dt="2024-03-05T23:34:51.332" v="2684"/>
          <ac:spMkLst>
            <pc:docMk/>
            <pc:sldMk cId="3537587579" sldId="263"/>
            <ac:spMk id="3" creationId="{1CFEF1C4-BB7F-F449-45E0-A19477E4B9DB}"/>
          </ac:spMkLst>
        </pc:spChg>
        <pc:spChg chg="add mod">
          <ac:chgData name="Oscar Hanson" userId="cb3a2375-8b7b-413a-a256-b0f30ac3feae" providerId="ADAL" clId="{1AF596E3-C592-4017-810A-AF2CD7075FAA}" dt="2024-03-06T00:21:04.090" v="4284" actId="1076"/>
          <ac:spMkLst>
            <pc:docMk/>
            <pc:sldMk cId="3537587579" sldId="263"/>
            <ac:spMk id="4" creationId="{6C2A53C0-A60A-3B5C-AFC9-7D64AE22CC42}"/>
          </ac:spMkLst>
        </pc:spChg>
        <pc:spChg chg="add mod">
          <ac:chgData name="Oscar Hanson" userId="cb3a2375-8b7b-413a-a256-b0f30ac3feae" providerId="ADAL" clId="{1AF596E3-C592-4017-810A-AF2CD7075FAA}" dt="2024-03-06T00:21:48.180" v="4289" actId="1076"/>
          <ac:spMkLst>
            <pc:docMk/>
            <pc:sldMk cId="3537587579" sldId="263"/>
            <ac:spMk id="5" creationId="{A681763E-A347-117C-AA8E-928187290A6B}"/>
          </ac:spMkLst>
        </pc:spChg>
        <pc:spChg chg="add mod">
          <ac:chgData name="Oscar Hanson" userId="cb3a2375-8b7b-413a-a256-b0f30ac3feae" providerId="ADAL" clId="{1AF596E3-C592-4017-810A-AF2CD7075FAA}" dt="2024-03-05T23:47:46.608" v="3438" actId="1076"/>
          <ac:spMkLst>
            <pc:docMk/>
            <pc:sldMk cId="3537587579" sldId="263"/>
            <ac:spMk id="6" creationId="{ED85964D-280B-EC54-7E84-1FCAC45F24D6}"/>
          </ac:spMkLst>
        </pc:spChg>
        <pc:spChg chg="add mod">
          <ac:chgData name="Oscar Hanson" userId="cb3a2375-8b7b-413a-a256-b0f30ac3feae" providerId="ADAL" clId="{1AF596E3-C592-4017-810A-AF2CD7075FAA}" dt="2024-03-05T23:47:58.739" v="3441" actId="1076"/>
          <ac:spMkLst>
            <pc:docMk/>
            <pc:sldMk cId="3537587579" sldId="263"/>
            <ac:spMk id="7" creationId="{0F61D324-B0EE-E082-809B-EC0D8DCD1BB6}"/>
          </ac:spMkLst>
        </pc:spChg>
      </pc:sldChg>
      <pc:sldChg chg="addSp modSp add mod ord">
        <pc:chgData name="Oscar Hanson" userId="cb3a2375-8b7b-413a-a256-b0f30ac3feae" providerId="ADAL" clId="{1AF596E3-C592-4017-810A-AF2CD7075FAA}" dt="2024-03-05T23:50:07.660" v="3478" actId="1076"/>
        <pc:sldMkLst>
          <pc:docMk/>
          <pc:sldMk cId="599297546" sldId="264"/>
        </pc:sldMkLst>
        <pc:spChg chg="add mod">
          <ac:chgData name="Oscar Hanson" userId="cb3a2375-8b7b-413a-a256-b0f30ac3feae" providerId="ADAL" clId="{1AF596E3-C592-4017-810A-AF2CD7075FAA}" dt="2024-03-05T23:50:07.660" v="3478" actId="1076"/>
          <ac:spMkLst>
            <pc:docMk/>
            <pc:sldMk cId="599297546" sldId="264"/>
            <ac:spMk id="2" creationId="{C36DF81A-26B3-8C30-CFAA-7D54BD26B07A}"/>
          </ac:spMkLst>
        </pc:spChg>
      </pc:sldChg>
      <pc:sldChg chg="add del">
        <pc:chgData name="Oscar Hanson" userId="cb3a2375-8b7b-413a-a256-b0f30ac3feae" providerId="ADAL" clId="{1AF596E3-C592-4017-810A-AF2CD7075FAA}" dt="2024-03-05T23:59:42.068" v="3803" actId="47"/>
        <pc:sldMkLst>
          <pc:docMk/>
          <pc:sldMk cId="1377631317" sldId="265"/>
        </pc:sldMkLst>
      </pc:sldChg>
      <pc:sldChg chg="add del">
        <pc:chgData name="Oscar Hanson" userId="cb3a2375-8b7b-413a-a256-b0f30ac3feae" providerId="ADAL" clId="{1AF596E3-C592-4017-810A-AF2CD7075FAA}" dt="2024-03-05T23:59:42.068" v="3803" actId="47"/>
        <pc:sldMkLst>
          <pc:docMk/>
          <pc:sldMk cId="3540030118" sldId="266"/>
        </pc:sldMkLst>
      </pc:sldChg>
      <pc:sldChg chg="add del">
        <pc:chgData name="Oscar Hanson" userId="cb3a2375-8b7b-413a-a256-b0f30ac3feae" providerId="ADAL" clId="{1AF596E3-C592-4017-810A-AF2CD7075FAA}" dt="2024-03-05T23:59:42.068" v="3803" actId="47"/>
        <pc:sldMkLst>
          <pc:docMk/>
          <pc:sldMk cId="3956843793" sldId="267"/>
        </pc:sldMkLst>
      </pc:sldChg>
      <pc:sldChg chg="addSp modSp add mod modAnim">
        <pc:chgData name="Oscar Hanson" userId="cb3a2375-8b7b-413a-a256-b0f30ac3feae" providerId="ADAL" clId="{1AF596E3-C592-4017-810A-AF2CD7075FAA}" dt="2024-03-04T23:35:08.618" v="1816"/>
        <pc:sldMkLst>
          <pc:docMk/>
          <pc:sldMk cId="2796441423" sldId="268"/>
        </pc:sldMkLst>
        <pc:spChg chg="mod">
          <ac:chgData name="Oscar Hanson" userId="cb3a2375-8b7b-413a-a256-b0f30ac3feae" providerId="ADAL" clId="{1AF596E3-C592-4017-810A-AF2CD7075FAA}" dt="2024-03-04T23:11:58.569" v="776" actId="20577"/>
          <ac:spMkLst>
            <pc:docMk/>
            <pc:sldMk cId="2796441423" sldId="268"/>
            <ac:spMk id="2" creationId="{3B95BACB-2186-98AC-1F77-2E82C2381BAF}"/>
          </ac:spMkLst>
        </pc:spChg>
        <pc:spChg chg="add mod">
          <ac:chgData name="Oscar Hanson" userId="cb3a2375-8b7b-413a-a256-b0f30ac3feae" providerId="ADAL" clId="{1AF596E3-C592-4017-810A-AF2CD7075FAA}" dt="2024-03-04T23:27:02.235" v="1524" actId="114"/>
          <ac:spMkLst>
            <pc:docMk/>
            <pc:sldMk cId="2796441423" sldId="268"/>
            <ac:spMk id="3" creationId="{ABF199F4-57AD-FA06-7981-267699E6B016}"/>
          </ac:spMkLst>
        </pc:spChg>
        <pc:spChg chg="add mod">
          <ac:chgData name="Oscar Hanson" userId="cb3a2375-8b7b-413a-a256-b0f30ac3feae" providerId="ADAL" clId="{1AF596E3-C592-4017-810A-AF2CD7075FAA}" dt="2024-03-04T23:32:53.698" v="1791" actId="1076"/>
          <ac:spMkLst>
            <pc:docMk/>
            <pc:sldMk cId="2796441423" sldId="268"/>
            <ac:spMk id="4" creationId="{FBF6C2BA-2D2E-5011-9A70-FFBB0A27B98C}"/>
          </ac:spMkLst>
        </pc:spChg>
        <pc:spChg chg="add mod">
          <ac:chgData name="Oscar Hanson" userId="cb3a2375-8b7b-413a-a256-b0f30ac3feae" providerId="ADAL" clId="{1AF596E3-C592-4017-810A-AF2CD7075FAA}" dt="2024-03-04T23:33:26.515" v="1795" actId="1076"/>
          <ac:spMkLst>
            <pc:docMk/>
            <pc:sldMk cId="2796441423" sldId="268"/>
            <ac:spMk id="5" creationId="{1CC0B002-5052-A679-B4AE-6DF05335C44E}"/>
          </ac:spMkLst>
        </pc:spChg>
        <pc:spChg chg="add mod">
          <ac:chgData name="Oscar Hanson" userId="cb3a2375-8b7b-413a-a256-b0f30ac3feae" providerId="ADAL" clId="{1AF596E3-C592-4017-810A-AF2CD7075FAA}" dt="2024-03-04T23:32:57.264" v="1792" actId="1076"/>
          <ac:spMkLst>
            <pc:docMk/>
            <pc:sldMk cId="2796441423" sldId="268"/>
            <ac:spMk id="6" creationId="{381F77CC-C923-A1F7-5810-14F88A9E14D3}"/>
          </ac:spMkLst>
        </pc:spChg>
        <pc:spChg chg="add mod">
          <ac:chgData name="Oscar Hanson" userId="cb3a2375-8b7b-413a-a256-b0f30ac3feae" providerId="ADAL" clId="{1AF596E3-C592-4017-810A-AF2CD7075FAA}" dt="2024-03-04T23:33:30.499" v="1796" actId="1076"/>
          <ac:spMkLst>
            <pc:docMk/>
            <pc:sldMk cId="2796441423" sldId="268"/>
            <ac:spMk id="7" creationId="{A483057A-CD24-8F41-ABB8-3E3D6FA98ED1}"/>
          </ac:spMkLst>
        </pc:spChg>
        <pc:spChg chg="add mod">
          <ac:chgData name="Oscar Hanson" userId="cb3a2375-8b7b-413a-a256-b0f30ac3feae" providerId="ADAL" clId="{1AF596E3-C592-4017-810A-AF2CD7075FAA}" dt="2024-03-04T23:33:35.789" v="1797" actId="1076"/>
          <ac:spMkLst>
            <pc:docMk/>
            <pc:sldMk cId="2796441423" sldId="268"/>
            <ac:spMk id="8" creationId="{CC08FBA7-6CAB-E387-D6B9-D52739C21426}"/>
          </ac:spMkLst>
        </pc:spChg>
        <pc:spChg chg="add mod">
          <ac:chgData name="Oscar Hanson" userId="cb3a2375-8b7b-413a-a256-b0f30ac3feae" providerId="ADAL" clId="{1AF596E3-C592-4017-810A-AF2CD7075FAA}" dt="2024-03-04T23:33:19.799" v="1794" actId="1076"/>
          <ac:spMkLst>
            <pc:docMk/>
            <pc:sldMk cId="2796441423" sldId="268"/>
            <ac:spMk id="9" creationId="{CD01EEEB-D3E6-8FBB-FDFF-F573348D9A72}"/>
          </ac:spMkLst>
        </pc:spChg>
        <pc:spChg chg="add mod">
          <ac:chgData name="Oscar Hanson" userId="cb3a2375-8b7b-413a-a256-b0f30ac3feae" providerId="ADAL" clId="{1AF596E3-C592-4017-810A-AF2CD7075FAA}" dt="2024-03-04T23:34:59.160" v="1813" actId="20577"/>
          <ac:spMkLst>
            <pc:docMk/>
            <pc:sldMk cId="2796441423" sldId="268"/>
            <ac:spMk id="10" creationId="{1A6A5168-2D56-91F2-1C1B-9FC6E1CAE263}"/>
          </ac:spMkLst>
        </pc:spChg>
      </pc:sldChg>
      <pc:sldChg chg="addSp delSp modSp add mod modAnim">
        <pc:chgData name="Oscar Hanson" userId="cb3a2375-8b7b-413a-a256-b0f30ac3feae" providerId="ADAL" clId="{1AF596E3-C592-4017-810A-AF2CD7075FAA}" dt="2024-03-06T00:19:59.882" v="4282" actId="6549"/>
        <pc:sldMkLst>
          <pc:docMk/>
          <pc:sldMk cId="3115716916" sldId="269"/>
        </pc:sldMkLst>
        <pc:spChg chg="add mod">
          <ac:chgData name="Oscar Hanson" userId="cb3a2375-8b7b-413a-a256-b0f30ac3feae" providerId="ADAL" clId="{1AF596E3-C592-4017-810A-AF2CD7075FAA}" dt="2024-03-05T23:58:33.529" v="3801" actId="1076"/>
          <ac:spMkLst>
            <pc:docMk/>
            <pc:sldMk cId="3115716916" sldId="269"/>
            <ac:spMk id="3" creationId="{B6571D31-5F93-AF9A-F041-30928D87F12D}"/>
          </ac:spMkLst>
        </pc:spChg>
        <pc:spChg chg="add mod">
          <ac:chgData name="Oscar Hanson" userId="cb3a2375-8b7b-413a-a256-b0f30ac3feae" providerId="ADAL" clId="{1AF596E3-C592-4017-810A-AF2CD7075FAA}" dt="2024-03-06T00:19:59.882" v="4282" actId="6549"/>
          <ac:spMkLst>
            <pc:docMk/>
            <pc:sldMk cId="3115716916" sldId="269"/>
            <ac:spMk id="4" creationId="{DF05AECE-0E31-26BF-0387-18C5FCB037B4}"/>
          </ac:spMkLst>
        </pc:spChg>
        <pc:spChg chg="add mod">
          <ac:chgData name="Oscar Hanson" userId="cb3a2375-8b7b-413a-a256-b0f30ac3feae" providerId="ADAL" clId="{1AF596E3-C592-4017-810A-AF2CD7075FAA}" dt="2024-03-05T23:58:38.427" v="3802" actId="1076"/>
          <ac:spMkLst>
            <pc:docMk/>
            <pc:sldMk cId="3115716916" sldId="269"/>
            <ac:spMk id="6" creationId="{AFD9FB39-8920-B3B1-52F7-EBEB2B838A2E}"/>
          </ac:spMkLst>
        </pc:spChg>
        <pc:spChg chg="del">
          <ac:chgData name="Oscar Hanson" userId="cb3a2375-8b7b-413a-a256-b0f30ac3feae" providerId="ADAL" clId="{1AF596E3-C592-4017-810A-AF2CD7075FAA}" dt="2024-03-04T23:18:45.596" v="908" actId="478"/>
          <ac:spMkLst>
            <pc:docMk/>
            <pc:sldMk cId="3115716916" sldId="269"/>
            <ac:spMk id="9" creationId="{66DCBC4E-80B8-F700-7A82-A877C01FDA60}"/>
          </ac:spMkLst>
        </pc:spChg>
        <pc:picChg chg="del">
          <ac:chgData name="Oscar Hanson" userId="cb3a2375-8b7b-413a-a256-b0f30ac3feae" providerId="ADAL" clId="{1AF596E3-C592-4017-810A-AF2CD7075FAA}" dt="2024-03-04T23:18:43.453" v="906" actId="478"/>
          <ac:picMkLst>
            <pc:docMk/>
            <pc:sldMk cId="3115716916" sldId="269"/>
            <ac:picMk id="5" creationId="{647C75F0-CF45-CD77-51DC-79CC2DEBFBEF}"/>
          </ac:picMkLst>
        </pc:picChg>
        <pc:picChg chg="del">
          <ac:chgData name="Oscar Hanson" userId="cb3a2375-8b7b-413a-a256-b0f30ac3feae" providerId="ADAL" clId="{1AF596E3-C592-4017-810A-AF2CD7075FAA}" dt="2024-03-04T23:18:43.968" v="907" actId="478"/>
          <ac:picMkLst>
            <pc:docMk/>
            <pc:sldMk cId="3115716916" sldId="269"/>
            <ac:picMk id="7" creationId="{B4315D68-E62F-1C13-401D-BBE3B0DC944A}"/>
          </ac:picMkLst>
        </pc:picChg>
      </pc:sldChg>
      <pc:sldChg chg="addSp delSp modSp add mod modAnim">
        <pc:chgData name="Oscar Hanson" userId="cb3a2375-8b7b-413a-a256-b0f30ac3feae" providerId="ADAL" clId="{1AF596E3-C592-4017-810A-AF2CD7075FAA}" dt="2024-03-06T00:25:05.545" v="4428" actId="20577"/>
        <pc:sldMkLst>
          <pc:docMk/>
          <pc:sldMk cId="2126252323" sldId="270"/>
        </pc:sldMkLst>
        <pc:spChg chg="del mod">
          <ac:chgData name="Oscar Hanson" userId="cb3a2375-8b7b-413a-a256-b0f30ac3feae" providerId="ADAL" clId="{1AF596E3-C592-4017-810A-AF2CD7075FAA}" dt="2024-03-05T23:37:36.754" v="2772" actId="478"/>
          <ac:spMkLst>
            <pc:docMk/>
            <pc:sldMk cId="2126252323" sldId="270"/>
            <ac:spMk id="2" creationId="{5C7690BA-CE6D-720A-F307-764D7877271B}"/>
          </ac:spMkLst>
        </pc:spChg>
        <pc:spChg chg="add mod">
          <ac:chgData name="Oscar Hanson" userId="cb3a2375-8b7b-413a-a256-b0f30ac3feae" providerId="ADAL" clId="{1AF596E3-C592-4017-810A-AF2CD7075FAA}" dt="2024-03-05T23:44:47.607" v="3138" actId="1076"/>
          <ac:spMkLst>
            <pc:docMk/>
            <pc:sldMk cId="2126252323" sldId="270"/>
            <ac:spMk id="3" creationId="{07D78838-9D1A-BC25-8135-A42F6A46CDBF}"/>
          </ac:spMkLst>
        </pc:spChg>
        <pc:spChg chg="add mod">
          <ac:chgData name="Oscar Hanson" userId="cb3a2375-8b7b-413a-a256-b0f30ac3feae" providerId="ADAL" clId="{1AF596E3-C592-4017-810A-AF2CD7075FAA}" dt="2024-03-05T23:49:18.394" v="3453" actId="1076"/>
          <ac:spMkLst>
            <pc:docMk/>
            <pc:sldMk cId="2126252323" sldId="270"/>
            <ac:spMk id="4" creationId="{277CE219-7F9B-8F34-0E68-495F461D0E11}"/>
          </ac:spMkLst>
        </pc:spChg>
        <pc:spChg chg="add mod">
          <ac:chgData name="Oscar Hanson" userId="cb3a2375-8b7b-413a-a256-b0f30ac3feae" providerId="ADAL" clId="{1AF596E3-C592-4017-810A-AF2CD7075FAA}" dt="2024-03-06T00:25:05.545" v="4428" actId="20577"/>
          <ac:spMkLst>
            <pc:docMk/>
            <pc:sldMk cId="2126252323" sldId="270"/>
            <ac:spMk id="5" creationId="{302B2BC9-53AE-7B10-F09F-97338086C291}"/>
          </ac:spMkLst>
        </pc:spChg>
        <pc:spChg chg="add mod">
          <ac:chgData name="Oscar Hanson" userId="cb3a2375-8b7b-413a-a256-b0f30ac3feae" providerId="ADAL" clId="{1AF596E3-C592-4017-810A-AF2CD7075FAA}" dt="2024-03-05T23:43:27.212" v="3133" actId="1076"/>
          <ac:spMkLst>
            <pc:docMk/>
            <pc:sldMk cId="2126252323" sldId="270"/>
            <ac:spMk id="6" creationId="{94C2D9E1-E2BD-29DE-B8D5-F284248D9FDD}"/>
          </ac:spMkLst>
        </pc:spChg>
        <pc:spChg chg="add mod">
          <ac:chgData name="Oscar Hanson" userId="cb3a2375-8b7b-413a-a256-b0f30ac3feae" providerId="ADAL" clId="{1AF596E3-C592-4017-810A-AF2CD7075FAA}" dt="2024-03-06T00:23:18.368" v="4388" actId="1076"/>
          <ac:spMkLst>
            <pc:docMk/>
            <pc:sldMk cId="2126252323" sldId="270"/>
            <ac:spMk id="7" creationId="{49B95397-3182-AEA4-083E-1898E4579247}"/>
          </ac:spMkLst>
        </pc:spChg>
      </pc:sldChg>
      <pc:sldChg chg="modSp add mod">
        <pc:chgData name="Oscar Hanson" userId="cb3a2375-8b7b-413a-a256-b0f30ac3feae" providerId="ADAL" clId="{1AF596E3-C592-4017-810A-AF2CD7075FAA}" dt="2024-03-06T00:18:01.866" v="4271" actId="20577"/>
        <pc:sldMkLst>
          <pc:docMk/>
          <pc:sldMk cId="1245978868" sldId="271"/>
        </pc:sldMkLst>
        <pc:spChg chg="mod">
          <ac:chgData name="Oscar Hanson" userId="cb3a2375-8b7b-413a-a256-b0f30ac3feae" providerId="ADAL" clId="{1AF596E3-C592-4017-810A-AF2CD7075FAA}" dt="2024-03-06T00:18:01.866" v="4271" actId="20577"/>
          <ac:spMkLst>
            <pc:docMk/>
            <pc:sldMk cId="1245978868" sldId="271"/>
            <ac:spMk id="4" creationId="{C9497CE4-4701-98D1-E425-DDF34FDA06DD}"/>
          </ac:spMkLst>
        </pc:spChg>
      </pc:sldChg>
      <pc:sldChg chg="modSp add mod">
        <pc:chgData name="Oscar Hanson" userId="cb3a2375-8b7b-413a-a256-b0f30ac3feae" providerId="ADAL" clId="{1AF596E3-C592-4017-810A-AF2CD7075FAA}" dt="2024-03-06T14:23:16.983" v="4461" actId="313"/>
        <pc:sldMkLst>
          <pc:docMk/>
          <pc:sldMk cId="2576712765" sldId="272"/>
        </pc:sldMkLst>
        <pc:spChg chg="mod">
          <ac:chgData name="Oscar Hanson" userId="cb3a2375-8b7b-413a-a256-b0f30ac3feae" providerId="ADAL" clId="{1AF596E3-C592-4017-810A-AF2CD7075FAA}" dt="2024-03-06T14:23:16.983" v="4461" actId="313"/>
          <ac:spMkLst>
            <pc:docMk/>
            <pc:sldMk cId="2576712765" sldId="272"/>
            <ac:spMk id="4" creationId="{11243E3C-4A70-9CD2-317A-4F6F1C1FD4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A9A097-0788-F16A-FF0F-1BFAB5A97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44077B-94CE-C7B9-D806-FF5794583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6DC452-9249-95CC-A7F5-9A013652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A63A89-ABA7-EB7B-F18A-7CD9DD575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3ED583-8547-22E9-9024-1F019ACBA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652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B430DA-558A-9AE0-A1C4-9CB41724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200EDC4-3DD8-A142-E328-036CB060E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2672BA-39FF-55A9-E0BB-A41095B5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B5F2CA-7C92-0835-C73F-F5620C49D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18F5ED-89AB-06AF-B437-FF76EEC0D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795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1C5CD0B-D71D-6977-3474-DDE0E45270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FF2685B-9EBC-DB6C-02FF-D2C06E90B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0AA35D-866B-0EC6-3AD4-01F6538C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5F6780-8AC3-6781-1F9D-0BD85000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875AB9-378A-30A2-E605-9BABD43E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96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EB226D-41D7-CC87-E5B3-300DDB86D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0E42BE-8171-F477-E320-51D60D656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BB8789-93AC-AFC3-C258-27CBBB616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CCB47A-B376-1627-967D-7A7516E6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8B92B1-8107-E1BD-E1DE-F08C92F0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54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C76DF9-2909-0FBC-7ABF-63C633C7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4136B51-4910-D8F1-CCCD-76DCC3E97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25A372-FBF7-4517-13CF-A264E234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2B213A-02E8-E71D-B61B-2F974AE9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A0CE5-DDCA-75CA-1801-54D42B5E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508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2DCA74-5A29-021A-CA79-673637647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731AF9-5207-8972-E892-581817FC4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AAAC06-C61D-2A99-1C78-72ADB0774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2A62B8-9FD3-751A-6EF9-571896966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CA9C43F-A80D-DBFB-3549-5E4BF6166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4660066-9BB3-7158-020C-9071F1AD0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519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E89409-8C75-1A33-D6FA-C21DF33E1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221050A-22CD-EA2D-36C6-FF9FFEA04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61A640D-3B77-C9F2-E9B1-0EE2C43F8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D755E80-2A2B-8920-53A5-098C5DD58D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925FC1A-5CD4-4392-F2E2-BBA84A298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0515E31-5CBF-6809-6315-41532DB0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545A5BC-0BA2-342D-D9E7-A90AB5CDD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DF32AC0-8390-D6BB-7847-CA45BFE7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489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478ACF-2431-3228-7303-43FA1A55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A2F9B7E-7206-15D4-D6B2-091CC9E65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711BD5-EC39-B0A9-4B57-0B449FD7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F311085-6947-51FE-A999-82ED00E7B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5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7198C89-0859-6939-6792-8AD5F53B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AF66F7D-3F14-802E-91AE-80A6D2D5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A1CDF56-D1CD-30B5-5029-EE3A3E61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16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187BB-30A4-2BE3-6978-9629EB077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20E533-6D6B-D295-075F-54EB7BD8F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8630F6-A809-DA23-DBD1-FD48C9F35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26DA63-60A7-B550-D9A7-F94A8162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D79F48B-4B72-4219-3FFB-FD8310949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6FF0468-184D-673B-9929-4B41C4E1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838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29AD17-3CBA-08AA-811B-5E74C44DD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C72C8C9-8BD5-325A-69CE-321D93A94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24B783-6416-C1EC-7D8E-DB2240928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BBF8D6E-8C74-181F-3008-BC7078A49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BF4968C-E8B2-0D01-9055-02C48AD6C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0C1C52D-53C5-D768-CE99-44FA4487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28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5453F08-1AF5-A506-49BC-FD051023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F50E09-D4B8-AE90-02DC-27196CAAB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60D8E2-0DC0-B007-0E6A-51493808A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389824-EA5B-4AFD-8CAF-44739DC462A9}" type="datetimeFigureOut">
              <a:rPr lang="sv-SE" smtClean="0"/>
              <a:t>2024-04-12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4ADED0-1311-61D1-DB9A-28B7947D4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93637C-986A-2F1E-A077-5372CB178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349DC2-576B-4E07-BBD9-EB61693C25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714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A8E03A4F-EF83-952D-BE5F-4E343A58F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7461592E-CDBA-9373-75E8-7D4D3DC67B74}"/>
              </a:ext>
            </a:extLst>
          </p:cNvPr>
          <p:cNvSpPr/>
          <p:nvPr/>
        </p:nvSpPr>
        <p:spPr>
          <a:xfrm>
            <a:off x="613473" y="1574646"/>
            <a:ext cx="10965054" cy="37087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115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Välkomna</a:t>
            </a:r>
          </a:p>
          <a:p>
            <a:pPr algn="ctr"/>
            <a:endParaRPr lang="sv-SE" sz="3200" b="1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rgbClr val="FF0000"/>
                </a:outerShdw>
              </a:effectLst>
            </a:endParaRPr>
          </a:p>
          <a:p>
            <a:pPr algn="ctr"/>
            <a:r>
              <a:rPr lang="sv-SE" sz="88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Föräldramöte i P2014</a:t>
            </a:r>
          </a:p>
        </p:txBody>
      </p:sp>
    </p:spTree>
    <p:extLst>
      <p:ext uri="{BB962C8B-B14F-4D97-AF65-F5344CB8AC3E}">
        <p14:creationId xmlns:p14="http://schemas.microsoft.com/office/powerpoint/2010/main" val="198587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447AF-412D-C378-5871-650E7774D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5D6ECD2D-ECFC-8DDA-2D03-516A7EC05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07D78838-9D1A-BC25-8135-A42F6A46CDBF}"/>
              </a:ext>
            </a:extLst>
          </p:cNvPr>
          <p:cNvSpPr txBox="1"/>
          <p:nvPr/>
        </p:nvSpPr>
        <p:spPr>
          <a:xfrm>
            <a:off x="5098996" y="230859"/>
            <a:ext cx="1994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Träningen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77CE219-7F9B-8F34-0E68-495F461D0E11}"/>
              </a:ext>
            </a:extLst>
          </p:cNvPr>
          <p:cNvSpPr/>
          <p:nvPr/>
        </p:nvSpPr>
        <p:spPr>
          <a:xfrm>
            <a:off x="1140569" y="1202367"/>
            <a:ext cx="991085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66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Öka kvalitén på träningen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02B2BC9-53AE-7B10-F09F-97338086C291}"/>
              </a:ext>
            </a:extLst>
          </p:cNvPr>
          <p:cNvSpPr txBox="1"/>
          <p:nvPr/>
        </p:nvSpPr>
        <p:spPr>
          <a:xfrm>
            <a:off x="5098996" y="2697096"/>
            <a:ext cx="491916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Samlingen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Vara närvarande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Göra sitt bästa på övningen (förstöra / tråkigt)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Acceptera det vi säger / ta rollen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Schysst kompis i alla lägen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Vårdat språk </a:t>
            </a:r>
          </a:p>
          <a:p>
            <a:endParaRPr lang="sv-SE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Vi missar ofta en övning per träning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94C2D9E1-E2BD-29DE-B8D5-F284248D9FDD}"/>
              </a:ext>
            </a:extLst>
          </p:cNvPr>
          <p:cNvSpPr txBox="1"/>
          <p:nvPr/>
        </p:nvSpPr>
        <p:spPr>
          <a:xfrm>
            <a:off x="1222420" y="5327330"/>
            <a:ext cx="9747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Vi vill att ni föräldrar är med och tittar på minst en träning och sedan pratar med era barn om ovan.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49B95397-3182-AEA4-083E-1898E4579247}"/>
              </a:ext>
            </a:extLst>
          </p:cNvPr>
          <p:cNvSpPr txBox="1"/>
          <p:nvPr/>
        </p:nvSpPr>
        <p:spPr>
          <a:xfrm>
            <a:off x="1222420" y="6021266"/>
            <a:ext cx="5884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Vi planerar för en aktivitetsdag: vara en schysst lagkompis</a:t>
            </a:r>
          </a:p>
        </p:txBody>
      </p:sp>
    </p:spTree>
    <p:extLst>
      <p:ext uri="{BB962C8B-B14F-4D97-AF65-F5344CB8AC3E}">
        <p14:creationId xmlns:p14="http://schemas.microsoft.com/office/powerpoint/2010/main" val="212625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AC45B-8B48-DFEA-EEC2-214D7C21B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74FDF2C2-BD33-6129-0602-81FD13B98A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A4962E5D-8874-2899-A4A9-38386D717A04}"/>
              </a:ext>
            </a:extLst>
          </p:cNvPr>
          <p:cNvSpPr txBox="1"/>
          <p:nvPr/>
        </p:nvSpPr>
        <p:spPr>
          <a:xfrm>
            <a:off x="3821882" y="279611"/>
            <a:ext cx="38568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Hjälp av er föräldrar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D485D1C-7034-4E97-C8FD-B070FF8DA710}"/>
              </a:ext>
            </a:extLst>
          </p:cNvPr>
          <p:cNvSpPr txBox="1"/>
          <p:nvPr/>
        </p:nvSpPr>
        <p:spPr>
          <a:xfrm>
            <a:off x="3783283" y="1859339"/>
            <a:ext cx="393408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/>
              <a:t>Matchledare för ett lag</a:t>
            </a:r>
          </a:p>
          <a:p>
            <a:pPr algn="ctr"/>
            <a:endParaRPr lang="sv-SE"/>
          </a:p>
          <a:p>
            <a:pPr algn="ctr"/>
            <a:r>
              <a:rPr lang="sv-SE"/>
              <a:t>Kiosken</a:t>
            </a:r>
          </a:p>
          <a:p>
            <a:pPr algn="ctr"/>
            <a:endParaRPr lang="sv-SE"/>
          </a:p>
          <a:p>
            <a:pPr algn="ctr"/>
            <a:r>
              <a:rPr lang="sv-SE"/>
              <a:t>Domare</a:t>
            </a:r>
          </a:p>
          <a:p>
            <a:pPr algn="ctr"/>
            <a:endParaRPr lang="sv-SE"/>
          </a:p>
          <a:p>
            <a:pPr algn="ctr"/>
            <a:r>
              <a:rPr lang="sv-SE"/>
              <a:t>Bingolotto ICA MAXI </a:t>
            </a:r>
            <a:r>
              <a:rPr lang="sv-SE" err="1"/>
              <a:t>Flygstaden</a:t>
            </a:r>
            <a:endParaRPr lang="sv-SE"/>
          </a:p>
          <a:p>
            <a:pPr algn="ctr"/>
            <a:endParaRPr lang="sv-SE"/>
          </a:p>
          <a:p>
            <a:pPr algn="ctr"/>
            <a:r>
              <a:rPr lang="sv-SE"/>
              <a:t>Bollkalle vid Vapnö IF hemmamatcher</a:t>
            </a:r>
          </a:p>
          <a:p>
            <a:pPr algn="ctr"/>
            <a:endParaRPr lang="sv-SE"/>
          </a:p>
          <a:p>
            <a:pPr algn="ctr"/>
            <a:r>
              <a:rPr lang="sv-SE"/>
              <a:t>Lagkassa? (Ansvarig)</a:t>
            </a:r>
          </a:p>
        </p:txBody>
      </p:sp>
    </p:spTree>
    <p:extLst>
      <p:ext uri="{BB962C8B-B14F-4D97-AF65-F5344CB8AC3E}">
        <p14:creationId xmlns:p14="http://schemas.microsoft.com/office/powerpoint/2010/main" val="187109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82461-2DAB-CFA3-999E-A88B50891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A18E4473-22D2-4B8F-7FB9-DB7690909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B450A3A9-7820-50A9-1505-8FE281AA8FC9}"/>
              </a:ext>
            </a:extLst>
          </p:cNvPr>
          <p:cNvSpPr txBox="1"/>
          <p:nvPr/>
        </p:nvSpPr>
        <p:spPr>
          <a:xfrm>
            <a:off x="4053518" y="226712"/>
            <a:ext cx="41576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Vad händer i Vapnö IF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2BEA4B-7628-19F4-0819-7DEA035B6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069" y="908658"/>
            <a:ext cx="2397538" cy="274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C09431B0-9259-E542-C5C2-CF7AE206ED11}"/>
              </a:ext>
            </a:extLst>
          </p:cNvPr>
          <p:cNvSpPr txBox="1"/>
          <p:nvPr/>
        </p:nvSpPr>
        <p:spPr>
          <a:xfrm>
            <a:off x="230816" y="3654266"/>
            <a:ext cx="367911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i="0">
                <a:solidFill>
                  <a:srgbClr val="000000"/>
                </a:solidFill>
                <a:effectLst/>
              </a:rPr>
              <a:t>Rasmus Petersson</a:t>
            </a:r>
          </a:p>
          <a:p>
            <a:pPr algn="ctr"/>
            <a:r>
              <a:rPr lang="sv-SE" sz="1400" b="1" i="0">
                <a:solidFill>
                  <a:srgbClr val="000000"/>
                </a:solidFill>
                <a:effectLst/>
              </a:rPr>
              <a:t>Vapnö IF:s "fotbollsutvecklare i förening</a:t>
            </a:r>
          </a:p>
          <a:p>
            <a:endParaRPr lang="sv-SE" sz="1400" b="0" i="0">
              <a:solidFill>
                <a:srgbClr val="000000"/>
              </a:solidFill>
              <a:effectLst/>
            </a:endParaRPr>
          </a:p>
          <a:p>
            <a:r>
              <a:rPr lang="sv-SE" sz="1400" b="0" i="0">
                <a:solidFill>
                  <a:srgbClr val="000000"/>
                </a:solidFill>
                <a:effectLst/>
              </a:rPr>
              <a:t>Arbetsuppgifter kommer att vara exempelvis: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Spelformsutbildningar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Tränings- och matchbesök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Utveckling av Vapnö IF:s ledarguide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Utbilda ledare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Skapa spelarutbildningsplaner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Skapa ledarförsörjningsplan</a:t>
            </a:r>
            <a:br>
              <a:rPr lang="sv-SE" sz="1400"/>
            </a:br>
            <a:r>
              <a:rPr lang="sv-SE" sz="1400" b="0" i="0">
                <a:solidFill>
                  <a:srgbClr val="000000"/>
                </a:solidFill>
                <a:effectLst/>
              </a:rPr>
              <a:t>- Skapa ledarutbildningsplan</a:t>
            </a:r>
            <a:endParaRPr lang="sv-SE" sz="140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691706E3-B453-AFD0-A7A1-2B5044899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481" y="1148818"/>
            <a:ext cx="33337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84BA1D5D-9C56-92A7-37EF-9EA49D4CBFF3}"/>
              </a:ext>
            </a:extLst>
          </p:cNvPr>
          <p:cNvSpPr txBox="1"/>
          <p:nvPr/>
        </p:nvSpPr>
        <p:spPr>
          <a:xfrm>
            <a:off x="4439519" y="3654266"/>
            <a:ext cx="3359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i="0">
                <a:solidFill>
                  <a:srgbClr val="000000"/>
                </a:solidFill>
                <a:effectLst/>
              </a:rPr>
              <a:t>Marcelo </a:t>
            </a:r>
            <a:r>
              <a:rPr lang="sv-SE" sz="1400" b="1" i="0" err="1">
                <a:solidFill>
                  <a:srgbClr val="000000"/>
                </a:solidFill>
                <a:effectLst/>
              </a:rPr>
              <a:t>Farías</a:t>
            </a:r>
            <a:r>
              <a:rPr lang="sv-SE" sz="1400" b="1" i="0">
                <a:solidFill>
                  <a:srgbClr val="000000"/>
                </a:solidFill>
                <a:effectLst/>
              </a:rPr>
              <a:t> </a:t>
            </a:r>
          </a:p>
          <a:p>
            <a:endParaRPr lang="sv-SE" sz="1400" b="0" i="0">
              <a:solidFill>
                <a:srgbClr val="000000"/>
              </a:solidFill>
              <a:effectLst/>
            </a:endParaRPr>
          </a:p>
          <a:p>
            <a:r>
              <a:rPr lang="sv-SE" sz="1400">
                <a:solidFill>
                  <a:srgbClr val="000000"/>
                </a:solidFill>
              </a:rPr>
              <a:t>Vapnö IF: Tränare för A-laget</a:t>
            </a:r>
          </a:p>
          <a:p>
            <a:endParaRPr lang="sv-SE" sz="1400"/>
          </a:p>
          <a:p>
            <a:r>
              <a:rPr lang="sv-SE" sz="1400"/>
              <a:t>BK Astrio: Föreningsutvecklare / ungdomsansvarig 15-19 år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C2639BA-D2BA-7389-F749-06149812F22D}"/>
              </a:ext>
            </a:extLst>
          </p:cNvPr>
          <p:cNvSpPr txBox="1"/>
          <p:nvPr/>
        </p:nvSpPr>
        <p:spPr>
          <a:xfrm>
            <a:off x="8653377" y="1404299"/>
            <a:ext cx="28195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Ungdomslag i Vapnö IF</a:t>
            </a:r>
          </a:p>
          <a:p>
            <a:endParaRPr lang="sv-SE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Pojkar födda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Pojkar födda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P/F födda 2015/2016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Fotbollsskola: 17/18/19</a:t>
            </a:r>
          </a:p>
        </p:txBody>
      </p:sp>
    </p:spTree>
    <p:extLst>
      <p:ext uri="{BB962C8B-B14F-4D97-AF65-F5344CB8AC3E}">
        <p14:creationId xmlns:p14="http://schemas.microsoft.com/office/powerpoint/2010/main" val="110158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79EB7-9A3F-BBBF-462E-CBDAB7F62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464D43A5-6DD9-D0C5-ABFA-B00F6161A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11243E3C-4A70-9CD2-317A-4F6F1C1FD43E}"/>
              </a:ext>
            </a:extLst>
          </p:cNvPr>
          <p:cNvSpPr/>
          <p:nvPr/>
        </p:nvSpPr>
        <p:spPr>
          <a:xfrm>
            <a:off x="1757889" y="1502281"/>
            <a:ext cx="8676222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115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Frågor /</a:t>
            </a:r>
          </a:p>
          <a:p>
            <a:pPr algn="ctr"/>
            <a:r>
              <a:rPr lang="sv-SE" sz="115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Synpunkter?</a:t>
            </a:r>
            <a:endParaRPr lang="sv-SE" sz="8800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rgbClr val="FF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671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71014-1AFA-9390-9555-2287B3F46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FF4C2C79-67BB-9EE0-4CF3-F84481EB6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C9497CE4-4701-98D1-E425-DDF34FDA06DD}"/>
              </a:ext>
            </a:extLst>
          </p:cNvPr>
          <p:cNvSpPr/>
          <p:nvPr/>
        </p:nvSpPr>
        <p:spPr>
          <a:xfrm>
            <a:off x="2906409" y="1613118"/>
            <a:ext cx="6379182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115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TACK</a:t>
            </a:r>
          </a:p>
          <a:p>
            <a:pPr algn="ctr"/>
            <a:r>
              <a:rPr lang="sv-SE" sz="115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f</a:t>
            </a:r>
            <a:r>
              <a:rPr lang="sv-SE" sz="115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ör ikväll!</a:t>
            </a:r>
            <a:endParaRPr lang="sv-SE" sz="8800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rgbClr val="FF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5978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41806-1BD7-6C22-492F-E3B41138A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A8CCDA95-8107-250E-7AA2-A9BB10FBA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C36DF81A-26B3-8C30-CFAA-7D54BD26B07A}"/>
              </a:ext>
            </a:extLst>
          </p:cNvPr>
          <p:cNvSpPr/>
          <p:nvPr/>
        </p:nvSpPr>
        <p:spPr>
          <a:xfrm>
            <a:off x="1319307" y="1613118"/>
            <a:ext cx="9553385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115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Presentations</a:t>
            </a:r>
          </a:p>
          <a:p>
            <a:pPr algn="ctr"/>
            <a:r>
              <a:rPr lang="sv-SE" sz="115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F0000"/>
                  </a:outerShdw>
                </a:effectLst>
              </a:rPr>
              <a:t>runda</a:t>
            </a:r>
            <a:endParaRPr lang="sv-SE" sz="8800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rgbClr val="FF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929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6BD8A-3EC6-67F2-58DA-327160CF6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35D593A3-7A8C-2144-79AD-BDC8A22E3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21DA5CF0-5759-FB7F-A2F6-EEDC7566840A}"/>
              </a:ext>
            </a:extLst>
          </p:cNvPr>
          <p:cNvSpPr txBox="1"/>
          <p:nvPr/>
        </p:nvSpPr>
        <p:spPr>
          <a:xfrm>
            <a:off x="3529690" y="128469"/>
            <a:ext cx="43447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Träningsschemat 2024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31AABF0-F212-52CF-26D2-B953B113B2C3}"/>
              </a:ext>
            </a:extLst>
          </p:cNvPr>
          <p:cNvSpPr txBox="1"/>
          <p:nvPr/>
        </p:nvSpPr>
        <p:spPr>
          <a:xfrm>
            <a:off x="559220" y="1284694"/>
            <a:ext cx="47656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Inomhusträning – t.o.m. 26/3 (reservdag 9/4)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Kombihallen, tisdagar 19-20,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Alehallen, söndagar 10-11:30,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0467305-49CF-0C23-0ABB-170ADF92AC68}"/>
              </a:ext>
            </a:extLst>
          </p:cNvPr>
          <p:cNvSpPr txBox="1"/>
          <p:nvPr/>
        </p:nvSpPr>
        <p:spPr>
          <a:xfrm>
            <a:off x="559220" y="2880485"/>
            <a:ext cx="37838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Utomhusträningen – start vecka 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Unga spelare, XXX, YYY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Johan/Oscar, söndagar, 10-11:30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9A23EFF-1E89-E8F5-5485-30CDEFD2CA9A}"/>
              </a:ext>
            </a:extLst>
          </p:cNvPr>
          <p:cNvSpPr txBox="1"/>
          <p:nvPr/>
        </p:nvSpPr>
        <p:spPr>
          <a:xfrm>
            <a:off x="6549980" y="2880485"/>
            <a:ext cx="3469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Utomhusträningen – 16/6 – 11/8</a:t>
            </a:r>
            <a:endParaRPr lang="sv-SE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Johan/Oscar, söndagar, 18-19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83B45FC-A01F-7225-A578-6570ADB35C4C}"/>
              </a:ext>
            </a:extLst>
          </p:cNvPr>
          <p:cNvSpPr txBox="1"/>
          <p:nvPr/>
        </p:nvSpPr>
        <p:spPr>
          <a:xfrm>
            <a:off x="559220" y="4476276"/>
            <a:ext cx="4165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Anmälan till träningarna via ”laget.se”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Kallelse via 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Finns även som app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AC77A49-1723-B245-6D76-D1C8CDC1C4C9}"/>
              </a:ext>
            </a:extLst>
          </p:cNvPr>
          <p:cNvSpPr txBox="1"/>
          <p:nvPr/>
        </p:nvSpPr>
        <p:spPr>
          <a:xfrm>
            <a:off x="6549980" y="4476276"/>
            <a:ext cx="304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Målvaktsträning med Astrio</a:t>
            </a:r>
            <a:endParaRPr lang="sv-SE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err="1"/>
              <a:t>Enl</a:t>
            </a:r>
            <a:r>
              <a:rPr lang="sv-SE"/>
              <a:t> senare besked</a:t>
            </a:r>
          </a:p>
        </p:txBody>
      </p:sp>
    </p:spTree>
    <p:extLst>
      <p:ext uri="{BB962C8B-B14F-4D97-AF65-F5344CB8AC3E}">
        <p14:creationId xmlns:p14="http://schemas.microsoft.com/office/powerpoint/2010/main" val="25944576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34722-998B-F16C-A939-076EE80CD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0A34B9E3-2FBE-AD3C-9142-D03D22EB9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76A1C088-7265-EADF-EC55-F83C472FC308}"/>
              </a:ext>
            </a:extLst>
          </p:cNvPr>
          <p:cNvSpPr txBox="1"/>
          <p:nvPr/>
        </p:nvSpPr>
        <p:spPr>
          <a:xfrm>
            <a:off x="3684025" y="68014"/>
            <a:ext cx="4823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Matchspel 2024 – 7 mot 7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9C5F638-8674-8145-13FB-A01F71316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53" y="858908"/>
            <a:ext cx="5938133" cy="456602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76EC00BC-47C6-7C2C-743A-0479671E16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4545" y="858907"/>
            <a:ext cx="5953717" cy="4373919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628CA6A0-2ED5-07A3-1612-29ED41597683}"/>
              </a:ext>
            </a:extLst>
          </p:cNvPr>
          <p:cNvSpPr txBox="1"/>
          <p:nvPr/>
        </p:nvSpPr>
        <p:spPr>
          <a:xfrm>
            <a:off x="350782" y="5620161"/>
            <a:ext cx="87252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b="1" u="sng"/>
              <a:t>Målsättningen med spelformen 7 mot 7</a:t>
            </a:r>
            <a:r>
              <a:rPr lang="sv-SE" sz="2000"/>
              <a:t> </a:t>
            </a:r>
            <a:endParaRPr lang="sv-SE" sz="2000" i="1"/>
          </a:p>
          <a:p>
            <a:r>
              <a:rPr lang="sv-SE" sz="2000" i="1"/>
              <a:t>Är att spelarna ska ha roligt och samtidigt lära sig så mycket som möjligt. </a:t>
            </a:r>
          </a:p>
          <a:p>
            <a:r>
              <a:rPr lang="sv-SE" sz="2000" i="1"/>
              <a:t>Alla spelare ska ges förutsättningar att utvecklas utefter sina förutsättningar.</a:t>
            </a:r>
          </a:p>
        </p:txBody>
      </p:sp>
    </p:spTree>
    <p:extLst>
      <p:ext uri="{BB962C8B-B14F-4D97-AF65-F5344CB8AC3E}">
        <p14:creationId xmlns:p14="http://schemas.microsoft.com/office/powerpoint/2010/main" val="195249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1C1AD-1BB7-A2F3-2181-6E8B0B504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CAF77222-CCB2-6239-E5FE-B2D74ADA9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6AB4313-4806-425E-174E-A43CC1C6B953}"/>
              </a:ext>
            </a:extLst>
          </p:cNvPr>
          <p:cNvSpPr txBox="1"/>
          <p:nvPr/>
        </p:nvSpPr>
        <p:spPr>
          <a:xfrm>
            <a:off x="3684025" y="68014"/>
            <a:ext cx="4823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Matchspel 2024 – 7 mot 7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6571D31-5F93-AF9A-F041-30928D87F12D}"/>
              </a:ext>
            </a:extLst>
          </p:cNvPr>
          <p:cNvSpPr txBox="1"/>
          <p:nvPr/>
        </p:nvSpPr>
        <p:spPr>
          <a:xfrm>
            <a:off x="781499" y="1150079"/>
            <a:ext cx="23855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Vi kommer att spela: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1 Målvakt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2 Backar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3 Mittfältare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1 Anfallare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DF05AECE-0E31-26BF-0387-18C5FCB037B4}"/>
              </a:ext>
            </a:extLst>
          </p:cNvPr>
          <p:cNvSpPr txBox="1"/>
          <p:nvPr/>
        </p:nvSpPr>
        <p:spPr>
          <a:xfrm>
            <a:off x="781499" y="4232005"/>
            <a:ext cx="101593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Föräldrarna under matcherna: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Heja på laget – bara positivt!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i="0">
                <a:solidFill>
                  <a:srgbClr val="1F1F1F"/>
                </a:solidFill>
                <a:effectLst/>
                <a:latin typeface="Stag Sans"/>
              </a:rPr>
              <a:t>Spelare har ett stort behov av bekräftelse från vuxna.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>
                <a:solidFill>
                  <a:srgbClr val="1F1F1F"/>
                </a:solidFill>
                <a:latin typeface="Stag Sans"/>
              </a:rPr>
              <a:t>Ge inga instruktioner eller uppmana någon att passa eller skjuta – det är matchledarna som gör detta</a:t>
            </a:r>
            <a:endParaRPr lang="sv-SE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FD9FB39-8920-B3B1-52F7-EBEB2B838A2E}"/>
              </a:ext>
            </a:extLst>
          </p:cNvPr>
          <p:cNvSpPr txBox="1"/>
          <p:nvPr/>
        </p:nvSpPr>
        <p:spPr>
          <a:xfrm>
            <a:off x="5918996" y="1150079"/>
            <a:ext cx="54915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/>
              <a:t>Våra mål: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Att förstå och spela på sin position.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Att spelarna passar sig fram genom motståndarna.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Att röra sig utan boll. </a:t>
            </a:r>
          </a:p>
        </p:txBody>
      </p:sp>
    </p:spTree>
    <p:extLst>
      <p:ext uri="{BB962C8B-B14F-4D97-AF65-F5344CB8AC3E}">
        <p14:creationId xmlns:p14="http://schemas.microsoft.com/office/powerpoint/2010/main" val="311571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27336-A40D-A239-4086-4FC530800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2C230EE1-B02A-5F7E-47D4-5E8C16877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1DE2CA97-65DC-1224-3545-B0FDF3EA2268}"/>
              </a:ext>
            </a:extLst>
          </p:cNvPr>
          <p:cNvSpPr txBox="1"/>
          <p:nvPr/>
        </p:nvSpPr>
        <p:spPr>
          <a:xfrm>
            <a:off x="3730512" y="332510"/>
            <a:ext cx="51525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Matchspel 2024 - seriespel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C768A9B-9E00-C876-7DE1-B24CFAFD0E7F}"/>
              </a:ext>
            </a:extLst>
          </p:cNvPr>
          <p:cNvSpPr txBox="1"/>
          <p:nvPr/>
        </p:nvSpPr>
        <p:spPr>
          <a:xfrm>
            <a:off x="891729" y="1806129"/>
            <a:ext cx="482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Vi har anmält två lag till seriespel för killar 10 år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D868CB22-6438-8200-A2A0-95FF3773E6C7}"/>
              </a:ext>
            </a:extLst>
          </p:cNvPr>
          <p:cNvSpPr txBox="1"/>
          <p:nvPr/>
        </p:nvSpPr>
        <p:spPr>
          <a:xfrm>
            <a:off x="891729" y="2508932"/>
            <a:ext cx="7885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/>
              <a:t>Dessutom</a:t>
            </a:r>
            <a:r>
              <a:rPr lang="sv-SE"/>
              <a:t> har Tomas, 2013-laget, anmält ett lag till seriespel för killar </a:t>
            </a:r>
            <a:r>
              <a:rPr lang="sv-SE" u="sng"/>
              <a:t>10-11</a:t>
            </a:r>
            <a:r>
              <a:rPr lang="sv-SE"/>
              <a:t> år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3604EB7-7AE7-8E1E-75A0-7FB623333B34}"/>
              </a:ext>
            </a:extLst>
          </p:cNvPr>
          <p:cNvSpPr txBox="1"/>
          <p:nvPr/>
        </p:nvSpPr>
        <p:spPr>
          <a:xfrm>
            <a:off x="891728" y="3211735"/>
            <a:ext cx="8351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Det kommer att bli veckomatcher, mötande lag ska komma överens om dag och tid.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2E8D714-4481-E6D2-16C9-489EEAD3895E}"/>
              </a:ext>
            </a:extLst>
          </p:cNvPr>
          <p:cNvSpPr txBox="1"/>
          <p:nvPr/>
        </p:nvSpPr>
        <p:spPr>
          <a:xfrm>
            <a:off x="891727" y="3914538"/>
            <a:ext cx="5389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SvFF vill att spelarna tillhör sitt lag under hela serien. 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089782B-6CAE-C56F-2482-573416E18EE7}"/>
              </a:ext>
            </a:extLst>
          </p:cNvPr>
          <p:cNvSpPr txBox="1"/>
          <p:nvPr/>
        </p:nvSpPr>
        <p:spPr>
          <a:xfrm>
            <a:off x="917049" y="4617341"/>
            <a:ext cx="8977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För att kunna ha två lag igång med matcher under veckorna behöver vi få in matchledare.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D87F351-E547-C962-61E4-68CF914AF4EE}"/>
              </a:ext>
            </a:extLst>
          </p:cNvPr>
          <p:cNvSpPr txBox="1"/>
          <p:nvPr/>
        </p:nvSpPr>
        <p:spPr>
          <a:xfrm>
            <a:off x="917049" y="5320144"/>
            <a:ext cx="9467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u="sng" err="1"/>
              <a:t>Föräldraruppmaning</a:t>
            </a:r>
            <a:r>
              <a:rPr lang="sv-SE" u="sng"/>
              <a:t>!</a:t>
            </a:r>
            <a:r>
              <a:rPr lang="sv-SE"/>
              <a:t> kom i tid till samlingen så vi hinner byta om och värma upp gemensamt. </a:t>
            </a:r>
          </a:p>
        </p:txBody>
      </p:sp>
    </p:spTree>
    <p:extLst>
      <p:ext uri="{BB962C8B-B14F-4D97-AF65-F5344CB8AC3E}">
        <p14:creationId xmlns:p14="http://schemas.microsoft.com/office/powerpoint/2010/main" val="2557600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050E9-4F6D-5816-59D2-A3C3EA14C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FB107A60-ECFB-7B9D-C760-47AE3C277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3B95BACB-2186-98AC-1F77-2E82C2381BAF}"/>
              </a:ext>
            </a:extLst>
          </p:cNvPr>
          <p:cNvSpPr txBox="1"/>
          <p:nvPr/>
        </p:nvSpPr>
        <p:spPr>
          <a:xfrm>
            <a:off x="4104012" y="98242"/>
            <a:ext cx="44055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Matchspel 2024 - </a:t>
            </a:r>
            <a:r>
              <a:rPr lang="sv-SE" sz="3200" b="1" err="1"/>
              <a:t>Fogis</a:t>
            </a:r>
            <a:endParaRPr lang="sv-SE" sz="3200" b="1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BF199F4-57AD-FA06-7981-267699E6B016}"/>
              </a:ext>
            </a:extLst>
          </p:cNvPr>
          <p:cNvSpPr txBox="1"/>
          <p:nvPr/>
        </p:nvSpPr>
        <p:spPr>
          <a:xfrm>
            <a:off x="3904629" y="816159"/>
            <a:ext cx="4804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/>
              <a:t>Fotbollens Gemensamma Informationssystem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BF6C2BA-2D2E-5011-9A70-FFBB0A27B98C}"/>
              </a:ext>
            </a:extLst>
          </p:cNvPr>
          <p:cNvSpPr txBox="1"/>
          <p:nvPr/>
        </p:nvSpPr>
        <p:spPr>
          <a:xfrm>
            <a:off x="899286" y="1707110"/>
            <a:ext cx="2558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Registrering av spelarna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CC0B002-5052-A679-B4AE-6DF05335C44E}"/>
              </a:ext>
            </a:extLst>
          </p:cNvPr>
          <p:cNvSpPr txBox="1"/>
          <p:nvPr/>
        </p:nvSpPr>
        <p:spPr>
          <a:xfrm>
            <a:off x="6379389" y="1707110"/>
            <a:ext cx="4469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Anmälan av serie i Hallandsfotbollsförbund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81F77CC-C923-A1F7-5810-14F88A9E14D3}"/>
              </a:ext>
            </a:extLst>
          </p:cNvPr>
          <p:cNvSpPr txBox="1"/>
          <p:nvPr/>
        </p:nvSpPr>
        <p:spPr>
          <a:xfrm>
            <a:off x="899286" y="3059668"/>
            <a:ext cx="1260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Matchdata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A483057A-CD24-8F41-ABB8-3E3D6FA98ED1}"/>
              </a:ext>
            </a:extLst>
          </p:cNvPr>
          <p:cNvSpPr txBox="1"/>
          <p:nvPr/>
        </p:nvSpPr>
        <p:spPr>
          <a:xfrm>
            <a:off x="6379389" y="3059668"/>
            <a:ext cx="2343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Resultat och målskytt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C08FBA7-6CAB-E387-D6B9-D52739C21426}"/>
              </a:ext>
            </a:extLst>
          </p:cNvPr>
          <p:cNvSpPr txBox="1"/>
          <p:nvPr/>
        </p:nvSpPr>
        <p:spPr>
          <a:xfrm>
            <a:off x="6379389" y="4412226"/>
            <a:ext cx="4115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err="1"/>
              <a:t>Omlottning</a:t>
            </a:r>
            <a:r>
              <a:rPr lang="sv-SE"/>
              <a:t> av serien för jämna matcher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D01EEEB-D3E6-8FBB-FDFF-F573348D9A72}"/>
              </a:ext>
            </a:extLst>
          </p:cNvPr>
          <p:cNvSpPr txBox="1"/>
          <p:nvPr/>
        </p:nvSpPr>
        <p:spPr>
          <a:xfrm>
            <a:off x="899286" y="5769822"/>
            <a:ext cx="6017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Matcherna, officiellt, slutar alltid 0-0 och serien ”finns inte”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A6A5168-2D56-91F2-1C1B-9FC6E1CAE263}"/>
              </a:ext>
            </a:extLst>
          </p:cNvPr>
          <p:cNvSpPr txBox="1"/>
          <p:nvPr/>
        </p:nvSpPr>
        <p:spPr>
          <a:xfrm>
            <a:off x="899286" y="4417264"/>
            <a:ext cx="1387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Tröjnummer</a:t>
            </a:r>
          </a:p>
        </p:txBody>
      </p:sp>
    </p:spTree>
    <p:extLst>
      <p:ext uri="{BB962C8B-B14F-4D97-AF65-F5344CB8AC3E}">
        <p14:creationId xmlns:p14="http://schemas.microsoft.com/office/powerpoint/2010/main" val="279644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34F7D-2DA5-DD6E-5D2C-612AF8427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B68A4E93-BE3E-FB90-97F7-612D9AD59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A450F116-4585-2E3F-D72C-1AFB47C38DE3}"/>
              </a:ext>
            </a:extLst>
          </p:cNvPr>
          <p:cNvSpPr txBox="1"/>
          <p:nvPr/>
        </p:nvSpPr>
        <p:spPr>
          <a:xfrm>
            <a:off x="4053516" y="347624"/>
            <a:ext cx="4506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Matchspel 2024 - cuper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D49B81C0-94F5-4FC3-5E8E-D40FC583A138}"/>
              </a:ext>
            </a:extLst>
          </p:cNvPr>
          <p:cNvSpPr txBox="1"/>
          <p:nvPr/>
        </p:nvSpPr>
        <p:spPr>
          <a:xfrm>
            <a:off x="3651452" y="1874142"/>
            <a:ext cx="531068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/>
              <a:t>Hallarna Cup, Söndrums IP, 20-21 april</a:t>
            </a:r>
          </a:p>
          <a:p>
            <a:endParaRPr lang="sv-SE" sz="2400"/>
          </a:p>
          <a:p>
            <a:r>
              <a:rPr lang="sv-SE" sz="2400"/>
              <a:t>Nationaldagscupen, Lilla Tjärby, 6 juni</a:t>
            </a:r>
          </a:p>
          <a:p>
            <a:endParaRPr lang="sv-SE" sz="2400"/>
          </a:p>
          <a:p>
            <a:r>
              <a:rPr lang="sv-SE" sz="2400" err="1"/>
              <a:t>Bendt</a:t>
            </a:r>
            <a:r>
              <a:rPr lang="sv-SE" sz="2400"/>
              <a:t> Bil Indoor cup, i november</a:t>
            </a:r>
          </a:p>
        </p:txBody>
      </p:sp>
    </p:spTree>
    <p:extLst>
      <p:ext uri="{BB962C8B-B14F-4D97-AF65-F5344CB8AC3E}">
        <p14:creationId xmlns:p14="http://schemas.microsoft.com/office/powerpoint/2010/main" val="4039130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0FB90-2A12-4277-E86E-2750476C6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pnö IF - Sportringen Halmstad City">
            <a:extLst>
              <a:ext uri="{FF2B5EF4-FFF2-40B4-BE49-F238E27FC236}">
                <a16:creationId xmlns:a16="http://schemas.microsoft.com/office/drawing/2014/main" id="{13D2AC8C-E682-23C1-6BF9-21A1B3A26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986" y="5923196"/>
            <a:ext cx="3116013" cy="9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4002CCE2-3E20-3A4E-560F-7E59B196011E}"/>
              </a:ext>
            </a:extLst>
          </p:cNvPr>
          <p:cNvSpPr txBox="1"/>
          <p:nvPr/>
        </p:nvSpPr>
        <p:spPr>
          <a:xfrm>
            <a:off x="5098996" y="219536"/>
            <a:ext cx="1994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/>
              <a:t>Träningen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C2A53C0-A60A-3B5C-AFC9-7D64AE22CC42}"/>
              </a:ext>
            </a:extLst>
          </p:cNvPr>
          <p:cNvSpPr txBox="1"/>
          <p:nvPr/>
        </p:nvSpPr>
        <p:spPr>
          <a:xfrm>
            <a:off x="2203298" y="1486305"/>
            <a:ext cx="7785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Grunden i övningarna kommer ifrån Svenska Fotbollsförbundets övningsbank.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681763E-A347-117C-AA8E-928187290A6B}"/>
              </a:ext>
            </a:extLst>
          </p:cNvPr>
          <p:cNvSpPr txBox="1"/>
          <p:nvPr/>
        </p:nvSpPr>
        <p:spPr>
          <a:xfrm>
            <a:off x="3002298" y="2206093"/>
            <a:ext cx="6187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/>
              <a:t>Merparten av alla övningar vi utför gör vi två och två. </a:t>
            </a:r>
          </a:p>
          <a:p>
            <a:pPr algn="ctr"/>
            <a:r>
              <a:rPr lang="sv-SE"/>
              <a:t>Detta för att samarbete och passa varandra ska bli naturligt.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D85964D-280B-EC54-7E84-1FCAC45F24D6}"/>
              </a:ext>
            </a:extLst>
          </p:cNvPr>
          <p:cNvSpPr txBox="1"/>
          <p:nvPr/>
        </p:nvSpPr>
        <p:spPr>
          <a:xfrm>
            <a:off x="5623990" y="3206882"/>
            <a:ext cx="1132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Kondition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F61D324-B0EE-E082-809B-EC0D8DCD1BB6}"/>
              </a:ext>
            </a:extLst>
          </p:cNvPr>
          <p:cNvSpPr txBox="1"/>
          <p:nvPr/>
        </p:nvSpPr>
        <p:spPr>
          <a:xfrm>
            <a:off x="4631891" y="3923046"/>
            <a:ext cx="311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Kroppsstyrka / Kroppskontroll</a:t>
            </a:r>
          </a:p>
        </p:txBody>
      </p:sp>
    </p:spTree>
    <p:extLst>
      <p:ext uri="{BB962C8B-B14F-4D97-AF65-F5344CB8AC3E}">
        <p14:creationId xmlns:p14="http://schemas.microsoft.com/office/powerpoint/2010/main" val="353758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338005B3F6A84EB75177330A5E90A8" ma:contentTypeVersion="4" ma:contentTypeDescription="Skapa ett nytt dokument." ma:contentTypeScope="" ma:versionID="f244b7bab530274a4b7672f648bc6ebc">
  <xsd:schema xmlns:xsd="http://www.w3.org/2001/XMLSchema" xmlns:xs="http://www.w3.org/2001/XMLSchema" xmlns:p="http://schemas.microsoft.com/office/2006/metadata/properties" xmlns:ns2="95532f93-978a-460c-a4e3-6b35be8929b8" targetNamespace="http://schemas.microsoft.com/office/2006/metadata/properties" ma:root="true" ma:fieldsID="5a4714e10ec206de96d9a27cf481435e" ns2:_="">
    <xsd:import namespace="95532f93-978a-460c-a4e3-6b35be8929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532f93-978a-460c-a4e3-6b35be8929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82D4DE-27DA-4A0C-9FC0-BE52A25BCB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3B1614-AC88-4EC7-837A-30A5B7FC6DB3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Oscar Hanson</dc:creator>
  <cp:revision>1</cp:revision>
  <dcterms:created xsi:type="dcterms:W3CDTF">2024-03-04T22:41:04Z</dcterms:created>
  <dcterms:modified xsi:type="dcterms:W3CDTF">2024-04-12T21:37:55Z</dcterms:modified>
</cp:coreProperties>
</file>