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D8267-FC59-BC42-84D2-93D34B61D823}" v="397" dt="2024-04-12T21:40:03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5"/>
    <p:restoredTop sz="94670"/>
  </p:normalViewPr>
  <p:slideViewPr>
    <p:cSldViewPr snapToGrid="0">
      <p:cViewPr>
        <p:scale>
          <a:sx n="160" d="100"/>
          <a:sy n="160" d="100"/>
        </p:scale>
        <p:origin x="6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20:45:06.0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988 10932 24575,'0'-10'0,"0"1"0,1-3 0,0 1 0,0-2 0,3-5 0,0-7 0,1 0 0,1 0 0,-2 4 0,0 1 0,-1 0 0,0 0 0,0 1 0,-1 2 0,-1 3 0,0 1 0,0-3 0,-1-4 0,0-2 0,-1-2 0,0 2 0,-1 2 0,-1 0 0,-1-1 0,-3-4 0,-3-1 0,-3-4 0,-4-1 0,-5-1 0,-4 0 0,-6-3 0,-4 0 0,-4 1 0,-1 3 0,-6-1 0,-5 0 0,-3 1 0,-7 0 0,2 3 0,0 1 0,3 5 0,10 5 0,12 6 0,7 1 0,7 1 0,-4-6 0,-1-1 0,0-2 0,2 1 0,9 3 0,4 1 0,5-3 0,2-8 0,2-5 0,2-8 0,6-4 0,7-1 0,8 1 0,7 3 0,3 5 0,4-1 0,3-2 0,5-1 0,2 0 0,-4 7 0,-4 4 0,-6 8 0,-2 5 0,5 0 0,7 1 0,11-2 0,9 2 0,3 1 0,1 1 0,-2 2 0,0-1 0,0 1 0,3 1 0,7 0 0,2-1 0,1-5 0,-8-3 0,-9-4 0,-11-4 0,-2-5 0,2-17 0,9-20 0,2-13 0,-7-1 0,-16 14 0,-13 8 0,-6-5 0,-2-9 0,-3-14 0,-4-3 0,-6 0 0,-5 2 0,-1 11 0,-4 5 0,-3 9 0,-8 0 0,-11-1 0,-14-5 0,-13-1 0,-13 0 0,27 34 0,-4 0 0,-5 1 0,-2 2 0,0 2 0,-1 3 0,6 5 0,2 4 0,-32-8 0,11 10 0,4-1 0,-6 0 0,9 0 0,3 1 0,4-2 0,12 2 0,6 1 0,12 4 0,7 2 0,4 0 0,1-1 0,-3-5 0,-8-9 0,-14-11 0,-14-7 0,-5 0 0,8 9 0,10 7 0,5 5 0,-1-3 0,-8-20 0,-8-32 0,24 28 0,2-3 0,1-5 0,2 0 0,2-1 0,3 0 0,-8-39 0,7 16 0,7 21 0,6 28 0,3 18 0,1 5 0,0 4 0,0-2 0,0-4 0,-1-8 0,2-5 0,9-21 0,14-19 0,19-23 0,-15 36 0,1-1 0,2-1 0,2 0 0,-2 3 0,0 2 0,27-31 0,-8 20 0,-9 22 0,-3 10 0,-1 8 0,-4 5 0,-6 6 0,-8 4 0,-9 2 0,-4 1 0,-2-1 0,1 1 0,4 0 0,3-3 0,21-11 0,27-19 0,-18 9 0,3-4 0,13-11 0,2-4 0,-2-1 0,0-3 0,-1-2 0,-1-1 0,-7 3 0,-3 1 0,-8 8 0,-3 0 0,25-26 0,-12 9 0,1 3 0,1-1 0,2 0 0,-3 2 0,-5 2 0,-9 4 0,-4 0 0,-5 1 0,-2-11 0,-5-7 0,-6-11 0,-7-7 0,-5 0 0,-8-1 0,-7 4 0,-17-2 0,-16-3 0,13 38 0,-3 1 0,-3 0 0,-4 1 0,-8 0 0,-2 2 0,-6-1 0,-3 1 0,-6 1 0,-2 2 0,-4-2 0,0 0 0,3 4 0,2 0 0,8 3 0,3 2 0,12 6 0,5 1 0,-25-14 0,20 12 0,5 3 0,5 5 0,11 4 0,9 5 0,10 2 0,3 0 0,-2-5 0,-9-16 0,-8-15 0,-9-24 0,-6-25 0,17 34 0,0-4 0,-2-11 0,1-2 0,1-4 0,0 0 0,3 1 0,1 2 0,3 9 0,3 3 0,3 11 0,2 3 0,-1-26 0,5 18 0,3 13 0,1 5 0,2 2 0,2-2 0,1 1 0,1-2 0,2 1 0,0 0 0,1 0 0,2 5 0,-1 5 0,3 3 0,3 2 0,0 3 0,-1 4 0,-4 6 0,-2 3 0,0 1 0,-1 0 0,1-1 0,1 0 0,2 0 0,1-2 0,-1 1 0,0 1 0,-2 1 0,1 0 0,0-1 0,1-1 0,2-1 0,3-1 0,2-2 0,1-1 0,-2 0 0,-3 4 0,-4 2 0,-3 4 0,-3 2 0,-2 2 0,0 0 0,2 1 0,2 0 0,1 0 0,3 1 0,3 3 0,7 2 0,9 2 0,5-2 0,6-2 0,5-5 0,14-7 0,13-7 0,7-8 0,-3-2 0,-13 1 0,-10 2 0,-6 2 0,-2 0 0,3-3 0,1 0 0,-3 0 0,-3 3 0,-8 3 0,-4-2 0,-2-2 0,-6-1 0,-1-5 0,-3-3 0,-5 2 0,-3-1 0,-7 6 0,-4 0 0,0-3 0,-4-5 0,-2-1 0,-2-1 0,-4 0 0,-3 2 0,-5-3 0,-4-1 0,2 2 0,4 7 0,9 7 0,6 4 0,0-7 0,0-3 0,-2-4 0,-1 3 0,-3 0 0,-4-2 0,-2 3 0,-2 1 0,2 8 0,2 4 0,0 1 0,1 2 0,0 0 0,2 1 0,0 2 0,2 2 0,1 3 0,0 2 0,2 0 0,-1 1 0,1 0 0,0 0 0,1-1 0,1 0 0,0-1 0,3-1 0,-1 1 0,0-1 0,-6 0 0,3 0 0,-5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20:59:27.1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5081 24575,'0'-9'0,"4"-8"0,11-16 0,27-30 0,-8 20 0,8-3 0,23-19 0,11-4-636,-12 13 1,5-1-1,2 0 636,-12 11 0,1 0 0,1-1 0,2 0 0,8-7 0,3-1 0,0-1 0,2 0-490,2-1 0,1-1 0,2-1 0,0 0 490,-13 9 0,2-1 0,0 0 0,0 0 0,0 0 0,-1 1 0,1 0 0,-1-1 0,0 2 0,-2 0-314,10-8 0,-1 2 0,-1 0 0,-3 0 314,-8 6 0,-1 0 0,-2 0 0,0-1 0,15-13 0,-3-1 0,1 0 0,-18 14 0,-1 0 0,1-1 0,0-1 0,2-2 0,0-1 0,0 1 0,0-1 0,1 0 0,0 0 0,-1 0 0,-1 3-127,11-10 0,-2 1 0,-1 4 127,-7 7 0,-2 2 0,-1 4 569,13-7 1,-3 5-570,-5 8 0,0 1 0,13-9 0,2-2 0,-19 12 0,0-1 0,2-2 605,6-5 1,2-1 0,-1 0-606,-2-1 0,0 0 0,-3 2 0,15-14 0,-4 1 733,-13 8 0,-4 0-733,-10 1 0,-3 0 247,0-3 0,-1-1-247,1-3 0,1-1 0,-1 2 0,0 2 0,-8 9 0,-1 3 588,26-30-588,-10 14 0,-2 1 0,13-16 0,-1-1 0,-13 17 0,9-12 0,-16 21 0,-37 45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20:59:29.6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5925 3687 24575,'-23'-12'0,"-22"-12"0,-5 0 0,-11-5 0,2 1 0,-7-3 0,-5-2-1418,-1-1 0,-4-2 1,-4-3-1,-1 1 1418,8 3 0,-2-1 0,-1 0 0,-1-1 0,-2-1 0,6 3 0,-2-2 0,-2 1 0,1-1 0,0 0 0,1 0 0,-11-5 0,0-1 0,1 1 0,1 1 0,2 0 0,-9-3 0,2 1 0,2 1 0,3 0 205,9 6 0,2 0 1,3 0-1,4 3-205,0-2 0,4 3 0,1-2 0,-5-1 0,1-2 0,-1-1 0,-2-3 0,-1-1 0,0-1 0,-4-3 0,0-1 0,0 0 0,0 0 0,1-1 0,2 1 0,10 5 0,1 1 0,3 0 546,-18-15 1,6 1-547,11 6 0,3 1 0,3-3 0,1 0 0,-1-1 0,0 1 1471,3 2 0,0 0-1471,5 7 0,3 1 815,-21-19-815,16 9 0,2 3 0,-7-11 0,-3-4 0,0-4 0,3 2 0,-3-3 0,2 4 0,2 9 0,8 14 0,7 12 0,0 5 0,-6 2 0,-7-4 0,-9-2 0,0 1 0,4 0 0,7 6 0,13 5 0,3 2 0,3 2 0,-3-2 0,-3-2 0,3 2 0,5 2 0,3 2 0,-1 1 0,-9-3 0,-10-2 0,1 0 0,4 3 0,5 1 0,6 3 0,-10-6 0,-1-3 0,2 0 0,8 3 0,14 7 0,7 4 0,3 0 0,0 1 0,1 1 0,1-1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D050A-0305-9720-6893-B0DB79A30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331ADD-91B8-3BD7-EBBA-E2C3CA238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8173F2-76DF-C92A-6492-BFFAD59D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2A0DC2-162C-BB68-F93F-BFAB2DE4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703F51-9AD6-5434-D3CB-3716C8BA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78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D7FFB-8E83-4F39-DADE-A08C1670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CC2060-6DBE-B089-A874-6872B42F4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495B9A-E86D-DCDB-A231-E0F281B9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35DE50-D42F-6B18-4BDD-39F552B3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CC23FC-8141-5A53-6C71-D5561A35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51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E8C7A6-7232-C8E1-FFE7-6F7093894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B9F4B1-136C-E29A-839C-64C1E0B65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28B307-5ACB-E435-1A16-D94018D8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526FEC-6225-61B0-642D-F988D55A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DB6482-B757-19FA-6B7B-774DFF93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4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54502E-5866-8646-190E-2F33F055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A57EB7-EACB-F160-A252-3E5718BF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84667-1566-6303-67F5-E93EED8D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37BD11-E396-A22C-358F-E8F25320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6DE4CC-DAFA-2AD4-08EC-22AD3369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94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8379FC-BC77-E132-DB19-BF916B81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3D0664-19D2-EBB2-B715-AE9FF9B6C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A60C7-62C5-F4DD-4328-C8A74978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905BB5-BACD-E339-A805-A1E12714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7F7F29-8748-6E0F-5F60-0CBA68E6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80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BEEACA-F2AF-4FF7-BC4E-475CA5F8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39EC90-603E-1182-441A-F3168DACA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315C02-EEB5-B232-656C-975CEBFF0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CA8EAD-44DF-39D6-9F6B-3EA454B8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50F841-06E8-E6C4-3481-D5C04953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91D7453-AC5A-67A3-64DA-9E9D1A12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85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8F7E3-CF24-4C05-BF7D-A6B6698F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D06D26-A476-0494-D316-4DFC0D80C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999806-5BBF-4C1C-0744-F6FEB961A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0C827EF-BAE2-D4C2-8308-8F8B70986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A80B78F-0B5D-DC95-5370-50F00A3F6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462C8AE-75EB-BFB5-6C6F-5E3B845C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F5E6793-9203-6ACA-436F-14555D16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CA15A2-C3E9-58FB-5255-DEEA056F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8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F09726-5753-0F9C-4E81-ECA018B8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BCCD6AC-C259-AB06-B5C7-EFE51387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5D64E4-247C-2A39-290B-28B85527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9A0D3D-23DE-6B4F-88BE-C1D7EC2E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0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31255D-8441-C17C-8F34-010FC4F9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2CAC8BF-F3AE-D0B5-FE13-B10C252D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C13951-E391-3DD2-F567-663611FC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9022D3-FF1B-FCC5-2D80-4E252B5A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57A4C0-F1A4-06D9-35C8-ED365A1B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4FD82E-2AC6-9B11-43E6-9AC8D4B12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D342A2-B803-7912-4E4E-0D78C9AA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C5FDF5-A925-67AA-CDE1-B011D302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F79323-30F2-4757-86C5-B88502AF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05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7186A5-7091-1888-501A-254F2394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F1ADB06-9F93-C530-B8B8-38BB62BEE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A7857B-C6E7-1B6E-BE20-E7AAACFF4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A54FD8-9E4B-A03F-AAAD-37784E3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CCBDE8-892E-1208-DF61-E12B69CE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258466-F960-2162-E836-361721D3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18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0354CC-C0B2-AE1E-41B1-15741CAA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2E7DA4-D27F-B8DF-7A93-B04DA2E74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A77FF2-747F-7AAD-C634-5FE9AC8EE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BD61E-ACE1-8A48-A071-49385BC1FBA3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859674-10CC-2B1E-1563-B9C983F84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0EB22E-7A8B-79BC-1A8A-37FABDA68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1F074-3CCD-1F43-AF12-B4DC128FF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8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74F645F-C643-4A34-22F3-5A11D58E5ED5}"/>
              </a:ext>
            </a:extLst>
          </p:cNvPr>
          <p:cNvSpPr/>
          <p:nvPr/>
        </p:nvSpPr>
        <p:spPr>
          <a:xfrm>
            <a:off x="336218" y="627091"/>
            <a:ext cx="11519565" cy="49244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13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</a:rPr>
              <a:t>VÄLKOMNA </a:t>
            </a:r>
          </a:p>
          <a:p>
            <a:pPr algn="ctr"/>
            <a:r>
              <a:rPr lang="sv-SE" sz="8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</a:rPr>
              <a:t>UPPSTARTSMÖTE </a:t>
            </a:r>
          </a:p>
          <a:p>
            <a:pPr algn="ctr"/>
            <a:r>
              <a:rPr lang="sv-SE" sz="8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</a:rPr>
              <a:t>UTOMHUSSÄSONGEN</a:t>
            </a:r>
            <a:endParaRPr lang="sv-SE" sz="88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218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53B0AA0-F774-E544-A911-D592F7E68E13}"/>
              </a:ext>
            </a:extLst>
          </p:cNvPr>
          <p:cNvSpPr txBox="1"/>
          <p:nvPr/>
        </p:nvSpPr>
        <p:spPr>
          <a:xfrm>
            <a:off x="4875280" y="349857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u="sng" dirty="0"/>
              <a:t>MATCHER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722B815-67DE-E135-FFED-C22E93051B88}"/>
              </a:ext>
            </a:extLst>
          </p:cNvPr>
          <p:cNvSpPr txBox="1"/>
          <p:nvPr/>
        </p:nvSpPr>
        <p:spPr>
          <a:xfrm>
            <a:off x="866692" y="1070098"/>
            <a:ext cx="37181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SERIESPEL – 7 </a:t>
            </a:r>
            <a:r>
              <a:rPr lang="sv-SE" dirty="0" err="1"/>
              <a:t>st</a:t>
            </a:r>
            <a:r>
              <a:rPr lang="sv-SE" dirty="0"/>
              <a:t> omgångar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HALLARNA CUP – 3 matcher, lördag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NATIONALDAGSCUPEN, 6:e juni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4582D70-12E4-E03C-27D8-7082A7F522C1}"/>
              </a:ext>
            </a:extLst>
          </p:cNvPr>
          <p:cNvSpPr txBox="1"/>
          <p:nvPr/>
        </p:nvSpPr>
        <p:spPr>
          <a:xfrm>
            <a:off x="7164126" y="1070098"/>
            <a:ext cx="35825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TVÅ LAG</a:t>
            </a:r>
          </a:p>
          <a:p>
            <a:endParaRPr lang="sv-SE" dirty="0"/>
          </a:p>
          <a:p>
            <a:r>
              <a:rPr lang="sv-SE" dirty="0"/>
              <a:t>VAPNÖ RÖTT &amp; VAPNÖ SVART</a:t>
            </a:r>
          </a:p>
          <a:p>
            <a:endParaRPr lang="sv-SE" dirty="0"/>
          </a:p>
          <a:p>
            <a:r>
              <a:rPr lang="sv-SE" dirty="0"/>
              <a:t>SAMMA LAG UNDER SERIESPELET</a:t>
            </a:r>
          </a:p>
          <a:p>
            <a:endParaRPr lang="sv-SE" dirty="0"/>
          </a:p>
          <a:p>
            <a:r>
              <a:rPr lang="sv-SE" dirty="0"/>
              <a:t>OMBLANDNING VID CUPERNA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EF3EBD5-46B3-8D76-4765-8C0F72A95D58}"/>
              </a:ext>
            </a:extLst>
          </p:cNvPr>
          <p:cNvSpPr txBox="1"/>
          <p:nvPr/>
        </p:nvSpPr>
        <p:spPr>
          <a:xfrm>
            <a:off x="4386044" y="4310574"/>
            <a:ext cx="40841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KOM I TID TILL SAMLINGEN</a:t>
            </a:r>
          </a:p>
          <a:p>
            <a:endParaRPr lang="sv-SE" dirty="0"/>
          </a:p>
          <a:p>
            <a:r>
              <a:rPr lang="sv-SE" dirty="0"/>
              <a:t>VI BYTER OM I OMKLÄDNINGSRUMMET</a:t>
            </a:r>
          </a:p>
          <a:p>
            <a:endParaRPr lang="sv-SE" dirty="0"/>
          </a:p>
          <a:p>
            <a:r>
              <a:rPr lang="sv-SE" dirty="0"/>
              <a:t>UPPVÄRMNING</a:t>
            </a:r>
          </a:p>
        </p:txBody>
      </p:sp>
    </p:spTree>
    <p:extLst>
      <p:ext uri="{BB962C8B-B14F-4D97-AF65-F5344CB8AC3E}">
        <p14:creationId xmlns:p14="http://schemas.microsoft.com/office/powerpoint/2010/main" val="1255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BAE1F92-C004-14B4-7CE3-0659BCC27111}"/>
              </a:ext>
            </a:extLst>
          </p:cNvPr>
          <p:cNvSpPr txBox="1"/>
          <p:nvPr/>
        </p:nvSpPr>
        <p:spPr>
          <a:xfrm>
            <a:off x="4627659" y="421419"/>
            <a:ext cx="227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TRÄNINGARNA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835B046-4510-4E79-AC53-3240A6C7AC97}"/>
              </a:ext>
            </a:extLst>
          </p:cNvPr>
          <p:cNvSpPr txBox="1"/>
          <p:nvPr/>
        </p:nvSpPr>
        <p:spPr>
          <a:xfrm>
            <a:off x="543920" y="1303130"/>
            <a:ext cx="7539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VAD SKA VI GÖRA NÄR VI KOMMER TILL TRÄNINGEN?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CBE140D-7F76-9548-B59D-78EA2CAD6312}"/>
              </a:ext>
            </a:extLst>
          </p:cNvPr>
          <p:cNvSpPr txBox="1"/>
          <p:nvPr/>
        </p:nvSpPr>
        <p:spPr>
          <a:xfrm>
            <a:off x="510209" y="2706699"/>
            <a:ext cx="563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VAD ÄR VIKTIGT NÄR DET ÄR SAMLING?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2D9E41F-3216-5A7C-E433-09A85E6E97EF}"/>
              </a:ext>
            </a:extLst>
          </p:cNvPr>
          <p:cNvSpPr txBox="1"/>
          <p:nvPr/>
        </p:nvSpPr>
        <p:spPr>
          <a:xfrm>
            <a:off x="543920" y="5513837"/>
            <a:ext cx="5286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HUR PRATAR VI PÅ TRÄRNINGARNA?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C7B1E3C-14C1-3E88-073E-8DB5631AB71C}"/>
              </a:ext>
            </a:extLst>
          </p:cNvPr>
          <p:cNvSpPr txBox="1"/>
          <p:nvPr/>
        </p:nvSpPr>
        <p:spPr>
          <a:xfrm>
            <a:off x="510209" y="4110268"/>
            <a:ext cx="509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VAD ÄR VIKTIGT VID ÖVNINGARNA?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CAB4097-9F8C-4734-6401-C240B5604815}"/>
              </a:ext>
            </a:extLst>
          </p:cNvPr>
          <p:cNvSpPr txBox="1"/>
          <p:nvPr/>
        </p:nvSpPr>
        <p:spPr>
          <a:xfrm>
            <a:off x="8851737" y="1118463"/>
            <a:ext cx="292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SKJUTA – NEJ!</a:t>
            </a:r>
          </a:p>
          <a:p>
            <a:r>
              <a:rPr lang="sv-SE" sz="2400" dirty="0"/>
              <a:t>PASSNINGSÖVNING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95E9ACC-69A5-B0EA-A20A-037291A22A11}"/>
              </a:ext>
            </a:extLst>
          </p:cNvPr>
          <p:cNvSpPr txBox="1"/>
          <p:nvPr/>
        </p:nvSpPr>
        <p:spPr>
          <a:xfrm>
            <a:off x="8851737" y="2522032"/>
            <a:ext cx="2799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SNABB SAMLING</a:t>
            </a:r>
          </a:p>
          <a:p>
            <a:r>
              <a:rPr lang="sv-SE" sz="2400" dirty="0"/>
              <a:t>TYSTA OCH LYSSNA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82BDE4A-4175-089F-3CCD-16B30A030B75}"/>
              </a:ext>
            </a:extLst>
          </p:cNvPr>
          <p:cNvSpPr txBox="1"/>
          <p:nvPr/>
        </p:nvSpPr>
        <p:spPr>
          <a:xfrm>
            <a:off x="8851737" y="3925601"/>
            <a:ext cx="2516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GÖRA SITT BÄSTA</a:t>
            </a:r>
          </a:p>
          <a:p>
            <a:r>
              <a:rPr lang="sv-SE" sz="2400" dirty="0"/>
              <a:t>VARA POSITIV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C83E2D6-7846-C4F7-ED45-1BA23E7A0CF6}"/>
              </a:ext>
            </a:extLst>
          </p:cNvPr>
          <p:cNvSpPr txBox="1"/>
          <p:nvPr/>
        </p:nvSpPr>
        <p:spPr>
          <a:xfrm>
            <a:off x="8851737" y="5144504"/>
            <a:ext cx="2796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UTAN SVORDOMAR</a:t>
            </a:r>
          </a:p>
          <a:p>
            <a:r>
              <a:rPr lang="sv-SE" sz="2400" dirty="0"/>
              <a:t>VI GNÄLLER INTE </a:t>
            </a:r>
          </a:p>
          <a:p>
            <a:r>
              <a:rPr lang="sv-SE" sz="2400" dirty="0"/>
              <a:t>PÅ VARANDRA</a:t>
            </a:r>
          </a:p>
        </p:txBody>
      </p:sp>
    </p:spTree>
    <p:extLst>
      <p:ext uri="{BB962C8B-B14F-4D97-AF65-F5344CB8AC3E}">
        <p14:creationId xmlns:p14="http://schemas.microsoft.com/office/powerpoint/2010/main" val="39431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8BD1BB7-3D63-FC27-1ABD-88BF578EDD04}"/>
              </a:ext>
            </a:extLst>
          </p:cNvPr>
          <p:cNvSpPr txBox="1"/>
          <p:nvPr/>
        </p:nvSpPr>
        <p:spPr>
          <a:xfrm>
            <a:off x="256517" y="1698528"/>
            <a:ext cx="116789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b="1" dirty="0"/>
              <a:t>VAD HAR NI FÖR MÅL MED 2024? </a:t>
            </a:r>
          </a:p>
          <a:p>
            <a:pPr algn="ctr"/>
            <a:r>
              <a:rPr lang="sv-SE" sz="6000" b="1" dirty="0"/>
              <a:t>ER SJÄLVA &amp; LAGET?</a:t>
            </a:r>
          </a:p>
        </p:txBody>
      </p:sp>
    </p:spTree>
    <p:extLst>
      <p:ext uri="{BB962C8B-B14F-4D97-AF65-F5344CB8AC3E}">
        <p14:creationId xmlns:p14="http://schemas.microsoft.com/office/powerpoint/2010/main" val="409048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8F7AC18-093E-6420-4D04-3DABDF507AD8}"/>
              </a:ext>
            </a:extLst>
          </p:cNvPr>
          <p:cNvSpPr txBox="1"/>
          <p:nvPr/>
        </p:nvSpPr>
        <p:spPr>
          <a:xfrm>
            <a:off x="2599017" y="1431233"/>
            <a:ext cx="84359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JOHAN OCH OSCAR’S MÅL MED 2024</a:t>
            </a:r>
          </a:p>
          <a:p>
            <a:endParaRPr lang="sv-S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FÖRSTÅ OCH SPELA PÅ SIN 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ATT NI PASSAR ER FRAM GENOM MOTSTÅNDARNA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ATT NI BÖRJA RÖRA ER UTAN BOLL</a:t>
            </a:r>
          </a:p>
        </p:txBody>
      </p:sp>
    </p:spTree>
    <p:extLst>
      <p:ext uri="{BB962C8B-B14F-4D97-AF65-F5344CB8AC3E}">
        <p14:creationId xmlns:p14="http://schemas.microsoft.com/office/powerpoint/2010/main" val="9928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BF3F60F-0D58-C2A2-B3FB-342C0B55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67" y="-11840"/>
            <a:ext cx="8629066" cy="68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2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9EABE8A-1D31-A7BB-074A-67968DB8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71" y="0"/>
            <a:ext cx="9362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6F680F8-789E-CEE9-B4EB-E9F5D899F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972" y="2177510"/>
            <a:ext cx="6262028" cy="394431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D66C934-D20A-BA6E-89E8-722E36205850}"/>
              </a:ext>
            </a:extLst>
          </p:cNvPr>
          <p:cNvSpPr txBox="1"/>
          <p:nvPr/>
        </p:nvSpPr>
        <p:spPr>
          <a:xfrm>
            <a:off x="1751309" y="1529121"/>
            <a:ext cx="169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HEMMA TRÖJA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1D527E3-117D-1D1B-89F9-5FF5C9616AEF}"/>
              </a:ext>
            </a:extLst>
          </p:cNvPr>
          <p:cNvSpPr txBox="1"/>
          <p:nvPr/>
        </p:nvSpPr>
        <p:spPr>
          <a:xfrm>
            <a:off x="8598977" y="1531659"/>
            <a:ext cx="15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BORTA TRÖJA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85AE62-4816-13E6-DAE5-84636A101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60" y="2177510"/>
            <a:ext cx="4051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Field Football Pitch · Free vector graphic on Pixabay">
            <a:extLst>
              <a:ext uri="{FF2B5EF4-FFF2-40B4-BE49-F238E27FC236}">
                <a16:creationId xmlns:a16="http://schemas.microsoft.com/office/drawing/2014/main" id="{1F2B19AF-3491-DE92-E262-2A5E03EDF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175" y="-1168014"/>
            <a:ext cx="6877455" cy="9213488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5BFBD71F-3B88-271D-11FF-C6C53E2D2789}"/>
              </a:ext>
            </a:extLst>
          </p:cNvPr>
          <p:cNvSpPr/>
          <p:nvPr/>
        </p:nvSpPr>
        <p:spPr>
          <a:xfrm>
            <a:off x="6096000" y="3440049"/>
            <a:ext cx="899804" cy="89488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 M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3D120F9F-B049-A047-4D7F-F8A5E4948E67}"/>
              </a:ext>
            </a:extLst>
          </p:cNvPr>
          <p:cNvSpPr/>
          <p:nvPr/>
        </p:nvSpPr>
        <p:spPr>
          <a:xfrm>
            <a:off x="2777067" y="2900593"/>
            <a:ext cx="790414" cy="79041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 V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6FAC352-DF80-ED6D-97BF-7D55A1414992}"/>
              </a:ext>
            </a:extLst>
          </p:cNvPr>
          <p:cNvSpPr/>
          <p:nvPr/>
        </p:nvSpPr>
        <p:spPr>
          <a:xfrm>
            <a:off x="9262533" y="2900593"/>
            <a:ext cx="920142" cy="80109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 H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A4B598C-A46E-6A57-B6F4-ADFA5714BDA2}"/>
              </a:ext>
            </a:extLst>
          </p:cNvPr>
          <p:cNvSpPr/>
          <p:nvPr/>
        </p:nvSpPr>
        <p:spPr>
          <a:xfrm>
            <a:off x="6142495" y="1963119"/>
            <a:ext cx="790414" cy="79041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208E8D7-4C07-2388-3C24-4BA4F3D338B0}"/>
              </a:ext>
            </a:extLst>
          </p:cNvPr>
          <p:cNvSpPr/>
          <p:nvPr/>
        </p:nvSpPr>
        <p:spPr>
          <a:xfrm>
            <a:off x="4278682" y="4770464"/>
            <a:ext cx="790414" cy="79041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73D925E-BCA9-88C4-1E87-CD1CD7B1A9CF}"/>
              </a:ext>
            </a:extLst>
          </p:cNvPr>
          <p:cNvSpPr/>
          <p:nvPr/>
        </p:nvSpPr>
        <p:spPr>
          <a:xfrm>
            <a:off x="7890933" y="4770464"/>
            <a:ext cx="790414" cy="79041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2E62C4B-0040-6DB7-B495-33D187DCA345}"/>
              </a:ext>
            </a:extLst>
          </p:cNvPr>
          <p:cNvSpPr/>
          <p:nvPr/>
        </p:nvSpPr>
        <p:spPr>
          <a:xfrm>
            <a:off x="6096000" y="5811864"/>
            <a:ext cx="790414" cy="79041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MV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435169F-685C-7BF7-A7C5-A23E08B65787}"/>
              </a:ext>
            </a:extLst>
          </p:cNvPr>
          <p:cNvSpPr txBox="1"/>
          <p:nvPr/>
        </p:nvSpPr>
        <p:spPr>
          <a:xfrm>
            <a:off x="9461519" y="5104905"/>
            <a:ext cx="91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INKAST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42AC530-2766-8A78-80F7-B55425571349}"/>
              </a:ext>
            </a:extLst>
          </p:cNvPr>
          <p:cNvSpPr txBox="1"/>
          <p:nvPr/>
        </p:nvSpPr>
        <p:spPr>
          <a:xfrm>
            <a:off x="2489201" y="821267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HÖRNA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A9042E7-CDC3-5D6F-C893-FEBB3791DBAE}"/>
              </a:ext>
            </a:extLst>
          </p:cNvPr>
          <p:cNvSpPr txBox="1"/>
          <p:nvPr/>
        </p:nvSpPr>
        <p:spPr>
          <a:xfrm>
            <a:off x="3994955" y="761850"/>
            <a:ext cx="518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VILKA VILL STÅ PÅ MATCHERNA?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FC1A1F3-E20D-CDE0-5080-A3C81ECA30B5}"/>
              </a:ext>
            </a:extLst>
          </p:cNvPr>
          <p:cNvSpPr txBox="1"/>
          <p:nvPr/>
        </p:nvSpPr>
        <p:spPr>
          <a:xfrm>
            <a:off x="0" y="238630"/>
            <a:ext cx="193915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u="sng" dirty="0"/>
              <a:t>UPPSTÄLLNING</a:t>
            </a:r>
          </a:p>
          <a:p>
            <a:endParaRPr lang="sv-SE" dirty="0"/>
          </a:p>
          <a:p>
            <a:pPr algn="ctr"/>
            <a:r>
              <a:rPr lang="sv-SE" dirty="0"/>
              <a:t>2-3-1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BYTA POSITION</a:t>
            </a:r>
          </a:p>
        </p:txBody>
      </p:sp>
    </p:spTree>
    <p:extLst>
      <p:ext uri="{BB962C8B-B14F-4D97-AF65-F5344CB8AC3E}">
        <p14:creationId xmlns:p14="http://schemas.microsoft.com/office/powerpoint/2010/main" val="41806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047 -0.10625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5764 L -0.07618 -0.44098 " pathEditMode="relative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2245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  <p:bldP spid="3" grpId="1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8F5B4B2-E142-7306-2426-76ADACF8729C}"/>
              </a:ext>
            </a:extLst>
          </p:cNvPr>
          <p:cNvSpPr txBox="1"/>
          <p:nvPr/>
        </p:nvSpPr>
        <p:spPr>
          <a:xfrm>
            <a:off x="110359" y="71515"/>
            <a:ext cx="1813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800" b="1" u="sng" dirty="0"/>
              <a:t>ANFALL</a:t>
            </a:r>
          </a:p>
          <a:p>
            <a:pPr algn="l"/>
            <a:endParaRPr lang="sv-SE" sz="2800" b="1" dirty="0"/>
          </a:p>
          <a:p>
            <a:pPr algn="l"/>
            <a:r>
              <a:rPr lang="sv-SE" sz="2800" b="1" dirty="0"/>
              <a:t>Spelupp-byggnad</a:t>
            </a:r>
          </a:p>
          <a:p>
            <a:pPr algn="l"/>
            <a:endParaRPr lang="sv-SE" sz="2800" b="1" dirty="0"/>
          </a:p>
          <a:p>
            <a:pPr algn="l"/>
            <a:r>
              <a:rPr lang="sv-SE" sz="2800" b="1" dirty="0"/>
              <a:t>Kontring</a:t>
            </a:r>
          </a:p>
          <a:p>
            <a:pPr algn="l"/>
            <a:endParaRPr lang="sv-SE" sz="2800" b="1" dirty="0"/>
          </a:p>
          <a:p>
            <a:pPr algn="l"/>
            <a:r>
              <a:rPr lang="sv-SE" sz="2800" b="1" dirty="0"/>
              <a:t>Komma till avslut och göra mål!</a:t>
            </a:r>
          </a:p>
        </p:txBody>
      </p:sp>
      <p:pic>
        <p:nvPicPr>
          <p:cNvPr id="3" name="Bildobjekt 2" descr="Field Football Pitch · Free vector graphic on Pixabay">
            <a:extLst>
              <a:ext uri="{FF2B5EF4-FFF2-40B4-BE49-F238E27FC236}">
                <a16:creationId xmlns:a16="http://schemas.microsoft.com/office/drawing/2014/main" id="{30E4F123-0D06-F87D-8948-E278B8AED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175" y="-1168014"/>
            <a:ext cx="6877455" cy="9213488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5C259B90-6C1C-9133-E672-D21FF1AE1FBC}"/>
              </a:ext>
            </a:extLst>
          </p:cNvPr>
          <p:cNvSpPr/>
          <p:nvPr/>
        </p:nvSpPr>
        <p:spPr>
          <a:xfrm>
            <a:off x="6271683" y="220133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F3AC077-E2E8-AA2B-F886-127DD08CAD04}"/>
              </a:ext>
            </a:extLst>
          </p:cNvPr>
          <p:cNvSpPr/>
          <p:nvPr/>
        </p:nvSpPr>
        <p:spPr>
          <a:xfrm>
            <a:off x="6286501" y="3591982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32D716A8-57D4-99AC-CDEE-6C52DF137605}"/>
              </a:ext>
            </a:extLst>
          </p:cNvPr>
          <p:cNvSpPr/>
          <p:nvPr/>
        </p:nvSpPr>
        <p:spPr>
          <a:xfrm>
            <a:off x="2861744" y="314113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095622F-250F-7B05-ACC0-7E758267F2FD}"/>
              </a:ext>
            </a:extLst>
          </p:cNvPr>
          <p:cNvSpPr/>
          <p:nvPr/>
        </p:nvSpPr>
        <p:spPr>
          <a:xfrm>
            <a:off x="4707465" y="47434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1EF09C1-7064-E0E1-544C-E1F918B0E14F}"/>
              </a:ext>
            </a:extLst>
          </p:cNvPr>
          <p:cNvSpPr/>
          <p:nvPr/>
        </p:nvSpPr>
        <p:spPr>
          <a:xfrm>
            <a:off x="7442200" y="4705347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DE336E32-80C1-4BF4-9E34-9A57F965F2DD}"/>
              </a:ext>
            </a:extLst>
          </p:cNvPr>
          <p:cNvSpPr/>
          <p:nvPr/>
        </p:nvSpPr>
        <p:spPr>
          <a:xfrm>
            <a:off x="9944100" y="3132666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9567DF9E-D11D-52BF-9CA7-55AB3F8C29A0}"/>
              </a:ext>
            </a:extLst>
          </p:cNvPr>
          <p:cNvSpPr/>
          <p:nvPr/>
        </p:nvSpPr>
        <p:spPr>
          <a:xfrm>
            <a:off x="6267446" y="6060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3DEA778A-1D14-4649-1D3E-9A2B8A1241AE}"/>
              </a:ext>
            </a:extLst>
          </p:cNvPr>
          <p:cNvSpPr/>
          <p:nvPr/>
        </p:nvSpPr>
        <p:spPr>
          <a:xfrm>
            <a:off x="6819901" y="3041292"/>
            <a:ext cx="448804" cy="4494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5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004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842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4792 -0.1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954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94 -0.35718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1133 -0.35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35556 L 0.00156 -0.2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2" grpId="1" animBg="1"/>
      <p:bldP spid="14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Field Football Pitch · Free vector graphic on Pixabay">
            <a:extLst>
              <a:ext uri="{FF2B5EF4-FFF2-40B4-BE49-F238E27FC236}">
                <a16:creationId xmlns:a16="http://schemas.microsoft.com/office/drawing/2014/main" id="{A4A47632-EB8C-4EAE-DB1E-5EDB2C41A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175" y="-1168014"/>
            <a:ext cx="6877455" cy="921348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0F61916-1152-6022-4B52-1068C0788C12}"/>
              </a:ext>
            </a:extLst>
          </p:cNvPr>
          <p:cNvSpPr txBox="1"/>
          <p:nvPr/>
        </p:nvSpPr>
        <p:spPr>
          <a:xfrm>
            <a:off x="110359" y="71515"/>
            <a:ext cx="1828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800" b="1" u="sng" dirty="0"/>
              <a:t>FÖRSVAR</a:t>
            </a:r>
          </a:p>
          <a:p>
            <a:pPr algn="l"/>
            <a:endParaRPr lang="sv-SE" sz="2800" b="1" u="sng" dirty="0"/>
          </a:p>
          <a:p>
            <a:pPr algn="l"/>
            <a:r>
              <a:rPr lang="sv-SE" sz="2800" b="1" dirty="0"/>
              <a:t>Förhindra spelupp-byggnad</a:t>
            </a:r>
          </a:p>
          <a:p>
            <a:pPr algn="l"/>
            <a:endParaRPr lang="sv-SE" sz="2800" b="1" dirty="0"/>
          </a:p>
          <a:p>
            <a:pPr algn="l"/>
            <a:r>
              <a:rPr lang="sv-SE" sz="2800" b="1" dirty="0"/>
              <a:t>Ta tillbaka bollen</a:t>
            </a:r>
          </a:p>
          <a:p>
            <a:pPr algn="l"/>
            <a:endParaRPr lang="sv-SE" sz="2800" b="1" dirty="0"/>
          </a:p>
          <a:p>
            <a:pPr algn="l"/>
            <a:r>
              <a:rPr lang="sv-SE" sz="2800" b="1" dirty="0"/>
              <a:t>Förhindra och rädda avslut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B19D7DE2-0BA1-3811-41DB-554278D617C9}"/>
              </a:ext>
            </a:extLst>
          </p:cNvPr>
          <p:cNvSpPr/>
          <p:nvPr/>
        </p:nvSpPr>
        <p:spPr>
          <a:xfrm>
            <a:off x="9660967" y="3107410"/>
            <a:ext cx="635430" cy="643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4C0D49C4-ADC6-0A68-226D-A976CEF1C5EF}"/>
              </a:ext>
            </a:extLst>
          </p:cNvPr>
          <p:cNvSpPr/>
          <p:nvPr/>
        </p:nvSpPr>
        <p:spPr>
          <a:xfrm>
            <a:off x="2531033" y="3107410"/>
            <a:ext cx="635430" cy="643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6E06B55-87EA-C518-7B8A-F5908DA6FFCF}"/>
              </a:ext>
            </a:extLst>
          </p:cNvPr>
          <p:cNvSpPr/>
          <p:nvPr/>
        </p:nvSpPr>
        <p:spPr>
          <a:xfrm>
            <a:off x="7558006" y="4369724"/>
            <a:ext cx="635430" cy="643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B77AFA4-B096-165D-97A0-A50493A2C082}"/>
              </a:ext>
            </a:extLst>
          </p:cNvPr>
          <p:cNvSpPr/>
          <p:nvPr/>
        </p:nvSpPr>
        <p:spPr>
          <a:xfrm>
            <a:off x="4786392" y="4369724"/>
            <a:ext cx="635430" cy="643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03142CE-29E4-ECA2-3B76-42A508CC3478}"/>
              </a:ext>
            </a:extLst>
          </p:cNvPr>
          <p:cNvSpPr/>
          <p:nvPr/>
        </p:nvSpPr>
        <p:spPr>
          <a:xfrm>
            <a:off x="6212237" y="5995261"/>
            <a:ext cx="635430" cy="643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7DFD760-6727-918D-E94D-5049E279A2EF}"/>
              </a:ext>
            </a:extLst>
          </p:cNvPr>
          <p:cNvSpPr/>
          <p:nvPr/>
        </p:nvSpPr>
        <p:spPr>
          <a:xfrm>
            <a:off x="6228187" y="3117140"/>
            <a:ext cx="635430" cy="643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EF245692-84F8-336E-1918-4864C422431B}"/>
              </a:ext>
            </a:extLst>
          </p:cNvPr>
          <p:cNvSpPr/>
          <p:nvPr/>
        </p:nvSpPr>
        <p:spPr>
          <a:xfrm>
            <a:off x="6241101" y="1678080"/>
            <a:ext cx="635430" cy="643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3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4699 L 0.01289 0.19953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263 0.15833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588 L -0.00143 0.3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069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518 0.39051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26 0.3921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67DFA97-2F75-942B-B746-F75B1E68A9A3}"/>
              </a:ext>
            </a:extLst>
          </p:cNvPr>
          <p:cNvSpPr txBox="1"/>
          <p:nvPr/>
        </p:nvSpPr>
        <p:spPr>
          <a:xfrm>
            <a:off x="155046" y="330201"/>
            <a:ext cx="118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PASSA PASSA PASSA PASSA PASSA PASSA PASSA PASSA PASSA PASSA PASSA PASSA PASSA PASSA PASSA PASSA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E4E037F2-CC28-F78A-E819-5C72971E0FA9}"/>
              </a:ext>
            </a:extLst>
          </p:cNvPr>
          <p:cNvSpPr/>
          <p:nvPr/>
        </p:nvSpPr>
        <p:spPr>
          <a:xfrm>
            <a:off x="4269262" y="2099734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1E539609-8904-C3CA-7AA7-FEC2EEF59F35}"/>
              </a:ext>
            </a:extLst>
          </p:cNvPr>
          <p:cNvSpPr/>
          <p:nvPr/>
        </p:nvSpPr>
        <p:spPr>
          <a:xfrm>
            <a:off x="4286196" y="1207016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424317DD-B950-D240-7D98-B7B7C126B8B7}"/>
              </a:ext>
            </a:extLst>
          </p:cNvPr>
          <p:cNvSpPr/>
          <p:nvPr/>
        </p:nvSpPr>
        <p:spPr>
          <a:xfrm>
            <a:off x="3574996" y="2785534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AFCD765-6DFB-69A1-2A5C-7BA3323B85D3}"/>
              </a:ext>
            </a:extLst>
          </p:cNvPr>
          <p:cNvSpPr/>
          <p:nvPr/>
        </p:nvSpPr>
        <p:spPr>
          <a:xfrm>
            <a:off x="5323362" y="1684867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B77EDA2-1C52-29E7-AC6A-E4EE0FC9FAD9}"/>
              </a:ext>
            </a:extLst>
          </p:cNvPr>
          <p:cNvSpPr/>
          <p:nvPr/>
        </p:nvSpPr>
        <p:spPr>
          <a:xfrm>
            <a:off x="3232096" y="1684867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D831373B-BBA2-6A25-D9D0-D35941A559DE}"/>
              </a:ext>
            </a:extLst>
          </p:cNvPr>
          <p:cNvSpPr/>
          <p:nvPr/>
        </p:nvSpPr>
        <p:spPr>
          <a:xfrm>
            <a:off x="4893367" y="2785534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626A9BA7-BD0F-FE36-6915-DE89F627B3CC}"/>
                  </a:ext>
                </a:extLst>
              </p14:cNvPr>
              <p14:cNvContentPartPr/>
              <p14:nvPr/>
            </p14:nvContentPartPr>
            <p14:xfrm>
              <a:off x="4224487" y="2748539"/>
              <a:ext cx="668880" cy="3935880"/>
            </p14:xfrm>
          </p:contentPart>
        </mc:Choice>
        <mc:Fallback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626A9BA7-BD0F-FE36-6915-DE89F627B3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5487" y="2739539"/>
                <a:ext cx="686520" cy="395352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Gigantiska ekonomiska förluster i FCK | Idrottens Affärer">
            <a:extLst>
              <a:ext uri="{FF2B5EF4-FFF2-40B4-BE49-F238E27FC236}">
                <a16:creationId xmlns:a16="http://schemas.microsoft.com/office/drawing/2014/main" id="{E0364A8D-FB99-859A-011F-26B634B5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0" y="699533"/>
            <a:ext cx="2866252" cy="18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 16">
            <a:extLst>
              <a:ext uri="{FF2B5EF4-FFF2-40B4-BE49-F238E27FC236}">
                <a16:creationId xmlns:a16="http://schemas.microsoft.com/office/drawing/2014/main" id="{47BAAD9F-F55A-3FA3-F990-413C26E8E028}"/>
              </a:ext>
            </a:extLst>
          </p:cNvPr>
          <p:cNvSpPr/>
          <p:nvPr/>
        </p:nvSpPr>
        <p:spPr>
          <a:xfrm>
            <a:off x="7154260" y="1187065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4DA357B9-83B9-D1DD-498D-BC74CEBFA677}"/>
              </a:ext>
            </a:extLst>
          </p:cNvPr>
          <p:cNvSpPr/>
          <p:nvPr/>
        </p:nvSpPr>
        <p:spPr>
          <a:xfrm>
            <a:off x="9776866" y="2944818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A7EA9EB8-6DFA-FCA8-8114-DE7F33AF90E5}"/>
              </a:ext>
            </a:extLst>
          </p:cNvPr>
          <p:cNvSpPr/>
          <p:nvPr/>
        </p:nvSpPr>
        <p:spPr>
          <a:xfrm>
            <a:off x="7154260" y="5223271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D2556596-7147-3193-9D99-190F57EF92F0}"/>
              </a:ext>
            </a:extLst>
          </p:cNvPr>
          <p:cNvGrpSpPr/>
          <p:nvPr/>
        </p:nvGrpSpPr>
        <p:grpSpPr>
          <a:xfrm>
            <a:off x="7759221" y="1672904"/>
            <a:ext cx="2188440" cy="3673800"/>
            <a:chOff x="7759221" y="1672904"/>
            <a:chExt cx="2188440" cy="36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0" name="Pennanteckning 19">
                  <a:extLst>
                    <a:ext uri="{FF2B5EF4-FFF2-40B4-BE49-F238E27FC236}">
                      <a16:creationId xmlns:a16="http://schemas.microsoft.com/office/drawing/2014/main" id="{B9E7D2B0-625D-EA88-89B3-92B0D851A3C9}"/>
                    </a:ext>
                  </a:extLst>
                </p14:cNvPr>
                <p14:cNvContentPartPr/>
                <p14:nvPr/>
              </p14:nvContentPartPr>
              <p14:xfrm>
                <a:off x="7759221" y="3517184"/>
                <a:ext cx="2114280" cy="1829520"/>
              </p14:xfrm>
            </p:contentPart>
          </mc:Choice>
          <mc:Fallback>
            <p:pic>
              <p:nvPicPr>
                <p:cNvPr id="20" name="Pennanteckning 19">
                  <a:extLst>
                    <a:ext uri="{FF2B5EF4-FFF2-40B4-BE49-F238E27FC236}">
                      <a16:creationId xmlns:a16="http://schemas.microsoft.com/office/drawing/2014/main" id="{B9E7D2B0-625D-EA88-89B3-92B0D851A3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50581" y="3508184"/>
                  <a:ext cx="2131920" cy="18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" name="Pennanteckning 20">
                  <a:extLst>
                    <a:ext uri="{FF2B5EF4-FFF2-40B4-BE49-F238E27FC236}">
                      <a16:creationId xmlns:a16="http://schemas.microsoft.com/office/drawing/2014/main" id="{34B1D74F-D58D-E1ED-494D-92A1B3DFA909}"/>
                    </a:ext>
                  </a:extLst>
                </p14:cNvPr>
                <p14:cNvContentPartPr/>
                <p14:nvPr/>
              </p14:nvContentPartPr>
              <p14:xfrm>
                <a:off x="7814661" y="1672904"/>
                <a:ext cx="2133000" cy="1327680"/>
              </p14:xfrm>
            </p:contentPart>
          </mc:Choice>
          <mc:Fallback>
            <p:pic>
              <p:nvPicPr>
                <p:cNvPr id="21" name="Pennanteckning 20">
                  <a:extLst>
                    <a:ext uri="{FF2B5EF4-FFF2-40B4-BE49-F238E27FC236}">
                      <a16:creationId xmlns:a16="http://schemas.microsoft.com/office/drawing/2014/main" id="{34B1D74F-D58D-E1ED-494D-92A1B3DFA9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06021" y="1663904"/>
                  <a:ext cx="2150640" cy="1345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Ellips 22">
            <a:extLst>
              <a:ext uri="{FF2B5EF4-FFF2-40B4-BE49-F238E27FC236}">
                <a16:creationId xmlns:a16="http://schemas.microsoft.com/office/drawing/2014/main" id="{82964D1E-6E01-1564-8DED-E56AB2E45CB7}"/>
              </a:ext>
            </a:extLst>
          </p:cNvPr>
          <p:cNvSpPr/>
          <p:nvPr/>
        </p:nvSpPr>
        <p:spPr>
          <a:xfrm>
            <a:off x="9482284" y="4281805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65FC24F6-9CB1-7CEC-DF87-8323C3642B75}"/>
              </a:ext>
            </a:extLst>
          </p:cNvPr>
          <p:cNvSpPr/>
          <p:nvPr/>
        </p:nvSpPr>
        <p:spPr>
          <a:xfrm>
            <a:off x="9845523" y="2106174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BA630D11-18F4-E6F2-CEFD-E1F6C42AD431}"/>
              </a:ext>
            </a:extLst>
          </p:cNvPr>
          <p:cNvSpPr/>
          <p:nvPr/>
        </p:nvSpPr>
        <p:spPr>
          <a:xfrm>
            <a:off x="7298635" y="4168557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1930EDC5-6E18-6FEC-6473-90A75CB7DF3F}"/>
              </a:ext>
            </a:extLst>
          </p:cNvPr>
          <p:cNvSpPr/>
          <p:nvPr/>
        </p:nvSpPr>
        <p:spPr>
          <a:xfrm>
            <a:off x="7793086" y="2218058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03F9C54D-CAF6-28BF-26CD-3E14874F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50" y="4869532"/>
            <a:ext cx="505570" cy="5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DF72742A-2A42-0395-70ED-CE0D79E49A9F}"/>
              </a:ext>
            </a:extLst>
          </p:cNvPr>
          <p:cNvSpPr txBox="1"/>
          <p:nvPr/>
        </p:nvSpPr>
        <p:spPr>
          <a:xfrm>
            <a:off x="9043864" y="6161199"/>
            <a:ext cx="297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/>
              <a:t>35-40 SEKUNDER</a:t>
            </a:r>
          </a:p>
        </p:txBody>
      </p:sp>
    </p:spTree>
    <p:extLst>
      <p:ext uri="{BB962C8B-B14F-4D97-AF65-F5344CB8AC3E}">
        <p14:creationId xmlns:p14="http://schemas.microsoft.com/office/powerpoint/2010/main" val="23169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139 C 0.09466 -0.08912 0.18945 -0.17708 0.17929 -0.26921 C 0.16901 -0.36111 -0.0211 -0.50556 -0.06133 -0.55324 C -0.10169 -0.60093 -0.06263 -0.55556 -0.06263 -0.55556 C -0.06302 -0.55625 -0.06315 -0.55671 -0.06328 -0.55671 C -0.06341 -0.55671 -0.06328 -0.55556 -0.06328 -0.55556 L -0.06328 -0.55556 L -0.06459 -0.55671 " pathEditMode="relative" ptsTypes="AAAAAAAA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1D6343B-73C5-45EF-0990-3C2B5E53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39" y="5164299"/>
            <a:ext cx="505570" cy="5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0D331925-203F-5854-07D2-CFFEC2FC03D4}"/>
              </a:ext>
            </a:extLst>
          </p:cNvPr>
          <p:cNvSpPr/>
          <p:nvPr/>
        </p:nvSpPr>
        <p:spPr>
          <a:xfrm>
            <a:off x="5469909" y="5598308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35F82654-AE0E-817E-671B-9D2AB045A2BB}"/>
              </a:ext>
            </a:extLst>
          </p:cNvPr>
          <p:cNvSpPr/>
          <p:nvPr/>
        </p:nvSpPr>
        <p:spPr>
          <a:xfrm>
            <a:off x="5469909" y="207058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2AA35B2E-E26C-CBF5-08DB-AE9325A818F8}"/>
              </a:ext>
            </a:extLst>
          </p:cNvPr>
          <p:cNvGrpSpPr/>
          <p:nvPr/>
        </p:nvGrpSpPr>
        <p:grpSpPr>
          <a:xfrm>
            <a:off x="4921858" y="112716"/>
            <a:ext cx="3283889" cy="1941005"/>
            <a:chOff x="4921858" y="112716"/>
            <a:chExt cx="3283889" cy="1941005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0E88AA81-8913-5C61-4404-255504CF2104}"/>
                </a:ext>
              </a:extLst>
            </p:cNvPr>
            <p:cNvGrpSpPr/>
            <p:nvPr/>
          </p:nvGrpSpPr>
          <p:grpSpPr>
            <a:xfrm>
              <a:off x="4921858" y="112716"/>
              <a:ext cx="3283889" cy="1941005"/>
              <a:chOff x="4921858" y="112716"/>
              <a:chExt cx="3283889" cy="1941005"/>
            </a:xfrm>
          </p:grpSpPr>
          <p:pic>
            <p:nvPicPr>
              <p:cNvPr id="1026" name="Picture 2" descr="🙋 Person Som Räcker Upp Handen Emoji">
                <a:extLst>
                  <a:ext uri="{FF2B5EF4-FFF2-40B4-BE49-F238E27FC236}">
                    <a16:creationId xmlns:a16="http://schemas.microsoft.com/office/drawing/2014/main" id="{93942180-BE37-0657-CA86-4D8FE5EC28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8873" y="930820"/>
                <a:ext cx="1122901" cy="1122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pratbubbla 14">
                <a:extLst>
                  <a:ext uri="{FF2B5EF4-FFF2-40B4-BE49-F238E27FC236}">
                    <a16:creationId xmlns:a16="http://schemas.microsoft.com/office/drawing/2014/main" id="{2DB59391-821B-8C82-0193-684792A0D47F}"/>
                  </a:ext>
                </a:extLst>
              </p:cNvPr>
              <p:cNvSpPr/>
              <p:nvPr/>
            </p:nvSpPr>
            <p:spPr>
              <a:xfrm>
                <a:off x="4921858" y="112716"/>
                <a:ext cx="3283889" cy="819502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A2672FBA-5D2B-2356-1D45-0A3261FCFE63}"/>
                </a:ext>
              </a:extLst>
            </p:cNvPr>
            <p:cNvSpPr txBox="1"/>
            <p:nvPr/>
          </p:nvSpPr>
          <p:spPr>
            <a:xfrm>
              <a:off x="5650139" y="229381"/>
              <a:ext cx="17103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dirty="0"/>
                <a:t>PASSA!!!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2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12656 -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03356 L -0.13098 -0.454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338005B3F6A84EB75177330A5E90A8" ma:contentTypeVersion="4" ma:contentTypeDescription="Skapa ett nytt dokument." ma:contentTypeScope="" ma:versionID="f244b7bab530274a4b7672f648bc6ebc">
  <xsd:schema xmlns:xsd="http://www.w3.org/2001/XMLSchema" xmlns:xs="http://www.w3.org/2001/XMLSchema" xmlns:p="http://schemas.microsoft.com/office/2006/metadata/properties" xmlns:ns2="95532f93-978a-460c-a4e3-6b35be8929b8" targetNamespace="http://schemas.microsoft.com/office/2006/metadata/properties" ma:root="true" ma:fieldsID="5a4714e10ec206de96d9a27cf481435e" ns2:_="">
    <xsd:import namespace="95532f93-978a-460c-a4e3-6b35be8929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32f93-978a-460c-a4e3-6b35be892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7A1D9A-CE1D-4E59-BBC5-4F0A73AAA2B4}"/>
</file>

<file path=customXml/itemProps2.xml><?xml version="1.0" encoding="utf-8"?>
<ds:datastoreItem xmlns:ds="http://schemas.openxmlformats.org/officeDocument/2006/customXml" ds:itemID="{B6485248-4FFA-4277-BA9B-A7E0F08FA6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Macintosh PowerPoint</Application>
  <PresentationFormat>Bredbild</PresentationFormat>
  <Paragraphs>80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Oscar Hanson</dc:creator>
  <cp:lastModifiedBy>Oscar Hanson</cp:lastModifiedBy>
  <cp:revision>2</cp:revision>
  <dcterms:created xsi:type="dcterms:W3CDTF">2024-04-12T18:45:14Z</dcterms:created>
  <dcterms:modified xsi:type="dcterms:W3CDTF">2024-04-12T21:41:50Z</dcterms:modified>
</cp:coreProperties>
</file>