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4"/>
  </p:sldMasterIdLst>
  <p:sldIdLst>
    <p:sldId id="267" r:id="rId5"/>
    <p:sldId id="278" r:id="rId6"/>
    <p:sldId id="271" r:id="rId7"/>
    <p:sldId id="274" r:id="rId8"/>
    <p:sldId id="279" r:id="rId9"/>
    <p:sldId id="275" r:id="rId10"/>
    <p:sldId id="272" r:id="rId11"/>
    <p:sldId id="273" r:id="rId12"/>
    <p:sldId id="276"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9F5759-7D86-4D6C-B051-0B032CD22755}" v="251" dt="2023-09-20T12:30:14.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Dahl" userId="373de2a2-cf3a-4fff-8942-fda7a6294ec4" providerId="ADAL" clId="{319F5759-7D86-4D6C-B051-0B032CD22755}"/>
    <pc:docChg chg="delSld modSld">
      <pc:chgData name="Camilla Dahl" userId="373de2a2-cf3a-4fff-8942-fda7a6294ec4" providerId="ADAL" clId="{319F5759-7D86-4D6C-B051-0B032CD22755}" dt="2023-09-20T12:30:14.493" v="264" actId="20577"/>
      <pc:docMkLst>
        <pc:docMk/>
      </pc:docMkLst>
      <pc:sldChg chg="del">
        <pc:chgData name="Camilla Dahl" userId="373de2a2-cf3a-4fff-8942-fda7a6294ec4" providerId="ADAL" clId="{319F5759-7D86-4D6C-B051-0B032CD22755}" dt="2023-09-20T12:21:09.885" v="0" actId="2696"/>
        <pc:sldMkLst>
          <pc:docMk/>
          <pc:sldMk cId="47670835" sldId="256"/>
        </pc:sldMkLst>
      </pc:sldChg>
      <pc:sldChg chg="del">
        <pc:chgData name="Camilla Dahl" userId="373de2a2-cf3a-4fff-8942-fda7a6294ec4" providerId="ADAL" clId="{319F5759-7D86-4D6C-B051-0B032CD22755}" dt="2023-09-20T12:21:14.403" v="1" actId="2696"/>
        <pc:sldMkLst>
          <pc:docMk/>
          <pc:sldMk cId="1216299577" sldId="257"/>
        </pc:sldMkLst>
      </pc:sldChg>
      <pc:sldChg chg="del">
        <pc:chgData name="Camilla Dahl" userId="373de2a2-cf3a-4fff-8942-fda7a6294ec4" providerId="ADAL" clId="{319F5759-7D86-4D6C-B051-0B032CD22755}" dt="2023-09-20T12:21:30.569" v="3" actId="2696"/>
        <pc:sldMkLst>
          <pc:docMk/>
          <pc:sldMk cId="2655584054" sldId="258"/>
        </pc:sldMkLst>
      </pc:sldChg>
      <pc:sldChg chg="del">
        <pc:chgData name="Camilla Dahl" userId="373de2a2-cf3a-4fff-8942-fda7a6294ec4" providerId="ADAL" clId="{319F5759-7D86-4D6C-B051-0B032CD22755}" dt="2023-09-20T12:21:54.669" v="7" actId="2696"/>
        <pc:sldMkLst>
          <pc:docMk/>
          <pc:sldMk cId="564165936" sldId="259"/>
        </pc:sldMkLst>
      </pc:sldChg>
      <pc:sldChg chg="del">
        <pc:chgData name="Camilla Dahl" userId="373de2a2-cf3a-4fff-8942-fda7a6294ec4" providerId="ADAL" clId="{319F5759-7D86-4D6C-B051-0B032CD22755}" dt="2023-09-20T12:22:11.678" v="9" actId="2696"/>
        <pc:sldMkLst>
          <pc:docMk/>
          <pc:sldMk cId="2404796502" sldId="260"/>
        </pc:sldMkLst>
      </pc:sldChg>
      <pc:sldChg chg="del">
        <pc:chgData name="Camilla Dahl" userId="373de2a2-cf3a-4fff-8942-fda7a6294ec4" providerId="ADAL" clId="{319F5759-7D86-4D6C-B051-0B032CD22755}" dt="2023-09-20T12:21:41.618" v="5" actId="2696"/>
        <pc:sldMkLst>
          <pc:docMk/>
          <pc:sldMk cId="2071364690" sldId="261"/>
        </pc:sldMkLst>
      </pc:sldChg>
      <pc:sldChg chg="del">
        <pc:chgData name="Camilla Dahl" userId="373de2a2-cf3a-4fff-8942-fda7a6294ec4" providerId="ADAL" clId="{319F5759-7D86-4D6C-B051-0B032CD22755}" dt="2023-09-20T12:21:23.940" v="2" actId="2696"/>
        <pc:sldMkLst>
          <pc:docMk/>
          <pc:sldMk cId="4150301073" sldId="262"/>
        </pc:sldMkLst>
      </pc:sldChg>
      <pc:sldChg chg="del">
        <pc:chgData name="Camilla Dahl" userId="373de2a2-cf3a-4fff-8942-fda7a6294ec4" providerId="ADAL" clId="{319F5759-7D86-4D6C-B051-0B032CD22755}" dt="2023-09-20T12:22:15.940" v="10" actId="2696"/>
        <pc:sldMkLst>
          <pc:docMk/>
          <pc:sldMk cId="1046710631" sldId="263"/>
        </pc:sldMkLst>
      </pc:sldChg>
      <pc:sldChg chg="del">
        <pc:chgData name="Camilla Dahl" userId="373de2a2-cf3a-4fff-8942-fda7a6294ec4" providerId="ADAL" clId="{319F5759-7D86-4D6C-B051-0B032CD22755}" dt="2023-09-20T12:22:21.956" v="11" actId="2696"/>
        <pc:sldMkLst>
          <pc:docMk/>
          <pc:sldMk cId="381738938" sldId="264"/>
        </pc:sldMkLst>
      </pc:sldChg>
      <pc:sldChg chg="del">
        <pc:chgData name="Camilla Dahl" userId="373de2a2-cf3a-4fff-8942-fda7a6294ec4" providerId="ADAL" clId="{319F5759-7D86-4D6C-B051-0B032CD22755}" dt="2023-09-20T12:22:00.922" v="8" actId="2696"/>
        <pc:sldMkLst>
          <pc:docMk/>
          <pc:sldMk cId="1504061301" sldId="265"/>
        </pc:sldMkLst>
      </pc:sldChg>
      <pc:sldChg chg="del">
        <pc:chgData name="Camilla Dahl" userId="373de2a2-cf3a-4fff-8942-fda7a6294ec4" providerId="ADAL" clId="{319F5759-7D86-4D6C-B051-0B032CD22755}" dt="2023-09-20T12:21:37.510" v="4" actId="2696"/>
        <pc:sldMkLst>
          <pc:docMk/>
          <pc:sldMk cId="1922927311" sldId="266"/>
        </pc:sldMkLst>
      </pc:sldChg>
      <pc:sldChg chg="del">
        <pc:chgData name="Camilla Dahl" userId="373de2a2-cf3a-4fff-8942-fda7a6294ec4" providerId="ADAL" clId="{319F5759-7D86-4D6C-B051-0B032CD22755}" dt="2023-09-20T12:22:26.386" v="12" actId="2696"/>
        <pc:sldMkLst>
          <pc:docMk/>
          <pc:sldMk cId="948651809" sldId="268"/>
        </pc:sldMkLst>
      </pc:sldChg>
      <pc:sldChg chg="del">
        <pc:chgData name="Camilla Dahl" userId="373de2a2-cf3a-4fff-8942-fda7a6294ec4" providerId="ADAL" clId="{319F5759-7D86-4D6C-B051-0B032CD22755}" dt="2023-09-20T12:21:46.982" v="6" actId="2696"/>
        <pc:sldMkLst>
          <pc:docMk/>
          <pc:sldMk cId="1970857474" sldId="269"/>
        </pc:sldMkLst>
      </pc:sldChg>
      <pc:sldChg chg="del">
        <pc:chgData name="Camilla Dahl" userId="373de2a2-cf3a-4fff-8942-fda7a6294ec4" providerId="ADAL" clId="{319F5759-7D86-4D6C-B051-0B032CD22755}" dt="2023-09-20T12:22:31.187" v="13" actId="2696"/>
        <pc:sldMkLst>
          <pc:docMk/>
          <pc:sldMk cId="3302798315" sldId="270"/>
        </pc:sldMkLst>
      </pc:sldChg>
      <pc:sldChg chg="modSp modAnim">
        <pc:chgData name="Camilla Dahl" userId="373de2a2-cf3a-4fff-8942-fda7a6294ec4" providerId="ADAL" clId="{319F5759-7D86-4D6C-B051-0B032CD22755}" dt="2023-09-20T12:26:00.766" v="82" actId="5793"/>
        <pc:sldMkLst>
          <pc:docMk/>
          <pc:sldMk cId="556525147" sldId="272"/>
        </pc:sldMkLst>
        <pc:spChg chg="mod">
          <ac:chgData name="Camilla Dahl" userId="373de2a2-cf3a-4fff-8942-fda7a6294ec4" providerId="ADAL" clId="{319F5759-7D86-4D6C-B051-0B032CD22755}" dt="2023-09-20T12:26:00.766" v="82" actId="5793"/>
          <ac:spMkLst>
            <pc:docMk/>
            <pc:sldMk cId="556525147" sldId="272"/>
            <ac:spMk id="3" creationId="{ECB8DBD4-DCB3-B6E9-3970-799472B6B9BE}"/>
          </ac:spMkLst>
        </pc:spChg>
      </pc:sldChg>
      <pc:sldChg chg="modSp">
        <pc:chgData name="Camilla Dahl" userId="373de2a2-cf3a-4fff-8942-fda7a6294ec4" providerId="ADAL" clId="{319F5759-7D86-4D6C-B051-0B032CD22755}" dt="2023-09-20T12:30:14.493" v="264" actId="20577"/>
        <pc:sldMkLst>
          <pc:docMk/>
          <pc:sldMk cId="2847110856" sldId="273"/>
        </pc:sldMkLst>
        <pc:spChg chg="mod">
          <ac:chgData name="Camilla Dahl" userId="373de2a2-cf3a-4fff-8942-fda7a6294ec4" providerId="ADAL" clId="{319F5759-7D86-4D6C-B051-0B032CD22755}" dt="2023-09-20T12:30:14.493" v="264" actId="20577"/>
          <ac:spMkLst>
            <pc:docMk/>
            <pc:sldMk cId="2847110856" sldId="273"/>
            <ac:spMk id="3" creationId="{97A0DB92-C5DE-FA7F-1F01-83F66D0D16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87846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379126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00742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607760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6651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v-SE"/>
              <a:t>Klicka här för att ändra mall för rubrikformat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705118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95100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19246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660304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D67C11C-603F-415C-A10E-9737C5ADF05B}" type="datetimeFigureOut">
              <a:rPr lang="sv-SE" smtClean="0"/>
              <a:t>2023-09-18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4280413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6D67C11C-603F-415C-A10E-9737C5ADF05B}" type="datetimeFigureOut">
              <a:rPr lang="sv-SE" smtClean="0"/>
              <a:t>2023-09-18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039385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6D67C11C-603F-415C-A10E-9737C5ADF05B}" type="datetimeFigureOut">
              <a:rPr lang="sv-SE" smtClean="0"/>
              <a:t>2023-09-18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266552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6D67C11C-603F-415C-A10E-9737C5ADF05B}" type="datetimeFigureOut">
              <a:rPr lang="sv-SE" smtClean="0"/>
              <a:t>2023-09-18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394094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7C11C-603F-415C-A10E-9737C5ADF05B}" type="datetimeFigureOut">
              <a:rPr lang="sv-SE" smtClean="0"/>
              <a:t>2023-09-18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359361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v-SE"/>
              <a:t>Klicka här för att ändra mall för rubrikformat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D67C11C-603F-415C-A10E-9737C5ADF05B}" type="datetimeFigureOut">
              <a:rPr lang="sv-SE" smtClean="0"/>
              <a:t>2023-09-18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4194995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D67C11C-603F-415C-A10E-9737C5ADF05B}" type="datetimeFigureOut">
              <a:rPr lang="sv-SE" smtClean="0"/>
              <a:t>2023-09-18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FE6E3B-8037-4A31-9C54-177D78302F2F}" type="slidenum">
              <a:rPr lang="sv-SE" smtClean="0"/>
              <a:t>‹#›</a:t>
            </a:fld>
            <a:endParaRPr lang="sv-SE"/>
          </a:p>
        </p:txBody>
      </p:sp>
    </p:spTree>
    <p:extLst>
      <p:ext uri="{BB962C8B-B14F-4D97-AF65-F5344CB8AC3E}">
        <p14:creationId xmlns:p14="http://schemas.microsoft.com/office/powerpoint/2010/main" val="108948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67C11C-603F-415C-A10E-9737C5ADF05B}" type="datetimeFigureOut">
              <a:rPr lang="sv-SE" smtClean="0"/>
              <a:t>2023-09-18</a:t>
            </a:fld>
            <a:endParaRPr lang="sv-S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FE6E3B-8037-4A31-9C54-177D78302F2F}" type="slidenum">
              <a:rPr lang="sv-SE" smtClean="0"/>
              <a:t>‹#›</a:t>
            </a:fld>
            <a:endParaRPr lang="sv-SE"/>
          </a:p>
        </p:txBody>
      </p:sp>
    </p:spTree>
    <p:extLst>
      <p:ext uri="{BB962C8B-B14F-4D97-AF65-F5344CB8AC3E}">
        <p14:creationId xmlns:p14="http://schemas.microsoft.com/office/powerpoint/2010/main" val="44525744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aget.se/GamlaStanIBK-P08/Troop/175875/Hugo-Degerman" TargetMode="External"/><Relationship Id="rId7" Type="http://schemas.openxmlformats.org/officeDocument/2006/relationships/hyperlink" Target="https://www.laget.se/GamlaStanIBK-P08/Troop/1386876/Anton-Sandstrom" TargetMode="External"/><Relationship Id="rId2" Type="http://schemas.openxmlformats.org/officeDocument/2006/relationships/hyperlink" Target="https://www.laget.se/GamlaStanIBK-P08/Troop/890137/Johan-Berggren" TargetMode="External"/><Relationship Id="rId1" Type="http://schemas.openxmlformats.org/officeDocument/2006/relationships/slideLayout" Target="../slideLayouts/slideLayout2.xml"/><Relationship Id="rId6" Type="http://schemas.openxmlformats.org/officeDocument/2006/relationships/hyperlink" Target="https://www.laget.se/GamlaStanIBK-P08/Troop/1359102/Camilla-Dahl" TargetMode="External"/><Relationship Id="rId5" Type="http://schemas.openxmlformats.org/officeDocument/2006/relationships/hyperlink" Target="https://www.laget.se/GamlaStanIBK-P08/Troop/1338882/Christopher-Wahlgren" TargetMode="External"/><Relationship Id="rId4" Type="http://schemas.openxmlformats.org/officeDocument/2006/relationships/hyperlink" Target="https://www.laget.se/GamlaStanIBK-P08/Troop/1325374/Johan-Nor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nnebandy.se/utbildninga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CF76C5-B5E2-4995-CF99-9250FB1FAFA4}"/>
              </a:ext>
            </a:extLst>
          </p:cNvPr>
          <p:cNvSpPr>
            <a:spLocks noGrp="1"/>
          </p:cNvSpPr>
          <p:nvPr>
            <p:ph type="title"/>
          </p:nvPr>
        </p:nvSpPr>
        <p:spPr/>
        <p:txBody>
          <a:bodyPr/>
          <a:lstStyle/>
          <a:p>
            <a:r>
              <a:rPr lang="sv-SE" dirty="0"/>
              <a:t>Utvecklingsserie: (speltid 15 min * 3, </a:t>
            </a:r>
            <a:r>
              <a:rPr lang="sv-SE" dirty="0" err="1"/>
              <a:t>pausetid</a:t>
            </a:r>
            <a:r>
              <a:rPr lang="sv-SE" dirty="0"/>
              <a:t> 5 min) </a:t>
            </a:r>
          </a:p>
        </p:txBody>
      </p:sp>
      <p:pic>
        <p:nvPicPr>
          <p:cNvPr id="11" name="Platshållare för innehåll 10" descr="En bild som visar text, skärmbild, Teckensnitt, nummer&#10;&#10;Automatiskt genererad beskrivning">
            <a:extLst>
              <a:ext uri="{FF2B5EF4-FFF2-40B4-BE49-F238E27FC236}">
                <a16:creationId xmlns:a16="http://schemas.microsoft.com/office/drawing/2014/main" id="{CC0D845E-EBFD-4112-3FB4-16FAAE4A71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49" y="1846470"/>
            <a:ext cx="9493719" cy="4937124"/>
          </a:xfrm>
        </p:spPr>
      </p:pic>
    </p:spTree>
    <p:extLst>
      <p:ext uri="{BB962C8B-B14F-4D97-AF65-F5344CB8AC3E}">
        <p14:creationId xmlns:p14="http://schemas.microsoft.com/office/powerpoint/2010/main" val="2402109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94E959-7381-BC87-61B0-7EDC94C136D4}"/>
              </a:ext>
            </a:extLst>
          </p:cNvPr>
          <p:cNvSpPr>
            <a:spLocks noGrp="1"/>
          </p:cNvSpPr>
          <p:nvPr>
            <p:ph type="title"/>
          </p:nvPr>
        </p:nvSpPr>
        <p:spPr/>
        <p:txBody>
          <a:bodyPr/>
          <a:lstStyle/>
          <a:p>
            <a:r>
              <a:rPr lang="sv-SE" dirty="0" err="1"/>
              <a:t>Glommers</a:t>
            </a:r>
            <a:r>
              <a:rPr lang="sv-SE" dirty="0"/>
              <a:t>: </a:t>
            </a:r>
          </a:p>
        </p:txBody>
      </p:sp>
      <p:sp>
        <p:nvSpPr>
          <p:cNvPr id="3" name="Platshållare för innehåll 2">
            <a:extLst>
              <a:ext uri="{FF2B5EF4-FFF2-40B4-BE49-F238E27FC236}">
                <a16:creationId xmlns:a16="http://schemas.microsoft.com/office/drawing/2014/main" id="{E381053A-24DE-E69B-5606-45D242D6F4E3}"/>
              </a:ext>
            </a:extLst>
          </p:cNvPr>
          <p:cNvSpPr>
            <a:spLocks noGrp="1"/>
          </p:cNvSpPr>
          <p:nvPr>
            <p:ph idx="1"/>
          </p:nvPr>
        </p:nvSpPr>
        <p:spPr/>
        <p:txBody>
          <a:bodyPr>
            <a:normAutofit fontScale="92500" lnSpcReduction="20000"/>
          </a:bodyPr>
          <a:lstStyle/>
          <a:p>
            <a:r>
              <a:rPr lang="sv-SE" b="0" i="0" dirty="0">
                <a:solidFill>
                  <a:srgbClr val="000000"/>
                </a:solidFill>
                <a:effectLst/>
                <a:latin typeface="ProximaNova"/>
              </a:rPr>
              <a:t>Ta med innebandygrejer givetvis, </a:t>
            </a:r>
            <a:r>
              <a:rPr lang="sv-SE" b="0" i="0" dirty="0" err="1">
                <a:solidFill>
                  <a:srgbClr val="000000"/>
                </a:solidFill>
                <a:effectLst/>
                <a:latin typeface="ProximaNova"/>
              </a:rPr>
              <a:t>sovgrejer</a:t>
            </a:r>
            <a:r>
              <a:rPr lang="sv-SE" b="0" i="0" dirty="0">
                <a:solidFill>
                  <a:srgbClr val="000000"/>
                </a:solidFill>
                <a:effectLst/>
                <a:latin typeface="ProximaNova"/>
              </a:rPr>
              <a:t> för hårt golv, hygienartiklar. Packa även de mest oömma kläder och skor grabbarna har som passar sig för att löpa i terräng/myrmark. Även varma kläder för att kunna vara ute och grilla korv på kvällen. Tänk på att försöka minimera packningen dock då det finns begränsat med utrymme i bilarna.</a:t>
            </a:r>
            <a:br>
              <a:rPr lang="sv-SE" dirty="0"/>
            </a:br>
            <a:br>
              <a:rPr lang="sv-SE" dirty="0"/>
            </a:br>
            <a:r>
              <a:rPr lang="sv-SE" b="0" i="0" dirty="0">
                <a:solidFill>
                  <a:srgbClr val="000000"/>
                </a:solidFill>
                <a:effectLst/>
                <a:latin typeface="ProximaNova"/>
              </a:rPr>
              <a:t>Dagarna kommer bestå av innebandyträningar, fysträningar, teori och gruppstärkande övningar.</a:t>
            </a:r>
            <a:br>
              <a:rPr lang="sv-SE" dirty="0"/>
            </a:br>
            <a:r>
              <a:rPr lang="sv-SE" b="0" i="0" dirty="0">
                <a:solidFill>
                  <a:srgbClr val="000000"/>
                </a:solidFill>
                <a:effectLst/>
                <a:latin typeface="ProximaNova"/>
              </a:rPr>
              <a:t>Vi hoppas att så många som möjligt kan följa med nu när så många är nya för varandra i laget.</a:t>
            </a:r>
            <a:br>
              <a:rPr lang="sv-SE" dirty="0"/>
            </a:br>
            <a:br>
              <a:rPr lang="sv-SE" dirty="0"/>
            </a:br>
            <a:r>
              <a:rPr lang="sv-SE" b="0" i="0" dirty="0">
                <a:solidFill>
                  <a:srgbClr val="000000"/>
                </a:solidFill>
                <a:effectLst/>
                <a:latin typeface="ProximaNova"/>
              </a:rPr>
              <a:t>Maten kommer värdshuset i Glommersträsk att laga, och frukost/</a:t>
            </a:r>
            <a:r>
              <a:rPr lang="sv-SE" b="0" i="0" dirty="0" err="1">
                <a:solidFill>
                  <a:srgbClr val="000000"/>
                </a:solidFill>
                <a:effectLst/>
                <a:latin typeface="ProximaNova"/>
              </a:rPr>
              <a:t>mellis</a:t>
            </a:r>
            <a:r>
              <a:rPr lang="sv-SE" b="0" i="0" dirty="0">
                <a:solidFill>
                  <a:srgbClr val="000000"/>
                </a:solidFill>
                <a:effectLst/>
                <a:latin typeface="ProximaNova"/>
              </a:rPr>
              <a:t>/kvällsfika kommer vi ledare förse spelarna med. Har man allergier så vill jag att det meddelas till mig på 070-310 08 53 så fort som möjligt.</a:t>
            </a:r>
            <a:br>
              <a:rPr lang="sv-SE" dirty="0"/>
            </a:br>
            <a:br>
              <a:rPr lang="sv-SE" dirty="0"/>
            </a:br>
            <a:r>
              <a:rPr lang="sv-SE" b="0" i="0" dirty="0">
                <a:solidFill>
                  <a:srgbClr val="000000"/>
                </a:solidFill>
                <a:effectLst/>
                <a:latin typeface="ProximaNova"/>
              </a:rPr>
              <a:t>Vi åker hem ca 15.00 på söndag, och jag kan meddela i föräldragruppen på </a:t>
            </a:r>
            <a:r>
              <a:rPr lang="sv-SE" b="0" i="0" dirty="0" err="1">
                <a:solidFill>
                  <a:srgbClr val="000000"/>
                </a:solidFill>
                <a:effectLst/>
                <a:latin typeface="ProximaNova"/>
              </a:rPr>
              <a:t>supertext</a:t>
            </a:r>
            <a:r>
              <a:rPr lang="sv-SE" b="0" i="0" dirty="0">
                <a:solidFill>
                  <a:srgbClr val="000000"/>
                </a:solidFill>
                <a:effectLst/>
                <a:latin typeface="ProximaNova"/>
              </a:rPr>
              <a:t> då vi närmar oss Balderhallen igen så att ni föräldrar kan komma och hämta era söner och deras packning då.</a:t>
            </a:r>
            <a:br>
              <a:rPr lang="sv-SE" dirty="0"/>
            </a:br>
            <a:endParaRPr lang="sv-SE" dirty="0"/>
          </a:p>
        </p:txBody>
      </p:sp>
    </p:spTree>
    <p:extLst>
      <p:ext uri="{BB962C8B-B14F-4D97-AF65-F5344CB8AC3E}">
        <p14:creationId xmlns:p14="http://schemas.microsoft.com/office/powerpoint/2010/main" val="3014255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F92C28-F8FF-8788-DF2F-63F1A14CFCD3}"/>
              </a:ext>
            </a:extLst>
          </p:cNvPr>
          <p:cNvSpPr>
            <a:spLocks noGrp="1"/>
          </p:cNvSpPr>
          <p:nvPr>
            <p:ph type="title"/>
          </p:nvPr>
        </p:nvSpPr>
        <p:spPr/>
        <p:txBody>
          <a:bodyPr/>
          <a:lstStyle/>
          <a:p>
            <a:r>
              <a:rPr lang="sv-SE" dirty="0"/>
              <a:t>Spelidé och förenings upplägg</a:t>
            </a:r>
          </a:p>
        </p:txBody>
      </p:sp>
      <p:sp>
        <p:nvSpPr>
          <p:cNvPr id="3" name="Platshållare för innehåll 2">
            <a:extLst>
              <a:ext uri="{FF2B5EF4-FFF2-40B4-BE49-F238E27FC236}">
                <a16:creationId xmlns:a16="http://schemas.microsoft.com/office/drawing/2014/main" id="{16A36447-3B08-3195-F048-7C761BB39332}"/>
              </a:ext>
            </a:extLst>
          </p:cNvPr>
          <p:cNvSpPr>
            <a:spLocks noGrp="1"/>
          </p:cNvSpPr>
          <p:nvPr>
            <p:ph idx="1"/>
          </p:nvPr>
        </p:nvSpPr>
        <p:spPr/>
        <p:txBody>
          <a:bodyPr/>
          <a:lstStyle/>
          <a:p>
            <a:r>
              <a:rPr lang="sv-SE" dirty="0"/>
              <a:t>Tränarna förklarar…</a:t>
            </a:r>
          </a:p>
        </p:txBody>
      </p:sp>
    </p:spTree>
    <p:extLst>
      <p:ext uri="{BB962C8B-B14F-4D97-AF65-F5344CB8AC3E}">
        <p14:creationId xmlns:p14="http://schemas.microsoft.com/office/powerpoint/2010/main" val="150259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930124-F010-5A7A-5CC3-CFE58A5DD95F}"/>
              </a:ext>
            </a:extLst>
          </p:cNvPr>
          <p:cNvSpPr>
            <a:spLocks noGrp="1"/>
          </p:cNvSpPr>
          <p:nvPr>
            <p:ph type="title"/>
          </p:nvPr>
        </p:nvSpPr>
        <p:spPr/>
        <p:txBody>
          <a:bodyPr/>
          <a:lstStyle/>
          <a:p>
            <a:r>
              <a:rPr lang="sv-SE" dirty="0"/>
              <a:t>Till Spelarmötet:</a:t>
            </a:r>
          </a:p>
        </p:txBody>
      </p:sp>
      <p:sp>
        <p:nvSpPr>
          <p:cNvPr id="3" name="Platshållare för innehåll 2">
            <a:extLst>
              <a:ext uri="{FF2B5EF4-FFF2-40B4-BE49-F238E27FC236}">
                <a16:creationId xmlns:a16="http://schemas.microsoft.com/office/drawing/2014/main" id="{3CEB7969-2618-BED0-0227-F60B94AABA03}"/>
              </a:ext>
            </a:extLst>
          </p:cNvPr>
          <p:cNvSpPr>
            <a:spLocks noGrp="1"/>
          </p:cNvSpPr>
          <p:nvPr>
            <p:ph idx="1"/>
          </p:nvPr>
        </p:nvSpPr>
        <p:spPr/>
        <p:txBody>
          <a:bodyPr/>
          <a:lstStyle/>
          <a:p>
            <a:r>
              <a:rPr lang="sv-SE" dirty="0"/>
              <a:t>Träningsnärvaron för samtliga (både målvakter och utespelare) kommer avgöra vilka som kallas till match denna säsong!</a:t>
            </a:r>
          </a:p>
          <a:p>
            <a:r>
              <a:rPr lang="sv-SE" dirty="0"/>
              <a:t>Svara på kallelsen så fort du kan så att tränarna kan planera träningen.</a:t>
            </a:r>
          </a:p>
          <a:p>
            <a:endParaRPr lang="sv-SE" dirty="0"/>
          </a:p>
          <a:p>
            <a:r>
              <a:rPr lang="sv-SE" dirty="0"/>
              <a:t>Krav att vara redo för samling/genomgång 15 min före träningen börjar i hallen.</a:t>
            </a:r>
          </a:p>
          <a:p>
            <a:r>
              <a:rPr lang="sv-SE" dirty="0"/>
              <a:t>10 min samling </a:t>
            </a:r>
            <a:r>
              <a:rPr lang="sv-SE" u="sng" dirty="0"/>
              <a:t>efter</a:t>
            </a:r>
            <a:r>
              <a:rPr lang="sv-SE" dirty="0"/>
              <a:t> träningen i omklädningsrummet för alla. </a:t>
            </a:r>
          </a:p>
          <a:p>
            <a:endParaRPr lang="sv-SE" dirty="0"/>
          </a:p>
          <a:p>
            <a:r>
              <a:rPr lang="sv-SE" dirty="0"/>
              <a:t>30 min </a:t>
            </a:r>
            <a:r>
              <a:rPr lang="sv-SE" dirty="0" err="1"/>
              <a:t>fys</a:t>
            </a:r>
            <a:r>
              <a:rPr lang="sv-SE" dirty="0"/>
              <a:t> före 2 av veckans träningar från v.42 och framåt.</a:t>
            </a:r>
          </a:p>
        </p:txBody>
      </p:sp>
    </p:spTree>
    <p:extLst>
      <p:ext uri="{BB962C8B-B14F-4D97-AF65-F5344CB8AC3E}">
        <p14:creationId xmlns:p14="http://schemas.microsoft.com/office/powerpoint/2010/main" val="337809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41DC0B-4B4E-4EF9-A989-DDF009E65C79}"/>
              </a:ext>
            </a:extLst>
          </p:cNvPr>
          <p:cNvSpPr>
            <a:spLocks noGrp="1"/>
          </p:cNvSpPr>
          <p:nvPr>
            <p:ph type="title"/>
          </p:nvPr>
        </p:nvSpPr>
        <p:spPr>
          <a:xfrm>
            <a:off x="808638" y="386930"/>
            <a:ext cx="9236700" cy="1188950"/>
          </a:xfrm>
        </p:spPr>
        <p:txBody>
          <a:bodyPr anchor="b">
            <a:normAutofit/>
          </a:bodyPr>
          <a:lstStyle/>
          <a:p>
            <a:r>
              <a:rPr lang="sv-SE" sz="5400" dirty="0">
                <a:solidFill>
                  <a:schemeClr val="tx1"/>
                </a:solidFill>
              </a:rPr>
              <a:t>Närvaro och frånvaro</a:t>
            </a:r>
          </a:p>
        </p:txBody>
      </p:sp>
      <p:sp>
        <p:nvSpPr>
          <p:cNvPr id="3" name="Platshållare för innehåll 2">
            <a:extLst>
              <a:ext uri="{FF2B5EF4-FFF2-40B4-BE49-F238E27FC236}">
                <a16:creationId xmlns:a16="http://schemas.microsoft.com/office/drawing/2014/main" id="{9911B407-DBA4-484F-AB6A-028938EE7E36}"/>
              </a:ext>
            </a:extLst>
          </p:cNvPr>
          <p:cNvSpPr>
            <a:spLocks noGrp="1"/>
          </p:cNvSpPr>
          <p:nvPr>
            <p:ph idx="1"/>
          </p:nvPr>
        </p:nvSpPr>
        <p:spPr>
          <a:xfrm>
            <a:off x="808638" y="1643164"/>
            <a:ext cx="10143668" cy="3435531"/>
          </a:xfrm>
        </p:spPr>
        <p:txBody>
          <a:bodyPr anchor="ctr">
            <a:normAutofit/>
          </a:bodyPr>
          <a:lstStyle/>
          <a:p>
            <a:r>
              <a:rPr lang="sv-SE" sz="1900" dirty="0"/>
              <a:t>Närvaron på träningar kommer att resultera till hur många matcher man får spela.</a:t>
            </a:r>
          </a:p>
          <a:p>
            <a:r>
              <a:rPr lang="sv-SE" sz="1900" dirty="0"/>
              <a:t>Alltid samling i anvisat omklädningsrum 15 min innan träningen ska börja, 45 min före match.</a:t>
            </a:r>
          </a:p>
          <a:p>
            <a:r>
              <a:rPr lang="sv-SE" sz="1900" dirty="0"/>
              <a:t>Frånvaro meddelas genom att man svarar ”kommer inte” på kallelsen. </a:t>
            </a:r>
          </a:p>
          <a:p>
            <a:r>
              <a:rPr lang="sv-SE" sz="1900" dirty="0"/>
              <a:t>Vid frånvaro vid matcher så går ni in och svarar/ändrar statusen på den kallelse som är utskickad för just den matchen. Om man behöver lämna sin frånvaro efter att kallelsen har stängt så skickar man ett sms till ansvarig tränare. Vem den ansvariga tränaren är ser man när man går in och svarar på kallelsen då ansvariga tränare också är kallade till samma match.  </a:t>
            </a:r>
          </a:p>
        </p:txBody>
      </p:sp>
    </p:spTree>
    <p:extLst>
      <p:ext uri="{BB962C8B-B14F-4D97-AF65-F5344CB8AC3E}">
        <p14:creationId xmlns:p14="http://schemas.microsoft.com/office/powerpoint/2010/main" val="174513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FA6FF9-3175-417D-A032-241DE91BF50E}"/>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kern="1200" dirty="0" err="1">
                <a:solidFill>
                  <a:schemeClr val="tx1"/>
                </a:solidFill>
                <a:latin typeface="+mj-lt"/>
                <a:ea typeface="+mj-ea"/>
                <a:cs typeface="+mj-cs"/>
              </a:rPr>
              <a:t>Tränarnas</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kontaktuppgifter</a:t>
            </a:r>
            <a:r>
              <a:rPr lang="en-US" kern="1200" dirty="0">
                <a:solidFill>
                  <a:schemeClr val="tx1"/>
                </a:solidFill>
                <a:latin typeface="+mj-lt"/>
                <a:ea typeface="+mj-ea"/>
                <a:cs typeface="+mj-cs"/>
              </a:rPr>
              <a:t>:</a:t>
            </a:r>
          </a:p>
        </p:txBody>
      </p:sp>
      <p:sp>
        <p:nvSpPr>
          <p:cNvPr id="3" name="Platshållare för innehåll 2">
            <a:extLst>
              <a:ext uri="{FF2B5EF4-FFF2-40B4-BE49-F238E27FC236}">
                <a16:creationId xmlns:a16="http://schemas.microsoft.com/office/drawing/2014/main" id="{08C7986D-1B85-4FCC-8C9F-EDBCB749B807}"/>
              </a:ext>
            </a:extLst>
          </p:cNvPr>
          <p:cNvSpPr>
            <a:spLocks noGrp="1"/>
          </p:cNvSpPr>
          <p:nvPr>
            <p:ph idx="1"/>
          </p:nvPr>
        </p:nvSpPr>
        <p:spPr>
          <a:xfrm flipV="1">
            <a:off x="1533524" y="7667832"/>
            <a:ext cx="44034453" cy="143162"/>
          </a:xfrm>
        </p:spPr>
        <p:txBody>
          <a:bodyPr>
            <a:normAutofit fontScale="25000" lnSpcReduction="20000"/>
          </a:bodyPr>
          <a:lstStyle/>
          <a:p>
            <a:endParaRPr lang="sv-SE" dirty="0"/>
          </a:p>
        </p:txBody>
      </p:sp>
      <p:sp>
        <p:nvSpPr>
          <p:cNvPr id="5" name="textruta 4">
            <a:extLst>
              <a:ext uri="{FF2B5EF4-FFF2-40B4-BE49-F238E27FC236}">
                <a16:creationId xmlns:a16="http://schemas.microsoft.com/office/drawing/2014/main" id="{D237F0D6-15E1-4CA2-84DE-A53F775BEFEE}"/>
              </a:ext>
            </a:extLst>
          </p:cNvPr>
          <p:cNvSpPr txBox="1"/>
          <p:nvPr/>
        </p:nvSpPr>
        <p:spPr>
          <a:xfrm>
            <a:off x="1113809" y="953037"/>
            <a:ext cx="4036333" cy="1709849"/>
          </a:xfrm>
          <a:prstGeom prst="rect">
            <a:avLst/>
          </a:prstGeom>
        </p:spPr>
        <p:txBody>
          <a:bodyPr vert="horz" lIns="91440" tIns="45720" rIns="91440" bIns="45720" rtlCol="0" anchor="b">
            <a:normAutofit/>
          </a:bodyPr>
          <a:lstStyle/>
          <a:p>
            <a:pPr>
              <a:lnSpc>
                <a:spcPct val="90000"/>
              </a:lnSpc>
              <a:spcBef>
                <a:spcPts val="1000"/>
              </a:spcBef>
            </a:pPr>
            <a:endParaRPr lang="en-US" sz="500" kern="1200" dirty="0">
              <a:solidFill>
                <a:schemeClr val="tx1"/>
              </a:solidFill>
              <a:latin typeface="+mn-lt"/>
              <a:ea typeface="+mn-ea"/>
              <a:cs typeface="+mn-cs"/>
            </a:endParaRPr>
          </a:p>
        </p:txBody>
      </p:sp>
      <p:sp>
        <p:nvSpPr>
          <p:cNvPr id="4" name="Rectangle 1">
            <a:extLst>
              <a:ext uri="{FF2B5EF4-FFF2-40B4-BE49-F238E27FC236}">
                <a16:creationId xmlns:a16="http://schemas.microsoft.com/office/drawing/2014/main" id="{0F0AF3C0-FF54-40FD-91EA-A18050903714}"/>
              </a:ext>
            </a:extLst>
          </p:cNvPr>
          <p:cNvSpPr>
            <a:spLocks noChangeArrowheads="1"/>
          </p:cNvSpPr>
          <p:nvPr/>
        </p:nvSpPr>
        <p:spPr bwMode="auto">
          <a:xfrm flipV="1">
            <a:off x="695325" y="-852922"/>
            <a:ext cx="51054438" cy="5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sv-SE" altLang="sv-SE" sz="1200" b="1" i="0" u="none" strike="noStrike" cap="none" normalizeH="0" baseline="0">
                <a:ln>
                  <a:noFill/>
                </a:ln>
                <a:solidFill>
                  <a:schemeClr val="tx1"/>
                </a:solidFill>
                <a:effectLst/>
                <a:latin typeface="Arial" panose="020B0604020202020204" pitchFamily="34" charset="0"/>
              </a:rPr>
              <a:t>Ledare</a:t>
            </a:r>
          </a:p>
          <a:p>
            <a:pPr marL="0" marR="0" lvl="0" indent="0" algn="l" defTabSz="914400" rtl="0" eaLnBrk="0" fontAlgn="base" latinLnBrk="0" hangingPunct="0">
              <a:spcBef>
                <a:spcPct val="0"/>
              </a:spcBef>
              <a:spcAft>
                <a:spcPts val="600"/>
              </a:spcAft>
              <a:buClrTx/>
              <a:buSzTx/>
              <a:buFontTx/>
              <a:buChar char="•"/>
              <a:tabLst/>
            </a:pPr>
            <a:r>
              <a:rPr kumimoji="0" lang="sv-SE" altLang="sv-SE" sz="800" b="0" i="0" u="none" strike="noStrike" cap="none" normalizeH="0" baseline="0">
                <a:ln>
                  <a:noFill/>
                </a:ln>
                <a:solidFill>
                  <a:srgbClr val="777777"/>
                </a:solidFill>
                <a:effectLst/>
                <a:latin typeface="Arial" panose="020B0604020202020204" pitchFamily="34" charset="0"/>
                <a:hlinkClick r:id="rId2"/>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2"/>
              </a:rPr>
              <a:t>Johan Berggren</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2"/>
              </a:rPr>
              <a:t>Tränare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3"/>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3"/>
              </a:rPr>
              <a:t>Hugo Degerman</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3"/>
              </a:rPr>
              <a:t>Tränare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4"/>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4"/>
              </a:rPr>
              <a:t>Johan Nord</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4"/>
              </a:rPr>
              <a:t>Tränare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5"/>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5"/>
              </a:rPr>
              <a:t>Christopher Wahlgren</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5"/>
              </a:rPr>
              <a:t>Tränare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6"/>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6"/>
              </a:rPr>
              <a:t>Camilla Dahl</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6"/>
              </a:rPr>
              <a:t>Lagledare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Char char="•"/>
              <a:tabLst/>
            </a:pPr>
            <a:r>
              <a:rPr kumimoji="0" lang="sv-SE" altLang="sv-SE" sz="1800" b="0" i="0" u="none" strike="noStrike" cap="none" normalizeH="0" baseline="0">
                <a:ln>
                  <a:noFill/>
                </a:ln>
                <a:solidFill>
                  <a:srgbClr val="777777"/>
                </a:solidFill>
                <a:effectLst/>
                <a:latin typeface="Arial" panose="020B0604020202020204" pitchFamily="34" charset="0"/>
                <a:hlinkClick r:id="rId7"/>
              </a:rPr>
              <a:t>  </a:t>
            </a:r>
            <a:endParaRPr kumimoji="0" lang="sv-SE" altLang="sv-SE" sz="3000" b="0"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500" b="1" i="0" u="none" strike="noStrike" cap="none" normalizeH="0" baseline="0">
              <a:ln>
                <a:noFill/>
              </a:ln>
              <a:solidFill>
                <a:srgbClr val="777777"/>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r>
              <a:rPr kumimoji="0" lang="sv-SE" altLang="sv-SE" sz="500" b="1" i="0" u="none" strike="noStrike" cap="none" normalizeH="0" baseline="0">
                <a:ln>
                  <a:noFill/>
                </a:ln>
                <a:solidFill>
                  <a:srgbClr val="777777"/>
                </a:solidFill>
                <a:effectLst/>
                <a:latin typeface="Arial" panose="020B0604020202020204" pitchFamily="34" charset="0"/>
                <a:hlinkClick r:id="rId7"/>
              </a:rPr>
              <a:t>Anton Sandström</a:t>
            </a:r>
          </a:p>
          <a:p>
            <a:pPr marL="0" marR="0" lvl="0" indent="0" algn="l" defTabSz="914400" rtl="0" eaLnBrk="0" fontAlgn="base" latinLnBrk="0" hangingPunct="0">
              <a:spcBef>
                <a:spcPct val="0"/>
              </a:spcBef>
              <a:spcAft>
                <a:spcPts val="600"/>
              </a:spcAft>
              <a:buClrTx/>
              <a:buSzTx/>
              <a:buFontTx/>
              <a:buNone/>
              <a:tabLst/>
            </a:pPr>
            <a:r>
              <a:rPr kumimoji="0" lang="sv-SE" altLang="sv-SE" sz="800" b="0" i="0" u="none" strike="noStrike" cap="none" normalizeH="0" baseline="0">
                <a:ln>
                  <a:noFill/>
                </a:ln>
                <a:solidFill>
                  <a:srgbClr val="777777"/>
                </a:solidFill>
                <a:effectLst/>
                <a:latin typeface="Arial" panose="020B0604020202020204" pitchFamily="34" charset="0"/>
                <a:hlinkClick r:id="rId7"/>
              </a:rPr>
              <a:t>Lagledare</a:t>
            </a:r>
            <a:endParaRPr kumimoji="0" lang="sv-SE" altLang="sv-S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spcBef>
                <a:spcPct val="0"/>
              </a:spcBef>
              <a:spcAft>
                <a:spcPts val="600"/>
              </a:spcAft>
              <a:buClrTx/>
              <a:buSzTx/>
              <a:buFontTx/>
              <a:buNone/>
              <a:tabLst/>
            </a:pPr>
            <a:endParaRPr kumimoji="0" lang="sv-SE" altLang="sv-SE" sz="1800" b="0" i="0" u="none" strike="noStrike" cap="none" normalizeH="0" baseline="0">
              <a:ln>
                <a:noFill/>
              </a:ln>
              <a:solidFill>
                <a:srgbClr val="777777"/>
              </a:solidFill>
              <a:effectLst/>
              <a:latin typeface="Arial" panose="020B0604020202020204" pitchFamily="34" charset="0"/>
            </a:endParaRPr>
          </a:p>
        </p:txBody>
      </p:sp>
      <p:sp>
        <p:nvSpPr>
          <p:cNvPr id="6" name="textruta 5">
            <a:extLst>
              <a:ext uri="{FF2B5EF4-FFF2-40B4-BE49-F238E27FC236}">
                <a16:creationId xmlns:a16="http://schemas.microsoft.com/office/drawing/2014/main" id="{C955DDE7-9D29-48FA-9EB4-6D7B7E3D2304}"/>
              </a:ext>
            </a:extLst>
          </p:cNvPr>
          <p:cNvSpPr txBox="1"/>
          <p:nvPr/>
        </p:nvSpPr>
        <p:spPr>
          <a:xfrm>
            <a:off x="5865080" y="610279"/>
            <a:ext cx="5096971" cy="4016484"/>
          </a:xfrm>
          <a:prstGeom prst="rect">
            <a:avLst/>
          </a:prstGeom>
          <a:noFill/>
        </p:spPr>
        <p:txBody>
          <a:bodyPr wrap="square" rtlCol="0">
            <a:spAutoFit/>
          </a:bodyPr>
          <a:lstStyle/>
          <a:p>
            <a:pPr>
              <a:lnSpc>
                <a:spcPct val="90000"/>
              </a:lnSpc>
              <a:spcBef>
                <a:spcPts val="1000"/>
              </a:spcBef>
            </a:pPr>
            <a:r>
              <a:rPr lang="en-US" sz="2000" u="sng" dirty="0" err="1"/>
              <a:t>Tränare</a:t>
            </a:r>
            <a:r>
              <a:rPr lang="en-US" sz="2000" u="sng" dirty="0"/>
              <a:t>:</a:t>
            </a:r>
          </a:p>
          <a:p>
            <a:pPr>
              <a:lnSpc>
                <a:spcPct val="90000"/>
              </a:lnSpc>
              <a:spcBef>
                <a:spcPts val="1000"/>
              </a:spcBef>
            </a:pPr>
            <a:r>
              <a:rPr lang="en-US" sz="2000" dirty="0"/>
              <a:t>Viktor Edström: 070-257 17 68</a:t>
            </a:r>
          </a:p>
          <a:p>
            <a:pPr>
              <a:lnSpc>
                <a:spcPct val="90000"/>
              </a:lnSpc>
              <a:spcBef>
                <a:spcPts val="1000"/>
              </a:spcBef>
            </a:pPr>
            <a:r>
              <a:rPr lang="en-US" sz="2000" dirty="0" err="1"/>
              <a:t>Benneth</a:t>
            </a:r>
            <a:r>
              <a:rPr lang="en-US" sz="2000" dirty="0"/>
              <a:t> Dahlgren: 070-652 75 27</a:t>
            </a:r>
          </a:p>
          <a:p>
            <a:pPr>
              <a:lnSpc>
                <a:spcPct val="90000"/>
              </a:lnSpc>
              <a:spcBef>
                <a:spcPts val="1000"/>
              </a:spcBef>
            </a:pPr>
            <a:r>
              <a:rPr lang="en-US" sz="2000" dirty="0"/>
              <a:t>Johan Lindblom: 070- 341 71 95</a:t>
            </a:r>
            <a:endParaRPr lang="en-US" sz="2000" kern="1200" dirty="0">
              <a:solidFill>
                <a:schemeClr val="tx1"/>
              </a:solidFill>
              <a:latin typeface="+mn-lt"/>
              <a:ea typeface="+mn-ea"/>
              <a:cs typeface="+mn-cs"/>
            </a:endParaRPr>
          </a:p>
          <a:p>
            <a:pPr>
              <a:lnSpc>
                <a:spcPct val="90000"/>
              </a:lnSpc>
              <a:spcBef>
                <a:spcPts val="1000"/>
              </a:spcBef>
            </a:pPr>
            <a:r>
              <a:rPr lang="en-US" sz="2000" dirty="0"/>
              <a:t>Hugo </a:t>
            </a:r>
            <a:r>
              <a:rPr lang="en-US" sz="2000" dirty="0" err="1"/>
              <a:t>Degerman</a:t>
            </a:r>
            <a:r>
              <a:rPr lang="en-US" sz="2000" dirty="0"/>
              <a:t>: 070-275 09 48</a:t>
            </a:r>
            <a:endParaRPr lang="en-US" sz="2000" kern="1200" dirty="0">
              <a:solidFill>
                <a:schemeClr val="tx1"/>
              </a:solidFill>
              <a:latin typeface="+mn-lt"/>
              <a:ea typeface="+mn-ea"/>
              <a:cs typeface="+mn-cs"/>
            </a:endParaRPr>
          </a:p>
          <a:p>
            <a:pPr>
              <a:lnSpc>
                <a:spcPct val="90000"/>
              </a:lnSpc>
              <a:spcBef>
                <a:spcPts val="1000"/>
              </a:spcBef>
            </a:pPr>
            <a:r>
              <a:rPr lang="en-US" sz="2000" kern="1200" dirty="0">
                <a:solidFill>
                  <a:schemeClr val="tx1"/>
                </a:solidFill>
                <a:latin typeface="+mn-lt"/>
                <a:ea typeface="+mn-ea"/>
                <a:cs typeface="+mn-cs"/>
              </a:rPr>
              <a:t>(</a:t>
            </a:r>
            <a:r>
              <a:rPr lang="en-US" sz="2000" kern="1200" dirty="0" err="1">
                <a:solidFill>
                  <a:schemeClr val="tx1"/>
                </a:solidFill>
                <a:latin typeface="+mn-lt"/>
                <a:ea typeface="+mn-ea"/>
                <a:cs typeface="+mn-cs"/>
              </a:rPr>
              <a:t>Christoffer</a:t>
            </a:r>
            <a:r>
              <a:rPr lang="en-US" sz="2000" kern="1200" dirty="0">
                <a:solidFill>
                  <a:schemeClr val="tx1"/>
                </a:solidFill>
                <a:latin typeface="+mn-lt"/>
                <a:ea typeface="+mn-ea"/>
                <a:cs typeface="+mn-cs"/>
              </a:rPr>
              <a:t> </a:t>
            </a:r>
            <a:r>
              <a:rPr lang="en-US" sz="2000" kern="1200" dirty="0" err="1">
                <a:solidFill>
                  <a:schemeClr val="tx1"/>
                </a:solidFill>
                <a:latin typeface="+mn-lt"/>
                <a:ea typeface="+mn-ea"/>
                <a:cs typeface="+mn-cs"/>
              </a:rPr>
              <a:t>Wahlgren</a:t>
            </a:r>
            <a:r>
              <a:rPr lang="en-US" sz="2000" kern="1200" dirty="0">
                <a:solidFill>
                  <a:schemeClr val="tx1"/>
                </a:solidFill>
                <a:latin typeface="+mn-lt"/>
                <a:ea typeface="+mn-ea"/>
                <a:cs typeface="+mn-cs"/>
              </a:rPr>
              <a:t>: 070-306 01 33)</a:t>
            </a:r>
          </a:p>
          <a:p>
            <a:pPr>
              <a:lnSpc>
                <a:spcPct val="90000"/>
              </a:lnSpc>
              <a:spcBef>
                <a:spcPts val="1000"/>
              </a:spcBef>
            </a:pPr>
            <a:endParaRPr lang="en-US" sz="2000" kern="1200" dirty="0">
              <a:solidFill>
                <a:schemeClr val="tx1"/>
              </a:solidFill>
              <a:latin typeface="+mn-lt"/>
              <a:ea typeface="+mn-ea"/>
              <a:cs typeface="+mn-cs"/>
            </a:endParaRPr>
          </a:p>
          <a:p>
            <a:pPr>
              <a:lnSpc>
                <a:spcPct val="90000"/>
              </a:lnSpc>
              <a:spcBef>
                <a:spcPts val="1000"/>
              </a:spcBef>
            </a:pPr>
            <a:r>
              <a:rPr lang="en-US" sz="2000" u="sng" kern="1200" dirty="0" err="1">
                <a:solidFill>
                  <a:schemeClr val="tx1"/>
                </a:solidFill>
                <a:latin typeface="+mn-lt"/>
                <a:ea typeface="+mn-ea"/>
                <a:cs typeface="+mn-cs"/>
              </a:rPr>
              <a:t>Lagledare</a:t>
            </a:r>
            <a:r>
              <a:rPr lang="en-US" sz="2000" u="sng" kern="1200" dirty="0">
                <a:solidFill>
                  <a:schemeClr val="tx1"/>
                </a:solidFill>
                <a:latin typeface="+mn-lt"/>
                <a:ea typeface="+mn-ea"/>
                <a:cs typeface="+mn-cs"/>
              </a:rPr>
              <a:t>: </a:t>
            </a:r>
          </a:p>
          <a:p>
            <a:pPr>
              <a:lnSpc>
                <a:spcPct val="90000"/>
              </a:lnSpc>
              <a:spcBef>
                <a:spcPts val="1000"/>
              </a:spcBef>
            </a:pPr>
            <a:r>
              <a:rPr lang="en-US" sz="2000" kern="1200" dirty="0">
                <a:solidFill>
                  <a:schemeClr val="tx1"/>
                </a:solidFill>
                <a:latin typeface="+mn-lt"/>
                <a:ea typeface="+mn-ea"/>
                <a:cs typeface="+mn-cs"/>
              </a:rPr>
              <a:t>Camilla Dahl 070-310 08 53</a:t>
            </a:r>
          </a:p>
          <a:p>
            <a:pPr>
              <a:lnSpc>
                <a:spcPct val="90000"/>
              </a:lnSpc>
              <a:spcBef>
                <a:spcPts val="1000"/>
              </a:spcBef>
            </a:pPr>
            <a:r>
              <a:rPr lang="en-US" sz="2000" dirty="0"/>
              <a:t>Elin </a:t>
            </a:r>
            <a:r>
              <a:rPr lang="en-US" sz="2000" dirty="0" err="1"/>
              <a:t>Bäcklund</a:t>
            </a:r>
            <a:r>
              <a:rPr lang="en-US" sz="2000" dirty="0"/>
              <a:t> 070- 229 58 85</a:t>
            </a:r>
            <a:endParaRPr lang="sv-SE" sz="2000" dirty="0"/>
          </a:p>
        </p:txBody>
      </p:sp>
    </p:spTree>
    <p:extLst>
      <p:ext uri="{BB962C8B-B14F-4D97-AF65-F5344CB8AC3E}">
        <p14:creationId xmlns:p14="http://schemas.microsoft.com/office/powerpoint/2010/main" val="198079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41B0AC-40E4-BBE0-45E6-0E44936813D5}"/>
              </a:ext>
            </a:extLst>
          </p:cNvPr>
          <p:cNvSpPr>
            <a:spLocks noGrp="1"/>
          </p:cNvSpPr>
          <p:nvPr>
            <p:ph type="title"/>
          </p:nvPr>
        </p:nvSpPr>
        <p:spPr/>
        <p:txBody>
          <a:bodyPr/>
          <a:lstStyle/>
          <a:p>
            <a:r>
              <a:rPr lang="sv-SE" dirty="0"/>
              <a:t>Till matcher</a:t>
            </a:r>
          </a:p>
        </p:txBody>
      </p:sp>
      <p:sp>
        <p:nvSpPr>
          <p:cNvPr id="3" name="Platshållare för innehåll 2">
            <a:extLst>
              <a:ext uri="{FF2B5EF4-FFF2-40B4-BE49-F238E27FC236}">
                <a16:creationId xmlns:a16="http://schemas.microsoft.com/office/drawing/2014/main" id="{D672CA03-B981-284C-D04D-0385EE36E63F}"/>
              </a:ext>
            </a:extLst>
          </p:cNvPr>
          <p:cNvSpPr>
            <a:spLocks noGrp="1"/>
          </p:cNvSpPr>
          <p:nvPr>
            <p:ph idx="1"/>
          </p:nvPr>
        </p:nvSpPr>
        <p:spPr/>
        <p:txBody>
          <a:bodyPr/>
          <a:lstStyle/>
          <a:p>
            <a:r>
              <a:rPr lang="sv-SE" dirty="0" err="1"/>
              <a:t>Benneth</a:t>
            </a:r>
            <a:r>
              <a:rPr lang="sv-SE" dirty="0"/>
              <a:t> tar ut laget. Meddelas via kallelser av Camilla samma vecka som matchen. Förmodligen efter </a:t>
            </a:r>
            <a:r>
              <a:rPr lang="sv-SE" dirty="0" err="1"/>
              <a:t>ons</a:t>
            </a:r>
            <a:r>
              <a:rPr lang="sv-SE" dirty="0"/>
              <a:t>/</a:t>
            </a:r>
            <a:r>
              <a:rPr lang="sv-SE" dirty="0" err="1"/>
              <a:t>tors</a:t>
            </a:r>
            <a:r>
              <a:rPr lang="sv-SE" dirty="0"/>
              <a:t>-träningen</a:t>
            </a:r>
          </a:p>
          <a:p>
            <a:endParaRPr lang="sv-SE" dirty="0"/>
          </a:p>
          <a:p>
            <a:r>
              <a:rPr lang="sv-SE" dirty="0"/>
              <a:t>Inga </a:t>
            </a:r>
            <a:r>
              <a:rPr lang="sv-SE" dirty="0" err="1"/>
              <a:t>matstopp</a:t>
            </a:r>
            <a:r>
              <a:rPr lang="sv-SE" dirty="0"/>
              <a:t> vid bortamatcher! Ta med egen kall mat.</a:t>
            </a:r>
          </a:p>
          <a:p>
            <a:endParaRPr lang="sv-SE" dirty="0"/>
          </a:p>
          <a:p>
            <a:r>
              <a:rPr lang="sv-SE" dirty="0"/>
              <a:t>Samåkning med andra lag i största möjligaste mån.</a:t>
            </a:r>
          </a:p>
          <a:p>
            <a:endParaRPr lang="sv-SE" dirty="0"/>
          </a:p>
          <a:p>
            <a:endParaRPr lang="sv-SE" dirty="0"/>
          </a:p>
        </p:txBody>
      </p:sp>
    </p:spTree>
    <p:extLst>
      <p:ext uri="{BB962C8B-B14F-4D97-AF65-F5344CB8AC3E}">
        <p14:creationId xmlns:p14="http://schemas.microsoft.com/office/powerpoint/2010/main" val="134521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EB3F00-4FFC-6CAA-9AA5-C1E63AD0DE51}"/>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ECB8DBD4-DCB3-B6E9-3970-799472B6B9BE}"/>
              </a:ext>
            </a:extLst>
          </p:cNvPr>
          <p:cNvSpPr>
            <a:spLocks noGrp="1"/>
          </p:cNvSpPr>
          <p:nvPr>
            <p:ph idx="1"/>
          </p:nvPr>
        </p:nvSpPr>
        <p:spPr/>
        <p:txBody>
          <a:bodyPr/>
          <a:lstStyle/>
          <a:p>
            <a:r>
              <a:rPr lang="sv-SE" sz="1800" u="sng" dirty="0"/>
              <a:t>Helgen v.39:</a:t>
            </a:r>
          </a:p>
          <a:p>
            <a:pPr>
              <a:buFontTx/>
              <a:buChar char="-"/>
            </a:pPr>
            <a:r>
              <a:rPr lang="sv-SE" dirty="0"/>
              <a:t>Städa Sverige </a:t>
            </a:r>
            <a:r>
              <a:rPr lang="sv-SE" dirty="0">
                <a:solidFill>
                  <a:schemeClr val="tx1"/>
                </a:solidFill>
              </a:rPr>
              <a:t>7 oktober mellan 10-14 ger oss </a:t>
            </a:r>
            <a:r>
              <a:rPr lang="sv-SE" dirty="0"/>
              <a:t>6000 kr. Mer info kommer.</a:t>
            </a:r>
          </a:p>
          <a:p>
            <a:pPr>
              <a:buFontTx/>
              <a:buChar char="-"/>
            </a:pPr>
            <a:r>
              <a:rPr lang="sv-SE" sz="1800" dirty="0"/>
              <a:t>Föreningsdag  7 oktober på Balder mellan 9-15. Eventuellt match mot </a:t>
            </a:r>
            <a:r>
              <a:rPr lang="sv-SE" dirty="0"/>
              <a:t>M</a:t>
            </a:r>
            <a:r>
              <a:rPr lang="sv-SE" sz="1800" dirty="0"/>
              <a:t>oröbacke. Mer info kommer.</a:t>
            </a:r>
          </a:p>
          <a:p>
            <a:pPr marL="0" indent="0">
              <a:buNone/>
            </a:pPr>
            <a:endParaRPr lang="sv-SE" dirty="0"/>
          </a:p>
          <a:p>
            <a:pPr>
              <a:buFont typeface="Wingdings" panose="05000000000000000000" pitchFamily="2" charset="2"/>
              <a:buChar char="Ø"/>
            </a:pPr>
            <a:r>
              <a:rPr lang="sv-SE" sz="1800" dirty="0" err="1"/>
              <a:t>Lagjobb</a:t>
            </a:r>
            <a:r>
              <a:rPr lang="sv-SE" sz="1800" dirty="0"/>
              <a:t> denna säsong:</a:t>
            </a:r>
          </a:p>
          <a:p>
            <a:r>
              <a:rPr lang="sv-SE" sz="1800" dirty="0"/>
              <a:t>Bingolotter 16 </a:t>
            </a:r>
            <a:r>
              <a:rPr lang="sv-SE" sz="1800" dirty="0" err="1"/>
              <a:t>st</a:t>
            </a:r>
            <a:r>
              <a:rPr lang="sv-SE" sz="1800" dirty="0"/>
              <a:t> och 5 kalendrar per spelare- vinst 27 000. </a:t>
            </a:r>
          </a:p>
          <a:p>
            <a:r>
              <a:rPr lang="sv-SE" dirty="0"/>
              <a:t>Skyltsöndag 26/11; mer info kommer! </a:t>
            </a:r>
            <a:endParaRPr lang="sv-SE" sz="1800" dirty="0"/>
          </a:p>
          <a:p>
            <a:pPr>
              <a:buFontTx/>
              <a:buChar char="-"/>
            </a:pPr>
            <a:endParaRPr lang="sv-SE" dirty="0"/>
          </a:p>
          <a:p>
            <a:pPr>
              <a:buFontTx/>
              <a:buChar char="-"/>
            </a:pPr>
            <a:endParaRPr lang="sv-SE" sz="1800" dirty="0"/>
          </a:p>
          <a:p>
            <a:endParaRPr lang="sv-SE" dirty="0"/>
          </a:p>
          <a:p>
            <a:endParaRPr lang="sv-SE" sz="1800" dirty="0"/>
          </a:p>
          <a:p>
            <a:endParaRPr lang="sv-SE" dirty="0"/>
          </a:p>
          <a:p>
            <a:endParaRPr lang="sv-SE" dirty="0"/>
          </a:p>
        </p:txBody>
      </p:sp>
    </p:spTree>
    <p:extLst>
      <p:ext uri="{BB962C8B-B14F-4D97-AF65-F5344CB8AC3E}">
        <p14:creationId xmlns:p14="http://schemas.microsoft.com/office/powerpoint/2010/main" val="55652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5B1C30-488D-2954-CD1D-DA5E4E285463}"/>
              </a:ext>
            </a:extLst>
          </p:cNvPr>
          <p:cNvSpPr>
            <a:spLocks noGrp="1"/>
          </p:cNvSpPr>
          <p:nvPr>
            <p:ph type="title"/>
          </p:nvPr>
        </p:nvSpPr>
        <p:spPr/>
        <p:txBody>
          <a:bodyPr/>
          <a:lstStyle/>
          <a:p>
            <a:r>
              <a:rPr lang="sv-SE" dirty="0"/>
              <a:t>Kommunikation:</a:t>
            </a:r>
          </a:p>
        </p:txBody>
      </p:sp>
      <p:sp>
        <p:nvSpPr>
          <p:cNvPr id="3" name="Platshållare för innehåll 2">
            <a:extLst>
              <a:ext uri="{FF2B5EF4-FFF2-40B4-BE49-F238E27FC236}">
                <a16:creationId xmlns:a16="http://schemas.microsoft.com/office/drawing/2014/main" id="{97A0DB92-C5DE-FA7F-1F01-83F66D0D1683}"/>
              </a:ext>
            </a:extLst>
          </p:cNvPr>
          <p:cNvSpPr>
            <a:spLocks noGrp="1"/>
          </p:cNvSpPr>
          <p:nvPr>
            <p:ph idx="1"/>
          </p:nvPr>
        </p:nvSpPr>
        <p:spPr/>
        <p:txBody>
          <a:bodyPr/>
          <a:lstStyle/>
          <a:p>
            <a:r>
              <a:rPr lang="sv-SE" dirty="0"/>
              <a:t>Ladda hem laget-</a:t>
            </a:r>
            <a:r>
              <a:rPr lang="sv-SE" dirty="0" err="1"/>
              <a:t>appen</a:t>
            </a:r>
            <a:r>
              <a:rPr lang="sv-SE" dirty="0"/>
              <a:t>! Skriv in mail och telefonnummer och håll koll själva! </a:t>
            </a:r>
          </a:p>
          <a:p>
            <a:r>
              <a:rPr lang="sv-SE" dirty="0"/>
              <a:t>Hjälp mig lägga till alla nya i </a:t>
            </a:r>
            <a:r>
              <a:rPr lang="sv-SE" dirty="0" err="1"/>
              <a:t>Snapchatgruppen</a:t>
            </a:r>
            <a:r>
              <a:rPr lang="sv-SE" dirty="0"/>
              <a:t> ”ledargrupp GS”</a:t>
            </a:r>
          </a:p>
          <a:p>
            <a:endParaRPr lang="sv-SE" dirty="0"/>
          </a:p>
          <a:p>
            <a:r>
              <a:rPr lang="sv-SE" sz="1800" dirty="0"/>
              <a:t>Bli domare? </a:t>
            </a:r>
            <a:r>
              <a:rPr lang="sv-SE" sz="1800" dirty="0">
                <a:hlinkClick r:id="rId2"/>
              </a:rPr>
              <a:t>Utbildningar - Svenska IBF (innebandy.se)</a:t>
            </a:r>
            <a:endParaRPr lang="sv-SE" sz="1800" dirty="0"/>
          </a:p>
          <a:p>
            <a:endParaRPr lang="sv-SE" sz="1800" dirty="0"/>
          </a:p>
          <a:p>
            <a:r>
              <a:rPr lang="sv-SE" sz="1800" dirty="0"/>
              <a:t>Cuper under året???- förmodligen inte…men vi ledare håller koll på om det dyker upp något som passar vårat lag.</a:t>
            </a:r>
          </a:p>
          <a:p>
            <a:endParaRPr lang="sv-SE" dirty="0"/>
          </a:p>
          <a:p>
            <a:r>
              <a:rPr lang="sv-SE" sz="1800" dirty="0"/>
              <a:t>Innebandyavslutning på säsongen: Camilla funderar </a:t>
            </a:r>
            <a:r>
              <a:rPr lang="sv-SE" sz="1800"/>
              <a:t>vidare på det… ;-)</a:t>
            </a:r>
            <a:endParaRPr lang="sv-SE" sz="1800" dirty="0"/>
          </a:p>
          <a:p>
            <a:endParaRPr lang="sv-SE" sz="1800" dirty="0"/>
          </a:p>
          <a:p>
            <a:endParaRPr lang="sv-SE" dirty="0"/>
          </a:p>
          <a:p>
            <a:endParaRPr lang="sv-SE" dirty="0"/>
          </a:p>
        </p:txBody>
      </p:sp>
    </p:spTree>
    <p:extLst>
      <p:ext uri="{BB962C8B-B14F-4D97-AF65-F5344CB8AC3E}">
        <p14:creationId xmlns:p14="http://schemas.microsoft.com/office/powerpoint/2010/main" val="284711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105EA00-1C97-62B4-BB92-0FECA19627A3}"/>
              </a:ext>
            </a:extLst>
          </p:cNvPr>
          <p:cNvSpPr>
            <a:spLocks noGrp="1"/>
          </p:cNvSpPr>
          <p:nvPr>
            <p:ph type="title"/>
          </p:nvPr>
        </p:nvSpPr>
        <p:spPr/>
        <p:txBody>
          <a:bodyPr/>
          <a:lstStyle/>
          <a:p>
            <a:r>
              <a:rPr lang="sv-SE" dirty="0"/>
              <a:t>Glommersträsk till helgen…</a:t>
            </a:r>
          </a:p>
        </p:txBody>
      </p:sp>
      <p:sp>
        <p:nvSpPr>
          <p:cNvPr id="7" name="Platshållare för innehåll 6">
            <a:extLst>
              <a:ext uri="{FF2B5EF4-FFF2-40B4-BE49-F238E27FC236}">
                <a16:creationId xmlns:a16="http://schemas.microsoft.com/office/drawing/2014/main" id="{6309136E-E7C8-4E1C-1649-9D4F9E369A6D}"/>
              </a:ext>
            </a:extLst>
          </p:cNvPr>
          <p:cNvSpPr>
            <a:spLocks noGrp="1"/>
          </p:cNvSpPr>
          <p:nvPr>
            <p:ph idx="1"/>
          </p:nvPr>
        </p:nvSpPr>
        <p:spPr/>
        <p:txBody>
          <a:bodyPr/>
          <a:lstStyle/>
          <a:p>
            <a:r>
              <a:rPr lang="sv-SE" dirty="0"/>
              <a:t>Övernattning lördag till söndag.</a:t>
            </a:r>
          </a:p>
          <a:p>
            <a:r>
              <a:rPr lang="sv-SE" dirty="0"/>
              <a:t>750 kr/spelare i deltagaravgift (mat, resa, boende)</a:t>
            </a:r>
          </a:p>
          <a:p>
            <a:r>
              <a:rPr lang="sv-SE" dirty="0"/>
              <a:t>Innebandyträning, teori, gruppstärkande.</a:t>
            </a:r>
          </a:p>
          <a:p>
            <a:r>
              <a:rPr lang="sv-SE" dirty="0"/>
              <a:t>Åker i ledarnas bilar.</a:t>
            </a:r>
          </a:p>
          <a:p>
            <a:r>
              <a:rPr lang="sv-SE" dirty="0"/>
              <a:t>Samling 8.00 på Balderhallens parkering, åker hem från </a:t>
            </a:r>
            <a:r>
              <a:rPr lang="sv-SE" dirty="0" err="1"/>
              <a:t>Glommers</a:t>
            </a:r>
            <a:r>
              <a:rPr lang="sv-SE" dirty="0"/>
              <a:t> 15.00 på söndagen. Avlämning på Balderhallens parkering.</a:t>
            </a:r>
          </a:p>
          <a:p>
            <a:r>
              <a:rPr lang="sv-SE" dirty="0"/>
              <a:t>Mer info nästa sida:</a:t>
            </a:r>
          </a:p>
        </p:txBody>
      </p:sp>
    </p:spTree>
    <p:extLst>
      <p:ext uri="{BB962C8B-B14F-4D97-AF65-F5344CB8AC3E}">
        <p14:creationId xmlns:p14="http://schemas.microsoft.com/office/powerpoint/2010/main" val="636141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sett">
  <a:themeElements>
    <a:clrScheme name="Gul">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DDA98F7562BD84BAE4D4BADD3E79C49" ma:contentTypeVersion="13" ma:contentTypeDescription="Skapa ett nytt dokument." ma:contentTypeScope="" ma:versionID="f42c0634a7cb9b2f7d77d55e5a6eacf0">
  <xsd:schema xmlns:xsd="http://www.w3.org/2001/XMLSchema" xmlns:xs="http://www.w3.org/2001/XMLSchema" xmlns:p="http://schemas.microsoft.com/office/2006/metadata/properties" xmlns:ns3="626936a0-d37d-4d1e-ac8c-0283c59e915d" xmlns:ns4="10d0099d-9982-4ec7-88c1-5f8126d9538f" targetNamespace="http://schemas.microsoft.com/office/2006/metadata/properties" ma:root="true" ma:fieldsID="2cf8de8e1bac0875c5ebfbdd5be51718" ns3:_="" ns4:_="">
    <xsd:import namespace="626936a0-d37d-4d1e-ac8c-0283c59e915d"/>
    <xsd:import namespace="10d0099d-9982-4ec7-88c1-5f8126d9538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6936a0-d37d-4d1e-ac8c-0283c59e91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d0099d-9982-4ec7-88c1-5f8126d9538f"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SharingHintHash" ma:index="12"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7D828E-F321-4E25-9D9B-7658B873A16B}">
  <ds:schemaRefs>
    <ds:schemaRef ds:uri="http://schemas.microsoft.com/sharepoint/v3/contenttype/forms"/>
  </ds:schemaRefs>
</ds:datastoreItem>
</file>

<file path=customXml/itemProps2.xml><?xml version="1.0" encoding="utf-8"?>
<ds:datastoreItem xmlns:ds="http://schemas.openxmlformats.org/officeDocument/2006/customXml" ds:itemID="{6113CB04-0336-4CB8-B2F7-C2F38967082F}">
  <ds:schemaRefs>
    <ds:schemaRef ds:uri="626936a0-d37d-4d1e-ac8c-0283c59e915d"/>
    <ds:schemaRef ds:uri="http://schemas.microsoft.com/office/2006/metadata/properties"/>
    <ds:schemaRef ds:uri="http://www.w3.org/XML/1998/namespace"/>
    <ds:schemaRef ds:uri="http://schemas.microsoft.com/office/2006/documentManagement/types"/>
    <ds:schemaRef ds:uri="http://purl.org/dc/elements/1.1/"/>
    <ds:schemaRef ds:uri="http://schemas.openxmlformats.org/package/2006/metadata/core-properties"/>
    <ds:schemaRef ds:uri="http://purl.org/dc/terms/"/>
    <ds:schemaRef ds:uri="10d0099d-9982-4ec7-88c1-5f8126d9538f"/>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1F02C6E6-2E08-4A75-8395-FAF1BE10C4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6936a0-d37d-4d1e-ac8c-0283c59e915d"/>
    <ds:schemaRef ds:uri="10d0099d-9982-4ec7-88c1-5f8126d953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21752</TotalTime>
  <Words>707</Words>
  <Application>Microsoft Office PowerPoint</Application>
  <PresentationFormat>Bredbild</PresentationFormat>
  <Paragraphs>88</Paragraphs>
  <Slides>10</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10</vt:i4>
      </vt:variant>
    </vt:vector>
  </HeadingPairs>
  <TitlesOfParts>
    <vt:vector size="16" baseType="lpstr">
      <vt:lpstr>Arial</vt:lpstr>
      <vt:lpstr>ProximaNova</vt:lpstr>
      <vt:lpstr>Trebuchet MS</vt:lpstr>
      <vt:lpstr>Wingdings</vt:lpstr>
      <vt:lpstr>Wingdings 3</vt:lpstr>
      <vt:lpstr>Fasett</vt:lpstr>
      <vt:lpstr>Utvecklingsserie: (speltid 15 min * 3, pausetid 5 min) </vt:lpstr>
      <vt:lpstr>Spelidé och förenings upplägg</vt:lpstr>
      <vt:lpstr>Till Spelarmötet:</vt:lpstr>
      <vt:lpstr>Närvaro och frånvaro</vt:lpstr>
      <vt:lpstr>Tränarnas kontaktuppgifter:</vt:lpstr>
      <vt:lpstr>Till matcher</vt:lpstr>
      <vt:lpstr>PowerPoint-presentation</vt:lpstr>
      <vt:lpstr>Kommunikation:</vt:lpstr>
      <vt:lpstr>Glommersträsk till helgen…</vt:lpstr>
      <vt:lpstr>Glommers: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Gamla stan P08</dc:title>
  <dc:creator>Camilla Dahl</dc:creator>
  <cp:lastModifiedBy>Camilla Dahl</cp:lastModifiedBy>
  <cp:revision>10</cp:revision>
  <dcterms:created xsi:type="dcterms:W3CDTF">2020-08-14T12:34:12Z</dcterms:created>
  <dcterms:modified xsi:type="dcterms:W3CDTF">2023-09-20T12:30:16Z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0x010100DDDA98F7562BD84BAE4D4BADD3E79C49</vt:lpwstr>
  </property>
</Properties>
</file>