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5" r:id="rId5"/>
    <p:sldId id="259" r:id="rId6"/>
    <p:sldId id="260" r:id="rId7"/>
    <p:sldId id="261" r:id="rId8"/>
    <p:sldId id="262" r:id="rId9"/>
    <p:sldId id="263" r:id="rId10"/>
    <p:sldId id="264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63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28403" y="945913"/>
            <a:ext cx="8637073" cy="2618554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28404" y="3564467"/>
            <a:ext cx="8637072" cy="1071095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3C0BD-6915-4951-AF16-600E262B6BEF}" type="datetimeFigureOut">
              <a:rPr lang="sv-SE" smtClean="0"/>
              <a:t>2022-10-10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27124" y="329307"/>
            <a:ext cx="5943668" cy="309201"/>
          </a:xfrm>
        </p:spPr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24392" y="134930"/>
            <a:ext cx="811019" cy="503578"/>
          </a:xfrm>
        </p:spPr>
        <p:txBody>
          <a:bodyPr/>
          <a:lstStyle/>
          <a:p>
            <a:fld id="{1EB71130-BE3A-4D31-9143-AC1B1F52898F}" type="slidenum">
              <a:rPr lang="sv-SE" smtClean="0"/>
              <a:t>‹#›</a:t>
            </a:fld>
            <a:endParaRPr lang="sv-SE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671167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3C0BD-6915-4951-AF16-600E262B6BEF}" type="datetimeFigureOut">
              <a:rPr lang="sv-SE" smtClean="0"/>
              <a:t>2022-10-10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1130-BE3A-4D31-9143-AC1B1F52898F}" type="slidenum">
              <a:rPr lang="sv-SE" smtClean="0"/>
              <a:t>‹#›</a:t>
            </a:fld>
            <a:endParaRPr lang="sv-SE"/>
          </a:p>
        </p:txBody>
      </p:sp>
      <p:pic>
        <p:nvPicPr>
          <p:cNvPr id="15" name="Picture 14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648428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4709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30270" y="798973"/>
            <a:ext cx="7828830" cy="4659889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3C0BD-6915-4951-AF16-600E262B6BEF}" type="datetimeFigureOut">
              <a:rPr lang="sv-SE" smtClean="0"/>
              <a:t>2022-10-10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1130-BE3A-4D31-9143-AC1B1F52898F}" type="slidenum">
              <a:rPr lang="sv-SE" smtClean="0"/>
              <a:t>‹#›</a:t>
            </a:fld>
            <a:endParaRPr lang="sv-SE"/>
          </a:p>
        </p:txBody>
      </p:sp>
      <p:pic>
        <p:nvPicPr>
          <p:cNvPr id="17" name="Picture 16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59215" b="36435"/>
          <a:stretch/>
        </p:blipFill>
        <p:spPr>
          <a:xfrm rot="5400000">
            <a:off x="8642279" y="3046916"/>
            <a:ext cx="4663440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869827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200"/>
            </a:lvl1pPr>
          </a:lstStyle>
          <a:p>
            <a:fld id="{0C73C0BD-6915-4951-AF16-600E262B6BEF}" type="datetimeFigureOut">
              <a:rPr lang="sv-SE" smtClean="0"/>
              <a:t>2022-10-10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1130-BE3A-4D31-9143-AC1B1F52898F}" type="slidenum">
              <a:rPr lang="sv-SE" smtClean="0"/>
              <a:t>‹#›</a:t>
            </a:fld>
            <a:endParaRPr lang="sv-SE"/>
          </a:p>
        </p:txBody>
      </p:sp>
      <p:pic>
        <p:nvPicPr>
          <p:cNvPr id="24" name="Picture 23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786800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67" y="1756129"/>
            <a:ext cx="8619060" cy="2050065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129166" y="3806195"/>
            <a:ext cx="8619060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3C0BD-6915-4951-AF16-600E262B6BEF}" type="datetimeFigureOut">
              <a:rPr lang="sv-SE" smtClean="0"/>
              <a:t>2022-10-10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1130-BE3A-4D31-9143-AC1B1F52898F}" type="slidenum">
              <a:rPr lang="sv-SE" smtClean="0"/>
              <a:t>‹#›</a:t>
            </a:fld>
            <a:endParaRPr lang="sv-SE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571837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1052" y="958037"/>
            <a:ext cx="9605635" cy="1059305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9166" y="2165621"/>
            <a:ext cx="4645152" cy="329385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606" y="2171769"/>
            <a:ext cx="4645152" cy="3287094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3C0BD-6915-4951-AF16-600E262B6BEF}" type="datetimeFigureOut">
              <a:rPr lang="sv-SE" smtClean="0"/>
              <a:t>2022-10-10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1130-BE3A-4D31-9143-AC1B1F52898F}" type="slidenum">
              <a:rPr lang="sv-SE" smtClean="0"/>
              <a:t>‹#›</a:t>
            </a:fld>
            <a:endParaRPr lang="sv-SE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438533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66" y="953336"/>
            <a:ext cx="9607661" cy="1056319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9166" y="2169727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9166" y="2974448"/>
            <a:ext cx="4645152" cy="249387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4337" y="2173181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94337" y="2971669"/>
            <a:ext cx="4645152" cy="248719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3C0BD-6915-4951-AF16-600E262B6BEF}" type="datetimeFigureOut">
              <a:rPr lang="sv-SE" smtClean="0"/>
              <a:t>2022-10-10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1130-BE3A-4D31-9143-AC1B1F52898F}" type="slidenum">
              <a:rPr lang="sv-SE" smtClean="0"/>
              <a:t>‹#›</a:t>
            </a:fld>
            <a:endParaRPr lang="sv-SE"/>
          </a:p>
        </p:txBody>
      </p:sp>
      <p:pic>
        <p:nvPicPr>
          <p:cNvPr id="18" name="Picture 17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291439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3C0BD-6915-4951-AF16-600E262B6BEF}" type="datetimeFigureOut">
              <a:rPr lang="sv-SE" smtClean="0"/>
              <a:t>2022-10-10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1130-BE3A-4D31-9143-AC1B1F52898F}" type="slidenum">
              <a:rPr lang="sv-SE" smtClean="0"/>
              <a:t>‹#›</a:t>
            </a:fld>
            <a:endParaRPr lang="sv-SE"/>
          </a:p>
        </p:txBody>
      </p:sp>
      <p:pic>
        <p:nvPicPr>
          <p:cNvPr id="14" name="Picture 13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67721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3C0BD-6915-4951-AF16-600E262B6BEF}" type="datetimeFigureOut">
              <a:rPr lang="sv-SE" smtClean="0"/>
              <a:t>2022-10-10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1130-BE3A-4D31-9143-AC1B1F52898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939591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4291" y="952578"/>
            <a:ext cx="3275013" cy="2322176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3334" y="952578"/>
            <a:ext cx="6012470" cy="4505221"/>
          </a:xfrm>
        </p:spPr>
        <p:txBody>
          <a:bodyPr anchor="ctr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4291" y="3274754"/>
            <a:ext cx="3275013" cy="2178918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3C0BD-6915-4951-AF16-600E262B6BEF}" type="datetimeFigureOut">
              <a:rPr lang="sv-SE" smtClean="0"/>
              <a:t>2022-10-10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1130-BE3A-4D31-9143-AC1B1F52898F}" type="slidenum">
              <a:rPr lang="sv-SE" smtClean="0"/>
              <a:t>‹#›</a:t>
            </a:fld>
            <a:endParaRPr lang="sv-SE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61923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chemeClr val="tx1">
                    <a:lumMod val="85000"/>
                    <a:lumOff val="15000"/>
                  </a:schemeClr>
                </a:gs>
                <a:gs pos="100000">
                  <a:schemeClr val="tx1">
                    <a:lumMod val="95000"/>
                    <a:lumOff val="5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24" y="1129513"/>
            <a:ext cx="5854872" cy="192420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8247" y="3053721"/>
            <a:ext cx="5846486" cy="2096013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25300" y="5469856"/>
            <a:ext cx="5849605" cy="320123"/>
          </a:xfrm>
        </p:spPr>
        <p:txBody>
          <a:bodyPr/>
          <a:lstStyle>
            <a:lvl1pPr algn="l">
              <a:defRPr/>
            </a:lvl1pPr>
          </a:lstStyle>
          <a:p>
            <a:fld id="{0C73C0BD-6915-4951-AF16-600E262B6BEF}" type="datetimeFigureOut">
              <a:rPr lang="sv-SE" smtClean="0"/>
              <a:t>2022-10-10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25300" y="318640"/>
            <a:ext cx="4877818" cy="320931"/>
          </a:xfrm>
        </p:spPr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176794" y="137408"/>
            <a:ext cx="811019" cy="503578"/>
          </a:xfrm>
        </p:spPr>
        <p:txBody>
          <a:bodyPr/>
          <a:lstStyle/>
          <a:p>
            <a:fld id="{1EB71130-BE3A-4D31-9143-AC1B1F52898F}" type="slidenum">
              <a:rPr lang="sv-SE" smtClean="0"/>
              <a:t>‹#›</a:t>
            </a:fld>
            <a:endParaRPr lang="sv-SE"/>
          </a:p>
        </p:txBody>
      </p:sp>
      <p:pic>
        <p:nvPicPr>
          <p:cNvPr id="22" name="Picture 21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" t="474" r="48549" b="36564"/>
          <a:stretch/>
        </p:blipFill>
        <p:spPr>
          <a:xfrm>
            <a:off x="1125460" y="643464"/>
            <a:ext cx="5879592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748440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19336"/>
            <a:ext cx="12192000" cy="74295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0" y="468769"/>
            <a:ext cx="12192000" cy="56470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  <a:lumMod val="100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/>
          <p:cNvCxnSpPr/>
          <p:nvPr/>
        </p:nvCxnSpPr>
        <p:spPr>
          <a:xfrm>
            <a:off x="0" y="6121269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30270" y="953324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0270" y="2171769"/>
            <a:ext cx="9603275" cy="329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32830" y="330370"/>
            <a:ext cx="251539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73C0BD-6915-4951-AF16-600E262B6BEF}" type="datetimeFigureOut">
              <a:rPr lang="sv-SE" smtClean="0"/>
              <a:t>2022-10-10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30270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18076" y="137408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1EB71130-BE3A-4D31-9143-AC1B1F52898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27554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laget.se/UppsalaBOIS_/Document/Download/-1/8494446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1B29B08-2F84-D6F6-6DA8-C9F430A9AF4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err="1"/>
              <a:t>Föräldrarmöte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366C3293-8A93-BE9A-6912-CAB34086AD2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Uppsala BoIS P10/11 </a:t>
            </a:r>
          </a:p>
          <a:p>
            <a:r>
              <a:rPr lang="sv-SE" dirty="0"/>
              <a:t>10 Oktober 2022</a:t>
            </a:r>
          </a:p>
        </p:txBody>
      </p:sp>
      <p:pic>
        <p:nvPicPr>
          <p:cNvPr id="5" name="Bildobjekt 4" descr="En bild som visar text, tecken&#10;&#10;Automatiskt genererad beskrivning">
            <a:extLst>
              <a:ext uri="{FF2B5EF4-FFF2-40B4-BE49-F238E27FC236}">
                <a16:creationId xmlns:a16="http://schemas.microsoft.com/office/drawing/2014/main" id="{4AADCB5F-72D1-887B-D8AE-C73646D48D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551" y="583785"/>
            <a:ext cx="2314898" cy="1981477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9E622796-A43F-A8CB-9854-71155C5E04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23" t="28824" r="27516" b="45132"/>
          <a:stretch/>
        </p:blipFill>
        <p:spPr bwMode="auto">
          <a:xfrm>
            <a:off x="3845378" y="3635369"/>
            <a:ext cx="7218218" cy="2294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46257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44E9237-29BB-86DF-D34D-6D63E11784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Övrigt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81F97BC-895C-3476-93EC-41B11FDE44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Vi ska ställa upp med fikapersonal, bollkallar och sargvakt vid en elitseriematch där BoIS damlag spelar.</a:t>
            </a:r>
          </a:p>
          <a:p>
            <a:r>
              <a:rPr lang="sv-SE" dirty="0"/>
              <a:t>Johann </a:t>
            </a:r>
            <a:r>
              <a:rPr lang="sv-SE" dirty="0" err="1"/>
              <a:t>Bärnövall</a:t>
            </a:r>
            <a:r>
              <a:rPr lang="sv-SE" dirty="0"/>
              <a:t> ny resurs i BoIS för sociala medier, nytt </a:t>
            </a:r>
            <a:r>
              <a:rPr lang="sv-SE" dirty="0" err="1"/>
              <a:t>Instakonto</a:t>
            </a:r>
            <a:r>
              <a:rPr lang="sv-SE" dirty="0"/>
              <a:t> för BoIS P10/11</a:t>
            </a:r>
          </a:p>
          <a:p>
            <a:r>
              <a:rPr lang="sv-SE" dirty="0"/>
              <a:t>Kick-off 22 Oktober BoIS lokalen</a:t>
            </a:r>
          </a:p>
          <a:p>
            <a:endParaRPr lang="sv-SE" dirty="0"/>
          </a:p>
          <a:p>
            <a:r>
              <a:rPr lang="sv-SE" dirty="0"/>
              <a:t>Övriga frågor??</a:t>
            </a:r>
          </a:p>
        </p:txBody>
      </p:sp>
    </p:spTree>
    <p:extLst>
      <p:ext uri="{BB962C8B-B14F-4D97-AF65-F5344CB8AC3E}">
        <p14:creationId xmlns:p14="http://schemas.microsoft.com/office/powerpoint/2010/main" val="32525419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E84AB90-6E88-1306-BDEB-E6FFBDC69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Laget</a:t>
            </a:r>
            <a:br>
              <a:rPr lang="sv-SE" dirty="0"/>
            </a:br>
            <a:br>
              <a:rPr lang="sv-SE" dirty="0"/>
            </a:br>
            <a:endParaRPr lang="sv-SE" dirty="0"/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9678147E-BFCC-6FBC-AC91-755D9708D7EA}"/>
              </a:ext>
            </a:extLst>
          </p:cNvPr>
          <p:cNvSpPr txBox="1"/>
          <p:nvPr/>
        </p:nvSpPr>
        <p:spPr>
          <a:xfrm>
            <a:off x="838200" y="1027906"/>
            <a:ext cx="1847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graphicFrame>
        <p:nvGraphicFramePr>
          <p:cNvPr id="4" name="Tabell 4">
            <a:extLst>
              <a:ext uri="{FF2B5EF4-FFF2-40B4-BE49-F238E27FC236}">
                <a16:creationId xmlns:a16="http://schemas.microsoft.com/office/drawing/2014/main" id="{7718CAD1-089F-A672-D4A7-B10664F537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0264005"/>
              </p:ext>
            </p:extLst>
          </p:nvPr>
        </p:nvGraphicFramePr>
        <p:xfrm>
          <a:off x="3854740" y="484981"/>
          <a:ext cx="3971926" cy="616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val="2951801463"/>
                    </a:ext>
                  </a:extLst>
                </a:gridCol>
                <a:gridCol w="1343026">
                  <a:extLst>
                    <a:ext uri="{9D8B030D-6E8A-4147-A177-3AD203B41FA5}">
                      <a16:colId xmlns:a16="http://schemas.microsoft.com/office/drawing/2014/main" val="3563230651"/>
                    </a:ext>
                  </a:extLst>
                </a:gridCol>
              </a:tblGrid>
              <a:tr h="308028">
                <a:tc>
                  <a:txBody>
                    <a:bodyPr/>
                    <a:lstStyle/>
                    <a:p>
                      <a:r>
                        <a:rPr lang="sv-SE" sz="1200" dirty="0"/>
                        <a:t>Spelare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Född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2800469"/>
                  </a:ext>
                </a:extLst>
              </a:tr>
              <a:tr h="308028">
                <a:tc>
                  <a:txBody>
                    <a:bodyPr/>
                    <a:lstStyle/>
                    <a:p>
                      <a:r>
                        <a:rPr lang="sv-SE" sz="1200" dirty="0"/>
                        <a:t>Elias </a:t>
                      </a:r>
                      <a:r>
                        <a:rPr lang="sv-SE" sz="1200" dirty="0" err="1"/>
                        <a:t>Chernström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2009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8874048"/>
                  </a:ext>
                </a:extLst>
              </a:tr>
              <a:tr h="308028">
                <a:tc>
                  <a:txBody>
                    <a:bodyPr/>
                    <a:lstStyle/>
                    <a:p>
                      <a:r>
                        <a:rPr lang="sv-SE" sz="1200" dirty="0"/>
                        <a:t>Thor-Petter Kullgren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2009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1808625"/>
                  </a:ext>
                </a:extLst>
              </a:tr>
              <a:tr h="308028">
                <a:tc>
                  <a:txBody>
                    <a:bodyPr/>
                    <a:lstStyle/>
                    <a:p>
                      <a:r>
                        <a:rPr lang="sv-SE" sz="1200" dirty="0"/>
                        <a:t>Mike Nyström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2009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7916720"/>
                  </a:ext>
                </a:extLst>
              </a:tr>
              <a:tr h="308028">
                <a:tc>
                  <a:txBody>
                    <a:bodyPr/>
                    <a:lstStyle/>
                    <a:p>
                      <a:r>
                        <a:rPr lang="sv-SE" sz="1200" dirty="0"/>
                        <a:t>Edvin Skans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2009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9187254"/>
                  </a:ext>
                </a:extLst>
              </a:tr>
              <a:tr h="308028">
                <a:tc>
                  <a:txBody>
                    <a:bodyPr/>
                    <a:lstStyle/>
                    <a:p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130254"/>
                  </a:ext>
                </a:extLst>
              </a:tr>
              <a:tr h="308028">
                <a:tc>
                  <a:txBody>
                    <a:bodyPr/>
                    <a:lstStyle/>
                    <a:p>
                      <a:r>
                        <a:rPr lang="sv-SE" sz="1200" dirty="0"/>
                        <a:t>Anton </a:t>
                      </a:r>
                      <a:r>
                        <a:rPr lang="sv-SE" sz="1200" dirty="0" err="1"/>
                        <a:t>Redander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2010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7088674"/>
                  </a:ext>
                </a:extLst>
              </a:tr>
              <a:tr h="308028">
                <a:tc>
                  <a:txBody>
                    <a:bodyPr/>
                    <a:lstStyle/>
                    <a:p>
                      <a:r>
                        <a:rPr lang="sv-SE" sz="1200" dirty="0"/>
                        <a:t>Edvin Sandberg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2010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3038028"/>
                  </a:ext>
                </a:extLst>
              </a:tr>
              <a:tr h="308028">
                <a:tc>
                  <a:txBody>
                    <a:bodyPr/>
                    <a:lstStyle/>
                    <a:p>
                      <a:r>
                        <a:rPr lang="sv-SE" sz="1200" dirty="0"/>
                        <a:t>Elias Berlin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2010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7922847"/>
                  </a:ext>
                </a:extLst>
              </a:tr>
              <a:tr h="308028">
                <a:tc>
                  <a:txBody>
                    <a:bodyPr/>
                    <a:lstStyle/>
                    <a:p>
                      <a:r>
                        <a:rPr lang="sv-SE" sz="1200" dirty="0"/>
                        <a:t>Elias Stålhammar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2010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3611754"/>
                  </a:ext>
                </a:extLst>
              </a:tr>
              <a:tr h="308028">
                <a:tc>
                  <a:txBody>
                    <a:bodyPr/>
                    <a:lstStyle/>
                    <a:p>
                      <a:r>
                        <a:rPr lang="sv-SE" sz="1200" dirty="0"/>
                        <a:t>Elias </a:t>
                      </a:r>
                      <a:r>
                        <a:rPr lang="sv-SE" sz="1200" dirty="0" err="1"/>
                        <a:t>Woxberg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2010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9043503"/>
                  </a:ext>
                </a:extLst>
              </a:tr>
              <a:tr h="308028">
                <a:tc>
                  <a:txBody>
                    <a:bodyPr/>
                    <a:lstStyle/>
                    <a:p>
                      <a:r>
                        <a:rPr lang="sv-SE" sz="1200" dirty="0"/>
                        <a:t>Elis </a:t>
                      </a:r>
                      <a:r>
                        <a:rPr lang="sv-SE" sz="1200" dirty="0" err="1"/>
                        <a:t>Stalén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2010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6011897"/>
                  </a:ext>
                </a:extLst>
              </a:tr>
              <a:tr h="308028">
                <a:tc>
                  <a:txBody>
                    <a:bodyPr/>
                    <a:lstStyle/>
                    <a:p>
                      <a:r>
                        <a:rPr lang="sv-SE" sz="1200" dirty="0"/>
                        <a:t>Elton Hemström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2010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5969475"/>
                  </a:ext>
                </a:extLst>
              </a:tr>
              <a:tr h="308028">
                <a:tc>
                  <a:txBody>
                    <a:bodyPr/>
                    <a:lstStyle/>
                    <a:p>
                      <a:r>
                        <a:rPr lang="sv-SE" sz="1200" dirty="0"/>
                        <a:t>Eskil </a:t>
                      </a:r>
                      <a:r>
                        <a:rPr lang="sv-SE" sz="1200" dirty="0" err="1"/>
                        <a:t>Ahlford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2010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7000674"/>
                  </a:ext>
                </a:extLst>
              </a:tr>
              <a:tr h="308028">
                <a:tc>
                  <a:txBody>
                    <a:bodyPr/>
                    <a:lstStyle/>
                    <a:p>
                      <a:r>
                        <a:rPr lang="sv-SE" sz="1200" dirty="0"/>
                        <a:t>Gustav Brostorp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2010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1747977"/>
                  </a:ext>
                </a:extLst>
              </a:tr>
              <a:tr h="308028">
                <a:tc>
                  <a:txBody>
                    <a:bodyPr/>
                    <a:lstStyle/>
                    <a:p>
                      <a:r>
                        <a:rPr lang="sv-SE" sz="1200" dirty="0"/>
                        <a:t>Gustav Östergren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2010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573239"/>
                  </a:ext>
                </a:extLst>
              </a:tr>
              <a:tr h="308028">
                <a:tc>
                  <a:txBody>
                    <a:bodyPr/>
                    <a:lstStyle/>
                    <a:p>
                      <a:r>
                        <a:rPr lang="sv-SE" sz="1200" dirty="0"/>
                        <a:t>Jacob Wåhlström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2010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8878472"/>
                  </a:ext>
                </a:extLst>
              </a:tr>
              <a:tr h="308028">
                <a:tc>
                  <a:txBody>
                    <a:bodyPr/>
                    <a:lstStyle/>
                    <a:p>
                      <a:r>
                        <a:rPr lang="sv-SE" sz="1200" dirty="0"/>
                        <a:t>Lukas Blom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2010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4249193"/>
                  </a:ext>
                </a:extLst>
              </a:tr>
              <a:tr h="308028">
                <a:tc>
                  <a:txBody>
                    <a:bodyPr/>
                    <a:lstStyle/>
                    <a:p>
                      <a:r>
                        <a:rPr lang="sv-SE" sz="1200" dirty="0"/>
                        <a:t>Lukas Hovstadius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2010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0795046"/>
                  </a:ext>
                </a:extLst>
              </a:tr>
              <a:tr h="308028">
                <a:tc>
                  <a:txBody>
                    <a:bodyPr/>
                    <a:lstStyle/>
                    <a:p>
                      <a:r>
                        <a:rPr lang="sv-SE" sz="1200" dirty="0"/>
                        <a:t>Malte Lemming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2010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8933002"/>
                  </a:ext>
                </a:extLst>
              </a:tr>
            </a:tbl>
          </a:graphicData>
        </a:graphic>
      </p:graphicFrame>
      <p:graphicFrame>
        <p:nvGraphicFramePr>
          <p:cNvPr id="5" name="Tabell 4">
            <a:extLst>
              <a:ext uri="{FF2B5EF4-FFF2-40B4-BE49-F238E27FC236}">
                <a16:creationId xmlns:a16="http://schemas.microsoft.com/office/drawing/2014/main" id="{E2F0D775-58FF-0EC9-2BB5-5F58F73857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7932656"/>
              </p:ext>
            </p:extLst>
          </p:nvPr>
        </p:nvGraphicFramePr>
        <p:xfrm>
          <a:off x="7970548" y="484981"/>
          <a:ext cx="3971926" cy="616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val="2951801463"/>
                    </a:ext>
                  </a:extLst>
                </a:gridCol>
                <a:gridCol w="1343026">
                  <a:extLst>
                    <a:ext uri="{9D8B030D-6E8A-4147-A177-3AD203B41FA5}">
                      <a16:colId xmlns:a16="http://schemas.microsoft.com/office/drawing/2014/main" val="3563230651"/>
                    </a:ext>
                  </a:extLst>
                </a:gridCol>
              </a:tblGrid>
              <a:tr h="308028">
                <a:tc>
                  <a:txBody>
                    <a:bodyPr/>
                    <a:lstStyle/>
                    <a:p>
                      <a:r>
                        <a:rPr lang="sv-SE" sz="1200" dirty="0"/>
                        <a:t>Spelare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Född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2800469"/>
                  </a:ext>
                </a:extLst>
              </a:tr>
              <a:tr h="308028">
                <a:tc>
                  <a:txBody>
                    <a:bodyPr/>
                    <a:lstStyle/>
                    <a:p>
                      <a:r>
                        <a:rPr lang="sv-SE" sz="1200" dirty="0"/>
                        <a:t>Melker </a:t>
                      </a:r>
                      <a:r>
                        <a:rPr lang="sv-SE" sz="1200" dirty="0" err="1"/>
                        <a:t>Ferngren</a:t>
                      </a:r>
                      <a:r>
                        <a:rPr lang="sv-SE" sz="1200" dirty="0"/>
                        <a:t> </a:t>
                      </a:r>
                      <a:r>
                        <a:rPr lang="sv-SE" sz="1200" dirty="0" err="1"/>
                        <a:t>Ferletta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2010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8874048"/>
                  </a:ext>
                </a:extLst>
              </a:tr>
              <a:tr h="308028">
                <a:tc>
                  <a:txBody>
                    <a:bodyPr/>
                    <a:lstStyle/>
                    <a:p>
                      <a:r>
                        <a:rPr lang="sv-SE" sz="1200" dirty="0"/>
                        <a:t>Oscar Gustafsson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2010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1808625"/>
                  </a:ext>
                </a:extLst>
              </a:tr>
              <a:tr h="308028">
                <a:tc>
                  <a:txBody>
                    <a:bodyPr/>
                    <a:lstStyle/>
                    <a:p>
                      <a:r>
                        <a:rPr lang="sv-SE" sz="1200" dirty="0"/>
                        <a:t>Oskar Lind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2010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242535"/>
                  </a:ext>
                </a:extLst>
              </a:tr>
              <a:tr h="308028">
                <a:tc>
                  <a:txBody>
                    <a:bodyPr/>
                    <a:lstStyle/>
                    <a:p>
                      <a:r>
                        <a:rPr lang="sv-SE" sz="1200" dirty="0"/>
                        <a:t>Simon </a:t>
                      </a:r>
                      <a:r>
                        <a:rPr lang="sv-SE" sz="1200" dirty="0" err="1"/>
                        <a:t>Skaborn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2010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9187254"/>
                  </a:ext>
                </a:extLst>
              </a:tr>
              <a:tr h="308028">
                <a:tc>
                  <a:txBody>
                    <a:bodyPr/>
                    <a:lstStyle/>
                    <a:p>
                      <a:r>
                        <a:rPr lang="sv-SE" sz="1200" dirty="0"/>
                        <a:t>Tage Wallinder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2010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7088674"/>
                  </a:ext>
                </a:extLst>
              </a:tr>
              <a:tr h="308028">
                <a:tc>
                  <a:txBody>
                    <a:bodyPr/>
                    <a:lstStyle/>
                    <a:p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3038028"/>
                  </a:ext>
                </a:extLst>
              </a:tr>
              <a:tr h="308028">
                <a:tc>
                  <a:txBody>
                    <a:bodyPr/>
                    <a:lstStyle/>
                    <a:p>
                      <a:r>
                        <a:rPr lang="sv-SE" sz="1200" dirty="0"/>
                        <a:t>Axel Ekdahl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2011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7922847"/>
                  </a:ext>
                </a:extLst>
              </a:tr>
              <a:tr h="308028">
                <a:tc>
                  <a:txBody>
                    <a:bodyPr/>
                    <a:lstStyle/>
                    <a:p>
                      <a:r>
                        <a:rPr lang="sv-SE" sz="1200" dirty="0"/>
                        <a:t>Axel Söderström Eggens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2011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3611754"/>
                  </a:ext>
                </a:extLst>
              </a:tr>
              <a:tr h="308028">
                <a:tc>
                  <a:txBody>
                    <a:bodyPr/>
                    <a:lstStyle/>
                    <a:p>
                      <a:r>
                        <a:rPr lang="sv-SE" sz="1200" dirty="0"/>
                        <a:t>David Mogensen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2011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9043503"/>
                  </a:ext>
                </a:extLst>
              </a:tr>
              <a:tr h="308028">
                <a:tc>
                  <a:txBody>
                    <a:bodyPr/>
                    <a:lstStyle/>
                    <a:p>
                      <a:r>
                        <a:rPr lang="sv-SE" sz="1200" dirty="0"/>
                        <a:t>Ludvig Johansson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2011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6011897"/>
                  </a:ext>
                </a:extLst>
              </a:tr>
              <a:tr h="308028">
                <a:tc>
                  <a:txBody>
                    <a:bodyPr/>
                    <a:lstStyle/>
                    <a:p>
                      <a:r>
                        <a:rPr lang="sv-SE" sz="1200" dirty="0"/>
                        <a:t>Oscar Karlström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2011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5969475"/>
                  </a:ext>
                </a:extLst>
              </a:tr>
              <a:tr h="308028">
                <a:tc>
                  <a:txBody>
                    <a:bodyPr/>
                    <a:lstStyle/>
                    <a:p>
                      <a:r>
                        <a:rPr lang="sv-SE" sz="1200" dirty="0"/>
                        <a:t>Sigge Gabrielsson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2011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7000674"/>
                  </a:ext>
                </a:extLst>
              </a:tr>
              <a:tr h="308028">
                <a:tc>
                  <a:txBody>
                    <a:bodyPr/>
                    <a:lstStyle/>
                    <a:p>
                      <a:r>
                        <a:rPr lang="sv-SE" sz="1200" dirty="0"/>
                        <a:t>Tore Söderqvist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2011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1747977"/>
                  </a:ext>
                </a:extLst>
              </a:tr>
              <a:tr h="308028">
                <a:tc>
                  <a:txBody>
                    <a:bodyPr/>
                    <a:lstStyle/>
                    <a:p>
                      <a:r>
                        <a:rPr lang="sv-SE" sz="1200" dirty="0"/>
                        <a:t>Wilhelm Hjort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2011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573239"/>
                  </a:ext>
                </a:extLst>
              </a:tr>
              <a:tr h="308028">
                <a:tc>
                  <a:txBody>
                    <a:bodyPr/>
                    <a:lstStyle/>
                    <a:p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8878472"/>
                  </a:ext>
                </a:extLst>
              </a:tr>
              <a:tr h="308028">
                <a:tc>
                  <a:txBody>
                    <a:bodyPr/>
                    <a:lstStyle/>
                    <a:p>
                      <a:r>
                        <a:rPr lang="sv-SE" sz="1200" dirty="0"/>
                        <a:t>Isak Eskhult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2012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4249193"/>
                  </a:ext>
                </a:extLst>
              </a:tr>
              <a:tr h="308028">
                <a:tc>
                  <a:txBody>
                    <a:bodyPr/>
                    <a:lstStyle/>
                    <a:p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0795046"/>
                  </a:ext>
                </a:extLst>
              </a:tr>
              <a:tr h="308028">
                <a:tc>
                  <a:txBody>
                    <a:bodyPr/>
                    <a:lstStyle/>
                    <a:p>
                      <a:r>
                        <a:rPr lang="sv-SE" sz="1200" dirty="0"/>
                        <a:t>Melker Adolfsson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2010 paus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8933002"/>
                  </a:ext>
                </a:extLst>
              </a:tr>
              <a:tr h="308028">
                <a:tc>
                  <a:txBody>
                    <a:bodyPr/>
                    <a:lstStyle/>
                    <a:p>
                      <a:r>
                        <a:rPr lang="sv-SE" sz="1200" dirty="0"/>
                        <a:t>Oliver Larsson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2010 paus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2229339"/>
                  </a:ext>
                </a:extLst>
              </a:tr>
            </a:tbl>
          </a:graphicData>
        </a:graphic>
      </p:graphicFrame>
      <p:sp>
        <p:nvSpPr>
          <p:cNvPr id="6" name="textruta 5">
            <a:extLst>
              <a:ext uri="{FF2B5EF4-FFF2-40B4-BE49-F238E27FC236}">
                <a16:creationId xmlns:a16="http://schemas.microsoft.com/office/drawing/2014/main" id="{8617F6A3-22E7-3E27-B735-45A3C6AED211}"/>
              </a:ext>
            </a:extLst>
          </p:cNvPr>
          <p:cNvSpPr txBox="1"/>
          <p:nvPr/>
        </p:nvSpPr>
        <p:spPr>
          <a:xfrm>
            <a:off x="1022931" y="1489571"/>
            <a:ext cx="1280159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 dirty="0"/>
              <a:t>34 spelare</a:t>
            </a:r>
          </a:p>
          <a:p>
            <a:endParaRPr lang="sv-SE" dirty="0"/>
          </a:p>
          <a:p>
            <a:r>
              <a:rPr lang="sv-SE" dirty="0"/>
              <a:t>4 </a:t>
            </a:r>
            <a:r>
              <a:rPr lang="sv-SE" dirty="0" err="1"/>
              <a:t>st</a:t>
            </a:r>
            <a:r>
              <a:rPr lang="sv-SE" dirty="0"/>
              <a:t> f 2009</a:t>
            </a:r>
          </a:p>
          <a:p>
            <a:r>
              <a:rPr lang="sv-SE" dirty="0"/>
              <a:t>19 </a:t>
            </a:r>
            <a:r>
              <a:rPr lang="sv-SE" dirty="0" err="1"/>
              <a:t>st</a:t>
            </a:r>
            <a:r>
              <a:rPr lang="sv-SE" dirty="0"/>
              <a:t> f 2010</a:t>
            </a:r>
          </a:p>
          <a:p>
            <a:r>
              <a:rPr lang="sv-SE" dirty="0"/>
              <a:t>8 </a:t>
            </a:r>
            <a:r>
              <a:rPr lang="sv-SE" dirty="0" err="1"/>
              <a:t>st</a:t>
            </a:r>
            <a:r>
              <a:rPr lang="sv-SE" dirty="0"/>
              <a:t> f 2011</a:t>
            </a:r>
          </a:p>
          <a:p>
            <a:r>
              <a:rPr lang="sv-SE" dirty="0"/>
              <a:t>1 </a:t>
            </a:r>
            <a:r>
              <a:rPr lang="sv-SE" dirty="0" err="1"/>
              <a:t>st</a:t>
            </a:r>
            <a:r>
              <a:rPr lang="sv-SE" dirty="0"/>
              <a:t> f 2012</a:t>
            </a:r>
          </a:p>
          <a:p>
            <a:r>
              <a:rPr lang="sv-SE" dirty="0"/>
              <a:t>2 </a:t>
            </a:r>
            <a:r>
              <a:rPr lang="sv-SE" dirty="0" err="1"/>
              <a:t>st</a:t>
            </a:r>
            <a:r>
              <a:rPr lang="sv-SE" dirty="0"/>
              <a:t> paus</a:t>
            </a:r>
          </a:p>
        </p:txBody>
      </p:sp>
    </p:spTree>
    <p:extLst>
      <p:ext uri="{BB962C8B-B14F-4D97-AF65-F5344CB8AC3E}">
        <p14:creationId xmlns:p14="http://schemas.microsoft.com/office/powerpoint/2010/main" val="25158431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AA0AF4F-7BB1-2EE6-9913-6A42CDB1B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88900"/>
            <a:ext cx="10515600" cy="1325563"/>
          </a:xfrm>
        </p:spPr>
        <p:txBody>
          <a:bodyPr/>
          <a:lstStyle/>
          <a:p>
            <a:r>
              <a:rPr lang="sv-SE" dirty="0"/>
              <a:t>Ledare</a:t>
            </a:r>
          </a:p>
        </p:txBody>
      </p:sp>
      <p:graphicFrame>
        <p:nvGraphicFramePr>
          <p:cNvPr id="3" name="Tabell 4">
            <a:extLst>
              <a:ext uri="{FF2B5EF4-FFF2-40B4-BE49-F238E27FC236}">
                <a16:creationId xmlns:a16="http://schemas.microsoft.com/office/drawing/2014/main" id="{E8729376-A93B-43BB-5EC9-851744BE29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451667"/>
              </p:ext>
            </p:extLst>
          </p:nvPr>
        </p:nvGraphicFramePr>
        <p:xfrm>
          <a:off x="695325" y="969618"/>
          <a:ext cx="3971926" cy="49187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1625">
                  <a:extLst>
                    <a:ext uri="{9D8B030D-6E8A-4147-A177-3AD203B41FA5}">
                      <a16:colId xmlns:a16="http://schemas.microsoft.com/office/drawing/2014/main" val="2951801463"/>
                    </a:ext>
                  </a:extLst>
                </a:gridCol>
                <a:gridCol w="2400301">
                  <a:extLst>
                    <a:ext uri="{9D8B030D-6E8A-4147-A177-3AD203B41FA5}">
                      <a16:colId xmlns:a16="http://schemas.microsoft.com/office/drawing/2014/main" val="3563230651"/>
                    </a:ext>
                  </a:extLst>
                </a:gridCol>
              </a:tblGrid>
              <a:tr h="308028">
                <a:tc>
                  <a:txBody>
                    <a:bodyPr/>
                    <a:lstStyle/>
                    <a:p>
                      <a:r>
                        <a:rPr lang="sv-SE" sz="1200" dirty="0"/>
                        <a:t>Ledare 2021/2022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Roll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2800469"/>
                  </a:ext>
                </a:extLst>
              </a:tr>
              <a:tr h="308028">
                <a:tc>
                  <a:txBody>
                    <a:bodyPr/>
                    <a:lstStyle/>
                    <a:p>
                      <a:r>
                        <a:rPr lang="sv-SE" sz="1200" dirty="0"/>
                        <a:t>Ola Lind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Lagledare/Tränare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8874048"/>
                  </a:ext>
                </a:extLst>
              </a:tr>
              <a:tr h="308028">
                <a:tc>
                  <a:txBody>
                    <a:bodyPr/>
                    <a:lstStyle/>
                    <a:p>
                      <a:r>
                        <a:rPr lang="sv-SE" sz="1200" dirty="0"/>
                        <a:t>Fredrik Lemming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Lagledare/Tränare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1808625"/>
                  </a:ext>
                </a:extLst>
              </a:tr>
              <a:tr h="308028">
                <a:tc>
                  <a:txBody>
                    <a:bodyPr/>
                    <a:lstStyle/>
                    <a:p>
                      <a:r>
                        <a:rPr lang="sv-SE" sz="1200" dirty="0"/>
                        <a:t>Olle Gabrielsson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Tränare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7916720"/>
                  </a:ext>
                </a:extLst>
              </a:tr>
              <a:tr h="308028">
                <a:tc>
                  <a:txBody>
                    <a:bodyPr/>
                    <a:lstStyle/>
                    <a:p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5487046"/>
                  </a:ext>
                </a:extLst>
              </a:tr>
              <a:tr h="308028">
                <a:tc>
                  <a:txBody>
                    <a:bodyPr/>
                    <a:lstStyle/>
                    <a:p>
                      <a:r>
                        <a:rPr lang="sv-SE" sz="1200" dirty="0"/>
                        <a:t>Henrik Hjort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Ass tränare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9187254"/>
                  </a:ext>
                </a:extLst>
              </a:tr>
              <a:tr h="308028">
                <a:tc>
                  <a:txBody>
                    <a:bodyPr/>
                    <a:lstStyle/>
                    <a:p>
                      <a:r>
                        <a:rPr lang="sv-SE" sz="1200" dirty="0"/>
                        <a:t>Niclas </a:t>
                      </a:r>
                      <a:r>
                        <a:rPr lang="sv-SE" sz="1200" dirty="0" err="1"/>
                        <a:t>Stalén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Ass tränare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130254"/>
                  </a:ext>
                </a:extLst>
              </a:tr>
              <a:tr h="308028">
                <a:tc>
                  <a:txBody>
                    <a:bodyPr/>
                    <a:lstStyle/>
                    <a:p>
                      <a:r>
                        <a:rPr lang="sv-SE" sz="1200" dirty="0"/>
                        <a:t>Magnus Berlin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Ass tränare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7088674"/>
                  </a:ext>
                </a:extLst>
              </a:tr>
              <a:tr h="308028">
                <a:tc>
                  <a:txBody>
                    <a:bodyPr/>
                    <a:lstStyle/>
                    <a:p>
                      <a:r>
                        <a:rPr lang="sv-SE" sz="1200" dirty="0"/>
                        <a:t>Emil </a:t>
                      </a:r>
                      <a:r>
                        <a:rPr lang="sv-SE" sz="1200" dirty="0" err="1"/>
                        <a:t>Ahlford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Ass tränare/Slipare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3038028"/>
                  </a:ext>
                </a:extLst>
              </a:tr>
              <a:tr h="308028">
                <a:tc>
                  <a:txBody>
                    <a:bodyPr/>
                    <a:lstStyle/>
                    <a:p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7922847"/>
                  </a:ext>
                </a:extLst>
              </a:tr>
              <a:tr h="308028">
                <a:tc>
                  <a:txBody>
                    <a:bodyPr/>
                    <a:lstStyle/>
                    <a:p>
                      <a:r>
                        <a:rPr lang="sv-SE" sz="1200" dirty="0"/>
                        <a:t>Moses Kullberg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Lagkassa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3611754"/>
                  </a:ext>
                </a:extLst>
              </a:tr>
              <a:tr h="308028">
                <a:tc>
                  <a:txBody>
                    <a:bodyPr/>
                    <a:lstStyle/>
                    <a:p>
                      <a:r>
                        <a:rPr lang="sv-SE" sz="1200" dirty="0"/>
                        <a:t>Joakim Söderström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Lagförälder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9043503"/>
                  </a:ext>
                </a:extLst>
              </a:tr>
              <a:tr h="308028">
                <a:tc>
                  <a:txBody>
                    <a:bodyPr/>
                    <a:lstStyle/>
                    <a:p>
                      <a:r>
                        <a:rPr lang="sv-SE" sz="1200" dirty="0"/>
                        <a:t>Anna Kullberg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Lagförälder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6011897"/>
                  </a:ext>
                </a:extLst>
              </a:tr>
              <a:tr h="308028">
                <a:tc>
                  <a:txBody>
                    <a:bodyPr/>
                    <a:lstStyle/>
                    <a:p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5969475"/>
                  </a:ext>
                </a:extLst>
              </a:tr>
              <a:tr h="308028">
                <a:tc>
                  <a:txBody>
                    <a:bodyPr/>
                    <a:lstStyle/>
                    <a:p>
                      <a:r>
                        <a:rPr lang="sv-SE" sz="1200" dirty="0"/>
                        <a:t>Jenny Berlin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P10/11 representant i styrelse i form av kassör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7000674"/>
                  </a:ext>
                </a:extLst>
              </a:tr>
            </a:tbl>
          </a:graphicData>
        </a:graphic>
      </p:graphicFrame>
      <p:graphicFrame>
        <p:nvGraphicFramePr>
          <p:cNvPr id="4" name="Tabell 4">
            <a:extLst>
              <a:ext uri="{FF2B5EF4-FFF2-40B4-BE49-F238E27FC236}">
                <a16:creationId xmlns:a16="http://schemas.microsoft.com/office/drawing/2014/main" id="{EAC142E8-9B80-C03C-AB08-37C651B047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6909590"/>
              </p:ext>
            </p:extLst>
          </p:nvPr>
        </p:nvGraphicFramePr>
        <p:xfrm>
          <a:off x="5116946" y="88900"/>
          <a:ext cx="5979680" cy="67530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31673">
                  <a:extLst>
                    <a:ext uri="{9D8B030D-6E8A-4147-A177-3AD203B41FA5}">
                      <a16:colId xmlns:a16="http://schemas.microsoft.com/office/drawing/2014/main" val="2951801463"/>
                    </a:ext>
                  </a:extLst>
                </a:gridCol>
                <a:gridCol w="2848007">
                  <a:extLst>
                    <a:ext uri="{9D8B030D-6E8A-4147-A177-3AD203B41FA5}">
                      <a16:colId xmlns:a16="http://schemas.microsoft.com/office/drawing/2014/main" val="3563230651"/>
                    </a:ext>
                  </a:extLst>
                </a:gridCol>
              </a:tblGrid>
              <a:tr h="356013">
                <a:tc>
                  <a:txBody>
                    <a:bodyPr/>
                    <a:lstStyle/>
                    <a:p>
                      <a:r>
                        <a:rPr lang="sv-SE" sz="1200" dirty="0"/>
                        <a:t>Ledare 2022/2023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Roll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2800469"/>
                  </a:ext>
                </a:extLst>
              </a:tr>
              <a:tr h="356013">
                <a:tc>
                  <a:txBody>
                    <a:bodyPr/>
                    <a:lstStyle/>
                    <a:p>
                      <a:r>
                        <a:rPr lang="sv-SE" sz="1200" dirty="0"/>
                        <a:t>Ola Lind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Lagledare/ Ass tränare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8874048"/>
                  </a:ext>
                </a:extLst>
              </a:tr>
              <a:tr h="356013">
                <a:tc>
                  <a:txBody>
                    <a:bodyPr/>
                    <a:lstStyle/>
                    <a:p>
                      <a:r>
                        <a:rPr lang="sv-SE" sz="1200" dirty="0"/>
                        <a:t>Fredrik Lemming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Tränare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1808625"/>
                  </a:ext>
                </a:extLst>
              </a:tr>
              <a:tr h="356013">
                <a:tc>
                  <a:txBody>
                    <a:bodyPr/>
                    <a:lstStyle/>
                    <a:p>
                      <a:r>
                        <a:rPr lang="sv-SE" sz="1200" dirty="0"/>
                        <a:t>Olle Gabrielsson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Tränare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7916720"/>
                  </a:ext>
                </a:extLst>
              </a:tr>
              <a:tr h="356013">
                <a:tc>
                  <a:txBody>
                    <a:bodyPr/>
                    <a:lstStyle/>
                    <a:p>
                      <a:r>
                        <a:rPr lang="sv-SE" sz="1200" b="1" dirty="0"/>
                        <a:t>Henrik 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Resurs på 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5487046"/>
                  </a:ext>
                </a:extLst>
              </a:tr>
              <a:tr h="356013">
                <a:tc>
                  <a:txBody>
                    <a:bodyPr/>
                    <a:lstStyle/>
                    <a:p>
                      <a:r>
                        <a:rPr lang="sv-SE" sz="1200" dirty="0"/>
                        <a:t>Henrik Hjort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Ass tränare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9187254"/>
                  </a:ext>
                </a:extLst>
              </a:tr>
              <a:tr h="356013">
                <a:tc>
                  <a:txBody>
                    <a:bodyPr/>
                    <a:lstStyle/>
                    <a:p>
                      <a:r>
                        <a:rPr lang="sv-SE" sz="1200" b="1" dirty="0"/>
                        <a:t>Björn Larsson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Ass tränare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130254"/>
                  </a:ext>
                </a:extLst>
              </a:tr>
              <a:tr h="356013">
                <a:tc>
                  <a:txBody>
                    <a:bodyPr/>
                    <a:lstStyle/>
                    <a:p>
                      <a:r>
                        <a:rPr lang="sv-SE" sz="1200" b="1" dirty="0"/>
                        <a:t>Mattias Molin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Ass tränare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0776495"/>
                  </a:ext>
                </a:extLst>
              </a:tr>
              <a:tr h="356013">
                <a:tc>
                  <a:txBody>
                    <a:bodyPr/>
                    <a:lstStyle/>
                    <a:p>
                      <a:r>
                        <a:rPr lang="sv-SE" sz="1200" b="1" dirty="0"/>
                        <a:t>Andreas Eskhult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Resurs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7088674"/>
                  </a:ext>
                </a:extLst>
              </a:tr>
              <a:tr h="356013">
                <a:tc>
                  <a:txBody>
                    <a:bodyPr/>
                    <a:lstStyle/>
                    <a:p>
                      <a:r>
                        <a:rPr lang="sv-SE" sz="1200" b="1" dirty="0"/>
                        <a:t>Emil </a:t>
                      </a:r>
                      <a:r>
                        <a:rPr lang="sv-SE" sz="1200" b="1" dirty="0" err="1"/>
                        <a:t>Ahlford</a:t>
                      </a:r>
                      <a:endParaRPr lang="sv-SE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Ass tränare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3038028"/>
                  </a:ext>
                </a:extLst>
              </a:tr>
              <a:tr h="528424">
                <a:tc>
                  <a:txBody>
                    <a:bodyPr/>
                    <a:lstStyle/>
                    <a:p>
                      <a:r>
                        <a:rPr lang="sv-SE" sz="1200" dirty="0"/>
                        <a:t>Henrik H, Joakim S, Johan 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Matchcoacher </a:t>
                      </a:r>
                    </a:p>
                    <a:p>
                      <a:r>
                        <a:rPr lang="sv-SE" sz="1200" dirty="0"/>
                        <a:t>P-11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7922847"/>
                  </a:ext>
                </a:extLst>
              </a:tr>
              <a:tr h="356013">
                <a:tc>
                  <a:txBody>
                    <a:bodyPr/>
                    <a:lstStyle/>
                    <a:p>
                      <a:r>
                        <a:rPr lang="sv-SE" sz="1200" dirty="0"/>
                        <a:t>Moses Kullberg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Lagkassa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3611754"/>
                  </a:ext>
                </a:extLst>
              </a:tr>
              <a:tr h="356013">
                <a:tc>
                  <a:txBody>
                    <a:bodyPr/>
                    <a:lstStyle/>
                    <a:p>
                      <a:r>
                        <a:rPr lang="sv-SE" sz="1200" b="1" dirty="0"/>
                        <a:t>Emil, Johan?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 err="1"/>
                        <a:t>Materialare</a:t>
                      </a:r>
                      <a:endParaRPr lang="sv-SE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2116807"/>
                  </a:ext>
                </a:extLst>
              </a:tr>
              <a:tr h="356013">
                <a:tc>
                  <a:txBody>
                    <a:bodyPr/>
                    <a:lstStyle/>
                    <a:p>
                      <a:r>
                        <a:rPr lang="sv-SE" sz="1200" b="1" dirty="0"/>
                        <a:t>Jonas 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Matchsamordnare/ fixa domare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8882059"/>
                  </a:ext>
                </a:extLst>
              </a:tr>
              <a:tr h="356013">
                <a:tc>
                  <a:txBody>
                    <a:bodyPr/>
                    <a:lstStyle/>
                    <a:p>
                      <a:r>
                        <a:rPr lang="sv-SE" sz="1200" b="1" dirty="0"/>
                        <a:t>Linda Hemström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Lagförälder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9043503"/>
                  </a:ext>
                </a:extLst>
              </a:tr>
              <a:tr h="356013">
                <a:tc>
                  <a:txBody>
                    <a:bodyPr/>
                    <a:lstStyle/>
                    <a:p>
                      <a:r>
                        <a:rPr lang="sv-SE" sz="1200" b="1" dirty="0"/>
                        <a:t>Caroline </a:t>
                      </a:r>
                      <a:r>
                        <a:rPr lang="sv-SE" sz="1200" b="1" dirty="0" err="1"/>
                        <a:t>Woxberg</a:t>
                      </a:r>
                      <a:endParaRPr lang="sv-SE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Lagförälder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6011897"/>
                  </a:ext>
                </a:extLst>
              </a:tr>
              <a:tr h="356013">
                <a:tc>
                  <a:txBody>
                    <a:bodyPr/>
                    <a:lstStyle/>
                    <a:p>
                      <a:r>
                        <a:rPr lang="sv-SE" sz="1200" b="1" dirty="0"/>
                        <a:t>Anna Kullberg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Lagförälder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5969475"/>
                  </a:ext>
                </a:extLst>
              </a:tr>
              <a:tr h="528424">
                <a:tc>
                  <a:txBody>
                    <a:bodyPr/>
                    <a:lstStyle/>
                    <a:p>
                      <a:r>
                        <a:rPr lang="sv-SE" sz="1200" dirty="0"/>
                        <a:t>Jenny Berlin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P10/11 representant i styrelse i form av kassör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70006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38527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B454419-3BC5-C3A2-9540-0161C5D67A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P2011 laget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76E54FD1-69CD-4D05-760C-0C46C45331C2}"/>
              </a:ext>
            </a:extLst>
          </p:cNvPr>
          <p:cNvSpPr txBox="1"/>
          <p:nvPr/>
        </p:nvSpPr>
        <p:spPr>
          <a:xfrm>
            <a:off x="1130270" y="1576251"/>
            <a:ext cx="4953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På pappret nytt lag, seriespel i p12 serien. </a:t>
            </a:r>
          </a:p>
          <a:p>
            <a:endParaRPr lang="sv-SE" dirty="0"/>
          </a:p>
          <a:p>
            <a:r>
              <a:rPr lang="sv-SE" dirty="0"/>
              <a:t>Henrik H, Jocke S och Johan S matchcoacher.</a:t>
            </a:r>
          </a:p>
          <a:p>
            <a:endParaRPr lang="sv-SE" dirty="0"/>
          </a:p>
          <a:p>
            <a:r>
              <a:rPr lang="sv-SE" dirty="0"/>
              <a:t>Syftet är att lyfta fram våra 2011:or och några till för att känna mer delaktighet i spelet. Vi har stor utvecklingsnivåskillnad i laget och vill med detta nivåanpassa matchspelet.</a:t>
            </a:r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332460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5F1E748-2543-2B02-4AA6-388B47AD73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Träningar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EA54A5E3-D3FC-BEF5-3E8A-C9516BD836A9}"/>
              </a:ext>
            </a:extLst>
          </p:cNvPr>
          <p:cNvSpPr txBox="1"/>
          <p:nvPr/>
        </p:nvSpPr>
        <p:spPr>
          <a:xfrm>
            <a:off x="1247775" y="1800225"/>
            <a:ext cx="671512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sv-SE" dirty="0"/>
              <a:t>Oktober: Onsdagar 17.45-18.45 </a:t>
            </a:r>
            <a:r>
              <a:rPr lang="sv-SE" dirty="0" err="1"/>
              <a:t>Recoverhallen</a:t>
            </a:r>
            <a:r>
              <a:rPr lang="sv-SE" dirty="0"/>
              <a:t>, Halvplan med BoIS P12 (Kommer bli trångt, anpassad träning)</a:t>
            </a:r>
          </a:p>
          <a:p>
            <a:pPr marL="285750" indent="-285750">
              <a:buFontTx/>
              <a:buChar char="-"/>
            </a:pPr>
            <a:r>
              <a:rPr lang="sv-SE" dirty="0"/>
              <a:t>1 Nov 10-12 Höstlovsträning </a:t>
            </a:r>
            <a:r>
              <a:rPr lang="sv-SE" dirty="0" err="1"/>
              <a:t>Recoverhallen</a:t>
            </a:r>
            <a:endParaRPr lang="sv-SE" dirty="0"/>
          </a:p>
          <a:p>
            <a:pPr marL="285750" indent="-285750">
              <a:buFontTx/>
              <a:buChar char="-"/>
            </a:pPr>
            <a:r>
              <a:rPr lang="sv-SE" dirty="0"/>
              <a:t>Då isen lagts på Studenternas: Måndagar 17.15-18.30 Helplan Plan A, Onsdagar 17.15-18.30 Halvplan Plan A</a:t>
            </a:r>
          </a:p>
          <a:p>
            <a:pPr marL="285750" indent="-285750">
              <a:buFontTx/>
              <a:buChar char="-"/>
            </a:pPr>
            <a:endParaRPr lang="sv-SE" dirty="0"/>
          </a:p>
          <a:p>
            <a:r>
              <a:rPr lang="sv-SE" dirty="0"/>
              <a:t>Samling 30 min innan träning, klara för träning när istiden börjar!!</a:t>
            </a:r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251986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A146AD4-56DB-DEB3-639B-38A5117B8E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Serier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5B9084F4-3CDE-C4ED-AEC6-51DC5DC38736}"/>
              </a:ext>
            </a:extLst>
          </p:cNvPr>
          <p:cNvSpPr txBox="1"/>
          <p:nvPr/>
        </p:nvSpPr>
        <p:spPr>
          <a:xfrm>
            <a:off x="1457325" y="2009775"/>
            <a:ext cx="701608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2 lag anmälda till Stockholmsserien P13 , 7-manna med prov på 9-manna</a:t>
            </a:r>
          </a:p>
          <a:p>
            <a:r>
              <a:rPr lang="sv-SE" dirty="0"/>
              <a:t>1 Lag anmälda till Stockholmsserien P12, 7-manna</a:t>
            </a:r>
          </a:p>
          <a:p>
            <a:endParaRPr lang="sv-SE" dirty="0"/>
          </a:p>
          <a:p>
            <a:r>
              <a:rPr lang="sv-SE" dirty="0"/>
              <a:t>Upptakt Oktober, Speldatum ej fastställda än</a:t>
            </a:r>
          </a:p>
        </p:txBody>
      </p:sp>
    </p:spTree>
    <p:extLst>
      <p:ext uri="{BB962C8B-B14F-4D97-AF65-F5344CB8AC3E}">
        <p14:creationId xmlns:p14="http://schemas.microsoft.com/office/powerpoint/2010/main" val="31227975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70DE94F-3DE5-F381-7CD0-2224DA8566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Cuper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864B1FE0-4DA3-4278-45FD-F292E8DD1CF7}"/>
              </a:ext>
            </a:extLst>
          </p:cNvPr>
          <p:cNvSpPr txBox="1"/>
          <p:nvPr/>
        </p:nvSpPr>
        <p:spPr>
          <a:xfrm>
            <a:off x="962025" y="1690688"/>
            <a:ext cx="1056289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Aros </a:t>
            </a:r>
            <a:r>
              <a:rPr lang="sv-SE" dirty="0" err="1"/>
              <a:t>Bandycup</a:t>
            </a:r>
            <a:r>
              <a:rPr lang="sv-SE" dirty="0"/>
              <a:t> 11-13 November: Ett 11-mannalag P13 och ett 7-mannalag P12 anmält, Troligen fix av egen logi</a:t>
            </a:r>
          </a:p>
          <a:p>
            <a:endParaRPr lang="sv-SE" dirty="0"/>
          </a:p>
          <a:p>
            <a:r>
              <a:rPr lang="sv-SE" dirty="0"/>
              <a:t>Knatten Cup Sandviken 3-5 Februari: X antal lag</a:t>
            </a:r>
          </a:p>
        </p:txBody>
      </p:sp>
    </p:spTree>
    <p:extLst>
      <p:ext uri="{BB962C8B-B14F-4D97-AF65-F5344CB8AC3E}">
        <p14:creationId xmlns:p14="http://schemas.microsoft.com/office/powerpoint/2010/main" val="21348568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0C191F-25A0-7A43-75A2-6B59C69C7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Avgifter/Ekonomi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FEC9E39C-376E-5B4A-044C-A32E7269FEC9}"/>
              </a:ext>
            </a:extLst>
          </p:cNvPr>
          <p:cNvSpPr txBox="1"/>
          <p:nvPr/>
        </p:nvSpPr>
        <p:spPr>
          <a:xfrm>
            <a:off x="923925" y="1600200"/>
            <a:ext cx="428226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1400 kr i lagavgift (</a:t>
            </a:r>
            <a:r>
              <a:rPr lang="sv-SE" dirty="0" err="1"/>
              <a:t>excl</a:t>
            </a:r>
            <a:r>
              <a:rPr lang="sv-SE" dirty="0"/>
              <a:t> medlemsavgift BoIS)</a:t>
            </a:r>
          </a:p>
          <a:p>
            <a:endParaRPr lang="sv-SE" dirty="0"/>
          </a:p>
          <a:p>
            <a:r>
              <a:rPr lang="sv-SE" dirty="0"/>
              <a:t>Förslag för att utöka lagkassa? Ansvariga?</a:t>
            </a:r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329528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940F5EF-C86C-6FEF-869F-5C25C08A81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Föreningspolicy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528F4104-6745-1B23-08FE-587A2D7D7026}"/>
              </a:ext>
            </a:extLst>
          </p:cNvPr>
          <p:cNvSpPr txBox="1"/>
          <p:nvPr/>
        </p:nvSpPr>
        <p:spPr>
          <a:xfrm>
            <a:off x="914400" y="1915210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dirty="0">
                <a:hlinkClick r:id="rId2"/>
              </a:rPr>
              <a:t>https://www.laget.se/UppsalaBOIS_/Document/Download/-1/8494446</a:t>
            </a:r>
            <a:endParaRPr lang="sv-SE" dirty="0"/>
          </a:p>
          <a:p>
            <a:endParaRPr lang="sv-SE" dirty="0"/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28910C73-42E9-97C1-3DB3-5ED2BE35D9BA}"/>
              </a:ext>
            </a:extLst>
          </p:cNvPr>
          <p:cNvSpPr txBox="1"/>
          <p:nvPr/>
        </p:nvSpPr>
        <p:spPr>
          <a:xfrm>
            <a:off x="838200" y="3143793"/>
            <a:ext cx="8485400" cy="15081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800" dirty="0"/>
              <a:t>Vi har som ambition att alla ska tycka bandy är roligt och </a:t>
            </a:r>
          </a:p>
          <a:p>
            <a:r>
              <a:rPr lang="sv-SE" sz="2800" dirty="0"/>
              <a:t>hålla på med bandy så länge som möjligt</a:t>
            </a:r>
            <a:r>
              <a:rPr lang="sv-SE" dirty="0"/>
              <a:t>.</a:t>
            </a:r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7361146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i">
  <a:themeElements>
    <a:clrScheme name="Galleri">
      <a:dk1>
        <a:sysClr val="windowText" lastClr="000000"/>
      </a:dk1>
      <a:lt1>
        <a:sysClr val="window" lastClr="FFFFFF"/>
      </a:lt1>
      <a:dk2>
        <a:srgbClr val="454545"/>
      </a:dk2>
      <a:lt2>
        <a:srgbClr val="DCDCE0"/>
      </a:lt2>
      <a:accent1>
        <a:srgbClr val="415588"/>
      </a:accent1>
      <a:accent2>
        <a:srgbClr val="4294B6"/>
      </a:accent2>
      <a:accent3>
        <a:srgbClr val="087D7C"/>
      </a:accent3>
      <a:accent4>
        <a:srgbClr val="2CB663"/>
      </a:accent4>
      <a:accent5>
        <a:srgbClr val="DF8822"/>
      </a:accent5>
      <a:accent6>
        <a:srgbClr val="BC410A"/>
      </a:accent6>
      <a:hlink>
        <a:srgbClr val="5977C4"/>
      </a:hlink>
      <a:folHlink>
        <a:srgbClr val="A1A9BF"/>
      </a:folHlink>
    </a:clrScheme>
    <a:fontScheme name="Galleri">
      <a:majorFont>
        <a:latin typeface="Century Gothic" panose="020B0502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i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  <a:lumMod val="108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E050AC27-895F-4B90-991D-A6818FC89AB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250</TotalTime>
  <Words>542</Words>
  <Application>Microsoft Office PowerPoint</Application>
  <PresentationFormat>Bredbild</PresentationFormat>
  <Paragraphs>181</Paragraphs>
  <Slides>10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10</vt:i4>
      </vt:variant>
    </vt:vector>
  </HeadingPairs>
  <TitlesOfParts>
    <vt:vector size="13" baseType="lpstr">
      <vt:lpstr>Arial</vt:lpstr>
      <vt:lpstr>Century Gothic</vt:lpstr>
      <vt:lpstr>Galleri</vt:lpstr>
      <vt:lpstr>Föräldrarmöte</vt:lpstr>
      <vt:lpstr>Laget  </vt:lpstr>
      <vt:lpstr>Ledare</vt:lpstr>
      <vt:lpstr>P2011 laget</vt:lpstr>
      <vt:lpstr>Träningar</vt:lpstr>
      <vt:lpstr>Serier</vt:lpstr>
      <vt:lpstr>Cuper</vt:lpstr>
      <vt:lpstr>Avgifter/Ekonomi</vt:lpstr>
      <vt:lpstr>Föreningspolicy</vt:lpstr>
      <vt:lpstr>Övrigt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Föräldrarmöte</dc:title>
  <dc:creator>Ola Lind</dc:creator>
  <cp:lastModifiedBy>Lind, Ola</cp:lastModifiedBy>
  <cp:revision>4</cp:revision>
  <dcterms:created xsi:type="dcterms:W3CDTF">2022-10-09T11:37:05Z</dcterms:created>
  <dcterms:modified xsi:type="dcterms:W3CDTF">2022-10-10T19:06:01Z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3094ff5-79ca-456b-95f6-d578316a3809_Enabled">
    <vt:lpwstr>true</vt:lpwstr>
  </property>
  <property fmtid="{D5CDD505-2E9C-101B-9397-08002B2CF9AE}" pid="3" name="MSIP_Label_73094ff5-79ca-456b-95f6-d578316a3809_SetDate">
    <vt:lpwstr>2022-10-10T17:42:39Z</vt:lpwstr>
  </property>
  <property fmtid="{D5CDD505-2E9C-101B-9397-08002B2CF9AE}" pid="4" name="MSIP_Label_73094ff5-79ca-456b-95f6-d578316a3809_Method">
    <vt:lpwstr>Privileged</vt:lpwstr>
  </property>
  <property fmtid="{D5CDD505-2E9C-101B-9397-08002B2CF9AE}" pid="5" name="MSIP_Label_73094ff5-79ca-456b-95f6-d578316a3809_Name">
    <vt:lpwstr>Public</vt:lpwstr>
  </property>
  <property fmtid="{D5CDD505-2E9C-101B-9397-08002B2CF9AE}" pid="6" name="MSIP_Label_73094ff5-79ca-456b-95f6-d578316a3809_SiteId">
    <vt:lpwstr>771c9c47-7f24-44dc-958e-34f8713a8394</vt:lpwstr>
  </property>
  <property fmtid="{D5CDD505-2E9C-101B-9397-08002B2CF9AE}" pid="7" name="MSIP_Label_73094ff5-79ca-456b-95f6-d578316a3809_ActionId">
    <vt:lpwstr>792b9e3b-ba40-4612-891f-09950b8485da</vt:lpwstr>
  </property>
  <property fmtid="{D5CDD505-2E9C-101B-9397-08002B2CF9AE}" pid="8" name="MSIP_Label_73094ff5-79ca-456b-95f6-d578316a3809_ContentBits">
    <vt:lpwstr>0</vt:lpwstr>
  </property>
</Properties>
</file>