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9" r:id="rId2"/>
    <p:sldId id="263" r:id="rId3"/>
    <p:sldId id="262" r:id="rId4"/>
    <p:sldId id="261" r:id="rId5"/>
    <p:sldId id="264" r:id="rId6"/>
    <p:sldId id="265" r:id="rId7"/>
    <p:sldId id="266" r:id="rId8"/>
  </p:sldIdLst>
  <p:sldSz cx="9144000" cy="6858000" type="screen4x3"/>
  <p:notesSz cx="6858000" cy="9144000"/>
  <p:custDataLst>
    <p:tags r:id="rId1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E90"/>
    <a:srgbClr val="F7D0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93"/>
    <p:restoredTop sz="94664"/>
  </p:normalViewPr>
  <p:slideViewPr>
    <p:cSldViewPr snapToGrid="0" snapToObjects="1">
      <p:cViewPr varScale="1">
        <p:scale>
          <a:sx n="124" d="100"/>
          <a:sy n="124" d="100"/>
        </p:scale>
        <p:origin x="145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319461-6787-A94D-8E53-C038E071F0CF}" type="datetimeFigureOut">
              <a:rPr lang="en-GB" smtClean="0"/>
              <a:t>09/10/2021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BAEEB5-F788-214C-83AD-8306E9579196}" type="slidenum">
              <a:rPr lang="en-GB" smtClean="0"/>
              <a:t>‹#›</a:t>
            </a:fld>
            <a:endParaRPr lang="en-GB"/>
          </a:p>
        </p:txBody>
      </p:sp>
    </p:spTree>
    <p:extLst>
      <p:ext uri="{BB962C8B-B14F-4D97-AF65-F5344CB8AC3E}">
        <p14:creationId xmlns:p14="http://schemas.microsoft.com/office/powerpoint/2010/main" val="1808586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Click to edit Master subtitle style</a:t>
            </a:r>
            <a:endParaRPr lang="en-US"/>
          </a:p>
        </p:txBody>
      </p:sp>
      <p:sp>
        <p:nvSpPr>
          <p:cNvPr id="4" name="Date Placeholder 3"/>
          <p:cNvSpPr>
            <a:spLocks noGrp="1"/>
          </p:cNvSpPr>
          <p:nvPr>
            <p:ph type="dt" sz="half" idx="10"/>
          </p:nvPr>
        </p:nvSpPr>
        <p:spPr/>
        <p:txBody>
          <a:bodyPr/>
          <a:lstStyle/>
          <a:p>
            <a:fld id="{7080BFD2-C989-CD43-84B9-555B94EB46E3}" type="datetimeFigureOut">
              <a:rPr lang="en-US" smtClean="0"/>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157961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4" name="Date Placeholder 3"/>
          <p:cNvSpPr>
            <a:spLocks noGrp="1"/>
          </p:cNvSpPr>
          <p:nvPr>
            <p:ph type="dt" sz="half" idx="10"/>
          </p:nvPr>
        </p:nvSpPr>
        <p:spPr/>
        <p:txBody>
          <a:bodyPr/>
          <a:lstStyle/>
          <a:p>
            <a:fld id="{7080BFD2-C989-CD43-84B9-555B94EB46E3}" type="datetimeFigureOut">
              <a:rPr lang="en-US" smtClean="0"/>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4232176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4" name="Date Placeholder 3"/>
          <p:cNvSpPr>
            <a:spLocks noGrp="1"/>
          </p:cNvSpPr>
          <p:nvPr>
            <p:ph type="dt" sz="half" idx="10"/>
          </p:nvPr>
        </p:nvSpPr>
        <p:spPr/>
        <p:txBody>
          <a:bodyPr/>
          <a:lstStyle/>
          <a:p>
            <a:fld id="{7080BFD2-C989-CD43-84B9-555B94EB46E3}" type="datetimeFigureOut">
              <a:rPr lang="en-US" smtClean="0"/>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285899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endParaRPr lang="en-US"/>
          </a:p>
        </p:txBody>
      </p:sp>
      <p:sp>
        <p:nvSpPr>
          <p:cNvPr id="3" name="Content Placeholder 2"/>
          <p:cNvSpPr>
            <a:spLocks noGrp="1"/>
          </p:cNvSpPr>
          <p:nvPr>
            <p:ph idx="1"/>
          </p:nvPr>
        </p:nvSpPr>
        <p:spPr/>
        <p:txBody>
          <a:body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4" name="Date Placeholder 3"/>
          <p:cNvSpPr>
            <a:spLocks noGrp="1"/>
          </p:cNvSpPr>
          <p:nvPr>
            <p:ph type="dt" sz="half" idx="10"/>
          </p:nvPr>
        </p:nvSpPr>
        <p:spPr/>
        <p:txBody>
          <a:bodyPr/>
          <a:lstStyle/>
          <a:p>
            <a:fld id="{7080BFD2-C989-CD43-84B9-555B94EB46E3}" type="datetimeFigureOut">
              <a:rPr lang="en-US" smtClean="0"/>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1879033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Click to edit Master text styles</a:t>
            </a:r>
          </a:p>
        </p:txBody>
      </p:sp>
      <p:sp>
        <p:nvSpPr>
          <p:cNvPr id="4" name="Date Placeholder 3"/>
          <p:cNvSpPr>
            <a:spLocks noGrp="1"/>
          </p:cNvSpPr>
          <p:nvPr>
            <p:ph type="dt" sz="half" idx="10"/>
          </p:nvPr>
        </p:nvSpPr>
        <p:spPr/>
        <p:txBody>
          <a:bodyPr/>
          <a:lstStyle/>
          <a:p>
            <a:fld id="{7080BFD2-C989-CD43-84B9-555B94EB46E3}" type="datetimeFigureOut">
              <a:rPr lang="en-US" smtClean="0"/>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241778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5" name="Date Placeholder 4"/>
          <p:cNvSpPr>
            <a:spLocks noGrp="1"/>
          </p:cNvSpPr>
          <p:nvPr>
            <p:ph type="dt" sz="half" idx="10"/>
          </p:nvPr>
        </p:nvSpPr>
        <p:spPr/>
        <p:txBody>
          <a:bodyPr/>
          <a:lstStyle/>
          <a:p>
            <a:fld id="{7080BFD2-C989-CD43-84B9-555B94EB46E3}" type="datetimeFigureOut">
              <a:rPr lang="en-US" smtClean="0"/>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28963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7" name="Date Placeholder 6"/>
          <p:cNvSpPr>
            <a:spLocks noGrp="1"/>
          </p:cNvSpPr>
          <p:nvPr>
            <p:ph type="dt" sz="half" idx="10"/>
          </p:nvPr>
        </p:nvSpPr>
        <p:spPr/>
        <p:txBody>
          <a:bodyPr/>
          <a:lstStyle/>
          <a:p>
            <a:fld id="{7080BFD2-C989-CD43-84B9-555B94EB46E3}" type="datetimeFigureOut">
              <a:rPr lang="en-US" smtClean="0"/>
              <a:t>10/9/2021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3846558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endParaRPr lang="en-US"/>
          </a:p>
        </p:txBody>
      </p:sp>
      <p:sp>
        <p:nvSpPr>
          <p:cNvPr id="3" name="Date Placeholder 2"/>
          <p:cNvSpPr>
            <a:spLocks noGrp="1"/>
          </p:cNvSpPr>
          <p:nvPr>
            <p:ph type="dt" sz="half" idx="10"/>
          </p:nvPr>
        </p:nvSpPr>
        <p:spPr/>
        <p:txBody>
          <a:bodyPr/>
          <a:lstStyle/>
          <a:p>
            <a:fld id="{7080BFD2-C989-CD43-84B9-555B94EB46E3}" type="datetimeFigureOut">
              <a:rPr lang="en-US" smtClean="0"/>
              <a:t>10/9/2021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996699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80BFD2-C989-CD43-84B9-555B94EB46E3}" type="datetimeFigureOut">
              <a:rPr lang="en-US" smtClean="0"/>
              <a:t>10/9/2021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349632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Click to edit Master text styles</a:t>
            </a:r>
          </a:p>
        </p:txBody>
      </p:sp>
      <p:sp>
        <p:nvSpPr>
          <p:cNvPr id="5" name="Date Placeholder 4"/>
          <p:cNvSpPr>
            <a:spLocks noGrp="1"/>
          </p:cNvSpPr>
          <p:nvPr>
            <p:ph type="dt" sz="half" idx="10"/>
          </p:nvPr>
        </p:nvSpPr>
        <p:spPr/>
        <p:txBody>
          <a:bodyPr/>
          <a:lstStyle/>
          <a:p>
            <a:fld id="{7080BFD2-C989-CD43-84B9-555B94EB46E3}" type="datetimeFigureOut">
              <a:rPr lang="en-US" smtClean="0"/>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567915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Click to edit Master text styles</a:t>
            </a:r>
          </a:p>
        </p:txBody>
      </p:sp>
      <p:sp>
        <p:nvSpPr>
          <p:cNvPr id="5" name="Date Placeholder 4"/>
          <p:cNvSpPr>
            <a:spLocks noGrp="1"/>
          </p:cNvSpPr>
          <p:nvPr>
            <p:ph type="dt" sz="half" idx="10"/>
          </p:nvPr>
        </p:nvSpPr>
        <p:spPr/>
        <p:txBody>
          <a:bodyPr/>
          <a:lstStyle/>
          <a:p>
            <a:fld id="{7080BFD2-C989-CD43-84B9-555B94EB46E3}" type="datetimeFigureOut">
              <a:rPr lang="en-US" smtClean="0"/>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A655A-B326-714D-9F79-5622E574C68F}" type="slidenum">
              <a:rPr lang="en-US" smtClean="0"/>
              <a:t>‹#›</a:t>
            </a:fld>
            <a:endParaRPr lang="en-US"/>
          </a:p>
        </p:txBody>
      </p:sp>
    </p:spTree>
    <p:extLst>
      <p:ext uri="{BB962C8B-B14F-4D97-AF65-F5344CB8AC3E}">
        <p14:creationId xmlns:p14="http://schemas.microsoft.com/office/powerpoint/2010/main" val="1701523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userDrawn="1">
            <p:custDataLst>
              <p:tags r:id="rId14"/>
            </p:custDataLst>
            <p:extLst>
              <p:ext uri="{D42A27DB-BD31-4B8C-83A1-F6EECF244321}">
                <p14:modId xmlns:p14="http://schemas.microsoft.com/office/powerpoint/2010/main" val="28773991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6" name="think-cell Slide" r:id="rId15" imgW="353" imgH="353" progId="TCLayout.ActiveDocument.1">
                  <p:embed/>
                </p:oleObj>
              </mc:Choice>
              <mc:Fallback>
                <p:oleObj name="think-cell Slide" r:id="rId15" imgW="353" imgH="353" progId="TCLayout.ActiveDocument.1">
                  <p:embed/>
                  <p:pic>
                    <p:nvPicPr>
                      <p:cNvPr id="0" name=""/>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80BFD2-C989-CD43-84B9-555B94EB46E3}" type="datetimeFigureOut">
              <a:rPr lang="en-US" smtClean="0"/>
              <a:t>10/9/2021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A655A-B326-714D-9F79-5622E574C68F}" type="slidenum">
              <a:rPr lang="en-US" smtClean="0"/>
              <a:t>‹#›</a:t>
            </a:fld>
            <a:endParaRPr lang="en-US"/>
          </a:p>
        </p:txBody>
      </p:sp>
    </p:spTree>
    <p:extLst>
      <p:ext uri="{BB962C8B-B14F-4D97-AF65-F5344CB8AC3E}">
        <p14:creationId xmlns:p14="http://schemas.microsoft.com/office/powerpoint/2010/main" val="4028797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3.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5.png"/><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9.png"/><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8.png"/><Relationship Id="rId5" Type="http://schemas.openxmlformats.org/officeDocument/2006/relationships/image" Target="../media/image1.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10.png"/><Relationship Id="rId5" Type="http://schemas.openxmlformats.org/officeDocument/2006/relationships/image" Target="../media/image1.emf"/><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slideLayout" Target="../slideLayouts/slideLayout2.xml"/><Relationship Id="rId7" Type="http://schemas.openxmlformats.org/officeDocument/2006/relationships/image" Target="../media/image14.png"/><Relationship Id="rId2" Type="http://schemas.openxmlformats.org/officeDocument/2006/relationships/tags" Target="../tags/tag8.xml"/><Relationship Id="rId1" Type="http://schemas.openxmlformats.org/officeDocument/2006/relationships/vmlDrawing" Target="../drawings/vmlDrawing7.vml"/><Relationship Id="rId6" Type="http://schemas.openxmlformats.org/officeDocument/2006/relationships/image" Target="../media/image13.png"/><Relationship Id="rId5" Type="http://schemas.openxmlformats.org/officeDocument/2006/relationships/image" Target="../media/image1.emf"/><Relationship Id="rId4" Type="http://schemas.openxmlformats.org/officeDocument/2006/relationships/oleObject" Target="../embeddings/oleObject7.bin"/><Relationship Id="rId9"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8.png"/><Relationship Id="rId2" Type="http://schemas.openxmlformats.org/officeDocument/2006/relationships/tags" Target="../tags/tag9.xml"/><Relationship Id="rId1" Type="http://schemas.openxmlformats.org/officeDocument/2006/relationships/vmlDrawing" Target="../drawings/vmlDrawing8.vml"/><Relationship Id="rId6" Type="http://schemas.openxmlformats.org/officeDocument/2006/relationships/image" Target="../media/image17.png"/><Relationship Id="rId5" Type="http://schemas.openxmlformats.org/officeDocument/2006/relationships/image" Target="../media/image1.e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extLst>
              <p:ext uri="{D42A27DB-BD31-4B8C-83A1-F6EECF244321}">
                <p14:modId xmlns:p14="http://schemas.microsoft.com/office/powerpoint/2010/main" val="10857602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0" name="think-cell Slide" r:id="rId4" imgW="353" imgH="353" progId="TCLayout.ActiveDocument.1">
                  <p:embed/>
                </p:oleObj>
              </mc:Choice>
              <mc:Fallback>
                <p:oleObj name="think-cell Slide" r:id="rId4" imgW="353" imgH="35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1178528" cy="461665"/>
          </a:xfrm>
          <a:prstGeom prst="rect">
            <a:avLst/>
          </a:prstGeom>
          <a:noFill/>
        </p:spPr>
        <p:txBody>
          <a:bodyPr wrap="none" rtlCol="0">
            <a:spAutoFit/>
          </a:bodyPr>
          <a:lstStyle/>
          <a:p>
            <a:r>
              <a:rPr lang="sv-SE" sz="2400" b="1" dirty="0" err="1" smtClean="0"/>
              <a:t>Ispass</a:t>
            </a:r>
            <a:r>
              <a:rPr lang="sv-SE" sz="2400" b="1" dirty="0" smtClean="0"/>
              <a:t> 1</a:t>
            </a:r>
          </a:p>
        </p:txBody>
      </p:sp>
      <p:sp>
        <p:nvSpPr>
          <p:cNvPr id="7" name="textruta 6"/>
          <p:cNvSpPr txBox="1"/>
          <p:nvPr/>
        </p:nvSpPr>
        <p:spPr>
          <a:xfrm>
            <a:off x="2229369"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sp>
        <p:nvSpPr>
          <p:cNvPr id="18" name="textruta 17"/>
          <p:cNvSpPr txBox="1"/>
          <p:nvPr/>
        </p:nvSpPr>
        <p:spPr>
          <a:xfrm>
            <a:off x="1050840" y="1027072"/>
            <a:ext cx="3444319" cy="2862322"/>
          </a:xfrm>
          <a:prstGeom prst="rect">
            <a:avLst/>
          </a:prstGeom>
          <a:noFill/>
        </p:spPr>
        <p:txBody>
          <a:bodyPr wrap="square" rtlCol="0">
            <a:spAutoFit/>
          </a:bodyPr>
          <a:lstStyle/>
          <a:p>
            <a:r>
              <a:rPr lang="sv-SE" sz="1200" b="1" dirty="0" smtClean="0"/>
              <a:t>Uppvärmning		15 minuter</a:t>
            </a:r>
          </a:p>
          <a:p>
            <a:pPr marL="360000" lvl="1" indent="-228600">
              <a:buFont typeface="+mj-lt"/>
              <a:buAutoNum type="alphaLcPeriod"/>
            </a:pPr>
            <a:r>
              <a:rPr lang="sv-SE" sz="1200" dirty="0" smtClean="0"/>
              <a:t>Följa John</a:t>
            </a:r>
          </a:p>
          <a:p>
            <a:pPr marL="360000" lvl="1" indent="-228600">
              <a:buFont typeface="+mj-lt"/>
              <a:buAutoNum type="alphaLcPeriod"/>
            </a:pPr>
            <a:r>
              <a:rPr lang="sv-SE" sz="1200" dirty="0" smtClean="0"/>
              <a:t>Passa 2&amp;2, tränare stör</a:t>
            </a:r>
          </a:p>
          <a:p>
            <a:endParaRPr lang="sv-SE" sz="1200" dirty="0" smtClean="0"/>
          </a:p>
          <a:p>
            <a:r>
              <a:rPr lang="sv-SE" sz="1200" b="1" dirty="0" smtClean="0"/>
              <a:t>Block 1			20 minuter</a:t>
            </a:r>
          </a:p>
          <a:p>
            <a:pPr lvl="1" indent="-325800">
              <a:buFont typeface="+mj-lt"/>
              <a:buAutoNum type="alphaLcPeriod"/>
            </a:pPr>
            <a:r>
              <a:rPr lang="sv-SE" sz="1200" dirty="0"/>
              <a:t>Skridskoteknik: Humlan, C-skär inner, C-skär ytter, ta sig fram med en </a:t>
            </a:r>
            <a:r>
              <a:rPr lang="sv-SE" sz="1200" dirty="0" smtClean="0"/>
              <a:t>skridsko</a:t>
            </a:r>
          </a:p>
          <a:p>
            <a:pPr lvl="1" indent="-325800">
              <a:buFont typeface="+mj-lt"/>
              <a:buAutoNum type="alphaLcPeriod"/>
            </a:pPr>
            <a:r>
              <a:rPr lang="sv-SE" sz="1200" dirty="0" smtClean="0"/>
              <a:t>Bandyvevare mot kortsidan</a:t>
            </a:r>
          </a:p>
          <a:p>
            <a:pPr lvl="1" indent="-325800">
              <a:buFont typeface="+mj-lt"/>
              <a:buAutoNum type="alphaLcPeriod"/>
            </a:pPr>
            <a:r>
              <a:rPr lang="sv-SE" sz="1200" dirty="0" smtClean="0"/>
              <a:t>Ev. separat målvaktsträning</a:t>
            </a:r>
          </a:p>
          <a:p>
            <a:endParaRPr lang="sv-SE" sz="1200" b="1" dirty="0" smtClean="0"/>
          </a:p>
          <a:p>
            <a:r>
              <a:rPr lang="sv-SE" sz="1200" b="1" dirty="0" smtClean="0"/>
              <a:t>Block 2			20 minuter</a:t>
            </a:r>
          </a:p>
          <a:p>
            <a:pPr marL="360000" lvl="1" indent="-228600">
              <a:buFont typeface="+mj-lt"/>
              <a:buAutoNum type="alphaLcPeriod"/>
            </a:pPr>
            <a:r>
              <a:rPr lang="sv-SE" sz="1200" dirty="0" smtClean="0"/>
              <a:t>Urvändning med avslut</a:t>
            </a:r>
          </a:p>
          <a:p>
            <a:endParaRPr lang="sv-SE" sz="1200" dirty="0" smtClean="0"/>
          </a:p>
          <a:p>
            <a:r>
              <a:rPr lang="sv-SE" sz="1200" b="1" dirty="0" smtClean="0"/>
              <a:t>Match			25 minuter</a:t>
            </a:r>
          </a:p>
          <a:p>
            <a:r>
              <a:rPr lang="sv-SE" sz="1200" dirty="0" smtClean="0"/>
              <a:t>Helplan med det andra laget?</a:t>
            </a:r>
            <a:endParaRPr lang="sv-SE" sz="1200" dirty="0"/>
          </a:p>
        </p:txBody>
      </p:sp>
      <p:pic>
        <p:nvPicPr>
          <p:cNvPr id="19" name="Bildobjekt 18"/>
          <p:cNvPicPr>
            <a:picLocks noChangeAspect="1"/>
          </p:cNvPicPr>
          <p:nvPr/>
        </p:nvPicPr>
        <p:blipFill>
          <a:blip r:embed="rId6"/>
          <a:stretch>
            <a:fillRect/>
          </a:stretch>
        </p:blipFill>
        <p:spPr>
          <a:xfrm>
            <a:off x="4748733" y="1346754"/>
            <a:ext cx="3384502" cy="3675727"/>
          </a:xfrm>
          <a:prstGeom prst="rect">
            <a:avLst/>
          </a:prstGeom>
        </p:spPr>
      </p:pic>
      <p:sp>
        <p:nvSpPr>
          <p:cNvPr id="20" name="Rektangel 19"/>
          <p:cNvSpPr/>
          <p:nvPr/>
        </p:nvSpPr>
        <p:spPr>
          <a:xfrm>
            <a:off x="5628550" y="1071426"/>
            <a:ext cx="1668727" cy="276999"/>
          </a:xfrm>
          <a:prstGeom prst="rect">
            <a:avLst/>
          </a:prstGeom>
        </p:spPr>
        <p:txBody>
          <a:bodyPr wrap="none">
            <a:spAutoFit/>
          </a:bodyPr>
          <a:lstStyle/>
          <a:p>
            <a:pPr marL="0" lvl="1"/>
            <a:r>
              <a:rPr lang="sv-SE" sz="1200" b="1" dirty="0"/>
              <a:t>Urvändning med avslut</a:t>
            </a:r>
          </a:p>
        </p:txBody>
      </p:sp>
      <p:pic>
        <p:nvPicPr>
          <p:cNvPr id="21" name="Bildobjekt 20"/>
          <p:cNvPicPr>
            <a:picLocks noChangeAspect="1"/>
          </p:cNvPicPr>
          <p:nvPr/>
        </p:nvPicPr>
        <p:blipFill>
          <a:blip r:embed="rId7"/>
          <a:stretch>
            <a:fillRect/>
          </a:stretch>
        </p:blipFill>
        <p:spPr>
          <a:xfrm>
            <a:off x="4813647" y="5297809"/>
            <a:ext cx="3039435" cy="345717"/>
          </a:xfrm>
          <a:prstGeom prst="rect">
            <a:avLst/>
          </a:prstGeom>
        </p:spPr>
      </p:pic>
      <p:sp>
        <p:nvSpPr>
          <p:cNvPr id="9" name="textruta 8"/>
          <p:cNvSpPr txBox="1"/>
          <p:nvPr/>
        </p:nvSpPr>
        <p:spPr>
          <a:xfrm>
            <a:off x="3526690" y="527095"/>
            <a:ext cx="1755609" cy="246221"/>
          </a:xfrm>
          <a:prstGeom prst="rect">
            <a:avLst/>
          </a:prstGeom>
          <a:noFill/>
        </p:spPr>
        <p:txBody>
          <a:bodyPr wrap="none" rtlCol="0">
            <a:spAutoFit/>
          </a:bodyPr>
          <a:lstStyle/>
          <a:p>
            <a:r>
              <a:rPr lang="sv-SE" sz="1000" dirty="0" smtClean="0"/>
              <a:t>F09-11 tränar på andra halvan</a:t>
            </a:r>
            <a:endParaRPr lang="sv-SE" sz="1000" dirty="0"/>
          </a:p>
        </p:txBody>
      </p:sp>
    </p:spTree>
    <p:extLst>
      <p:ext uri="{BB962C8B-B14F-4D97-AF65-F5344CB8AC3E}">
        <p14:creationId xmlns:p14="http://schemas.microsoft.com/office/powerpoint/2010/main" val="949502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58" name="think-cell Slide" r:id="rId4" imgW="353" imgH="353" progId="TCLayout.ActiveDocument.1">
                  <p:embed/>
                </p:oleObj>
              </mc:Choice>
              <mc:Fallback>
                <p:oleObj name="think-cell Slide" r:id="rId4" imgW="353" imgH="353" progId="TCLayout.ActiveDocument.1">
                  <p:embed/>
                  <p:pic>
                    <p:nvPicPr>
                      <p:cNvPr id="5" name="Objek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1178528" cy="461665"/>
          </a:xfrm>
          <a:prstGeom prst="rect">
            <a:avLst/>
          </a:prstGeom>
          <a:noFill/>
        </p:spPr>
        <p:txBody>
          <a:bodyPr wrap="none" rtlCol="0">
            <a:spAutoFit/>
          </a:bodyPr>
          <a:lstStyle/>
          <a:p>
            <a:r>
              <a:rPr lang="sv-SE" sz="2400" b="1" dirty="0" err="1" smtClean="0"/>
              <a:t>Ispass</a:t>
            </a:r>
            <a:r>
              <a:rPr lang="sv-SE" sz="2400" b="1" dirty="0" smtClean="0"/>
              <a:t> </a:t>
            </a:r>
            <a:r>
              <a:rPr lang="sv-SE" sz="2400" b="1" dirty="0" smtClean="0"/>
              <a:t>2</a:t>
            </a:r>
            <a:endParaRPr lang="sv-SE" sz="2400" b="1" dirty="0" smtClean="0"/>
          </a:p>
        </p:txBody>
      </p:sp>
      <p:sp>
        <p:nvSpPr>
          <p:cNvPr id="7" name="textruta 6"/>
          <p:cNvSpPr txBox="1"/>
          <p:nvPr/>
        </p:nvSpPr>
        <p:spPr>
          <a:xfrm>
            <a:off x="2229369"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sp>
        <p:nvSpPr>
          <p:cNvPr id="18" name="textruta 17"/>
          <p:cNvSpPr txBox="1"/>
          <p:nvPr/>
        </p:nvSpPr>
        <p:spPr>
          <a:xfrm>
            <a:off x="1050841" y="1027072"/>
            <a:ext cx="2917834" cy="1569660"/>
          </a:xfrm>
          <a:prstGeom prst="rect">
            <a:avLst/>
          </a:prstGeom>
          <a:noFill/>
        </p:spPr>
        <p:txBody>
          <a:bodyPr wrap="square" rtlCol="0">
            <a:spAutoFit/>
          </a:bodyPr>
          <a:lstStyle/>
          <a:p>
            <a:r>
              <a:rPr lang="sv-SE" sz="1200" b="1" dirty="0" smtClean="0"/>
              <a:t>Uppvärmning		15 minuter</a:t>
            </a:r>
          </a:p>
          <a:p>
            <a:pPr marL="360000" lvl="1" indent="-228600">
              <a:buFont typeface="+mj-lt"/>
              <a:buAutoNum type="alphaLcPeriod"/>
            </a:pPr>
            <a:r>
              <a:rPr lang="sv-SE" sz="1200" dirty="0"/>
              <a:t>Hinderbana</a:t>
            </a:r>
          </a:p>
          <a:p>
            <a:endParaRPr lang="sv-SE" sz="1200" b="1" dirty="0" smtClean="0"/>
          </a:p>
          <a:p>
            <a:r>
              <a:rPr lang="sv-SE" sz="1200" b="1" dirty="0" smtClean="0"/>
              <a:t>Block 1			20 minuter</a:t>
            </a:r>
          </a:p>
          <a:p>
            <a:pPr marL="360000" lvl="1" indent="-228600">
              <a:buFont typeface="+mj-lt"/>
              <a:buAutoNum type="alphaLcPeriod"/>
            </a:pPr>
            <a:r>
              <a:rPr lang="sv-SE" sz="1200" dirty="0" smtClean="0"/>
              <a:t>Klubbteknik med avslut III</a:t>
            </a:r>
            <a:endParaRPr lang="sv-SE" sz="1200" dirty="0"/>
          </a:p>
          <a:p>
            <a:endParaRPr lang="sv-SE" sz="1200" dirty="0" smtClean="0"/>
          </a:p>
          <a:p>
            <a:r>
              <a:rPr lang="sv-SE" sz="1200" b="1" dirty="0" smtClean="0"/>
              <a:t>Match			45 minuter</a:t>
            </a:r>
          </a:p>
          <a:p>
            <a:r>
              <a:rPr lang="sv-SE" sz="1200" dirty="0"/>
              <a:t>Helplan med det andra laget</a:t>
            </a:r>
            <a:r>
              <a:rPr lang="sv-SE" sz="1200" dirty="0" smtClean="0"/>
              <a:t>?</a:t>
            </a:r>
            <a:endParaRPr lang="sv-SE" sz="1200" dirty="0"/>
          </a:p>
        </p:txBody>
      </p:sp>
      <p:sp>
        <p:nvSpPr>
          <p:cNvPr id="9" name="Rektangel 8"/>
          <p:cNvSpPr/>
          <p:nvPr/>
        </p:nvSpPr>
        <p:spPr>
          <a:xfrm>
            <a:off x="5442195" y="1023072"/>
            <a:ext cx="1851533" cy="276999"/>
          </a:xfrm>
          <a:prstGeom prst="rect">
            <a:avLst/>
          </a:prstGeom>
        </p:spPr>
        <p:txBody>
          <a:bodyPr wrap="none">
            <a:spAutoFit/>
          </a:bodyPr>
          <a:lstStyle/>
          <a:p>
            <a:pPr marL="0" lvl="1"/>
            <a:r>
              <a:rPr lang="sv-SE" sz="1200" b="1" dirty="0" smtClean="0"/>
              <a:t>Klubbteknik med avslut </a:t>
            </a:r>
            <a:r>
              <a:rPr lang="sv-SE" sz="1200" b="1" dirty="0"/>
              <a:t>III</a:t>
            </a:r>
          </a:p>
        </p:txBody>
      </p:sp>
      <p:pic>
        <p:nvPicPr>
          <p:cNvPr id="3" name="Bildobjekt 2"/>
          <p:cNvPicPr>
            <a:picLocks noChangeAspect="1"/>
          </p:cNvPicPr>
          <p:nvPr/>
        </p:nvPicPr>
        <p:blipFill>
          <a:blip r:embed="rId6"/>
          <a:stretch>
            <a:fillRect/>
          </a:stretch>
        </p:blipFill>
        <p:spPr>
          <a:xfrm>
            <a:off x="4770024" y="1300071"/>
            <a:ext cx="3122964" cy="3445288"/>
          </a:xfrm>
          <a:prstGeom prst="rect">
            <a:avLst/>
          </a:prstGeom>
        </p:spPr>
      </p:pic>
      <p:pic>
        <p:nvPicPr>
          <p:cNvPr id="4" name="Bildobjekt 3"/>
          <p:cNvPicPr>
            <a:picLocks noChangeAspect="1"/>
          </p:cNvPicPr>
          <p:nvPr/>
        </p:nvPicPr>
        <p:blipFill>
          <a:blip r:embed="rId7"/>
          <a:stretch>
            <a:fillRect/>
          </a:stretch>
        </p:blipFill>
        <p:spPr>
          <a:xfrm>
            <a:off x="4892328" y="5061307"/>
            <a:ext cx="2922334" cy="452266"/>
          </a:xfrm>
          <a:prstGeom prst="rect">
            <a:avLst/>
          </a:prstGeom>
        </p:spPr>
      </p:pic>
      <p:sp>
        <p:nvSpPr>
          <p:cNvPr id="10" name="textruta 9"/>
          <p:cNvSpPr txBox="1"/>
          <p:nvPr/>
        </p:nvSpPr>
        <p:spPr>
          <a:xfrm>
            <a:off x="3526690" y="527095"/>
            <a:ext cx="1592103" cy="246221"/>
          </a:xfrm>
          <a:prstGeom prst="rect">
            <a:avLst/>
          </a:prstGeom>
          <a:noFill/>
        </p:spPr>
        <p:txBody>
          <a:bodyPr wrap="none" rtlCol="0">
            <a:spAutoFit/>
          </a:bodyPr>
          <a:lstStyle/>
          <a:p>
            <a:r>
              <a:rPr lang="sv-SE" sz="1000" dirty="0" smtClean="0"/>
              <a:t>P10</a:t>
            </a:r>
            <a:r>
              <a:rPr lang="sv-SE" sz="1000" dirty="0" smtClean="0"/>
              <a:t> tränar på andra halvan</a:t>
            </a:r>
            <a:endParaRPr lang="sv-SE" sz="1000" dirty="0"/>
          </a:p>
        </p:txBody>
      </p:sp>
    </p:spTree>
    <p:extLst>
      <p:ext uri="{BB962C8B-B14F-4D97-AF65-F5344CB8AC3E}">
        <p14:creationId xmlns:p14="http://schemas.microsoft.com/office/powerpoint/2010/main" val="671115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34" name="think-cell Slide" r:id="rId4" imgW="353" imgH="353" progId="TCLayout.ActiveDocument.1">
                  <p:embed/>
                </p:oleObj>
              </mc:Choice>
              <mc:Fallback>
                <p:oleObj name="think-cell Slide" r:id="rId4" imgW="353" imgH="353" progId="TCLayout.ActiveDocument.1">
                  <p:embed/>
                  <p:pic>
                    <p:nvPicPr>
                      <p:cNvPr id="5" name="Objek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1178528" cy="461665"/>
          </a:xfrm>
          <a:prstGeom prst="rect">
            <a:avLst/>
          </a:prstGeom>
          <a:noFill/>
        </p:spPr>
        <p:txBody>
          <a:bodyPr wrap="none" rtlCol="0">
            <a:spAutoFit/>
          </a:bodyPr>
          <a:lstStyle/>
          <a:p>
            <a:r>
              <a:rPr lang="sv-SE" sz="2400" b="1" dirty="0" err="1" smtClean="0"/>
              <a:t>Ispass</a:t>
            </a:r>
            <a:r>
              <a:rPr lang="sv-SE" sz="2400" b="1" dirty="0" smtClean="0"/>
              <a:t> 3</a:t>
            </a:r>
          </a:p>
        </p:txBody>
      </p:sp>
      <p:sp>
        <p:nvSpPr>
          <p:cNvPr id="7" name="textruta 6"/>
          <p:cNvSpPr txBox="1"/>
          <p:nvPr/>
        </p:nvSpPr>
        <p:spPr>
          <a:xfrm>
            <a:off x="2229369"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sp>
        <p:nvSpPr>
          <p:cNvPr id="18" name="textruta 17"/>
          <p:cNvSpPr txBox="1"/>
          <p:nvPr/>
        </p:nvSpPr>
        <p:spPr>
          <a:xfrm>
            <a:off x="1050840" y="1027072"/>
            <a:ext cx="3475055" cy="2862322"/>
          </a:xfrm>
          <a:prstGeom prst="rect">
            <a:avLst/>
          </a:prstGeom>
          <a:noFill/>
        </p:spPr>
        <p:txBody>
          <a:bodyPr wrap="square" rtlCol="0">
            <a:spAutoFit/>
          </a:bodyPr>
          <a:lstStyle/>
          <a:p>
            <a:r>
              <a:rPr lang="sv-SE" sz="1200" b="1" dirty="0" smtClean="0"/>
              <a:t>Uppvärmning		15 minuter</a:t>
            </a:r>
          </a:p>
          <a:p>
            <a:pPr marL="360000" lvl="1" indent="-228600">
              <a:buFont typeface="+mj-lt"/>
              <a:buAutoNum type="alphaLcPeriod"/>
            </a:pPr>
            <a:r>
              <a:rPr lang="sv-SE" sz="1200" dirty="0" smtClean="0"/>
              <a:t>Följa John</a:t>
            </a:r>
          </a:p>
          <a:p>
            <a:pPr marL="360000" lvl="1" indent="-228600">
              <a:buFont typeface="+mj-lt"/>
              <a:buAutoNum type="alphaLcPeriod"/>
            </a:pPr>
            <a:r>
              <a:rPr lang="sv-SE" sz="1200" dirty="0" smtClean="0"/>
              <a:t>Passa 2&amp;2, tränare stör</a:t>
            </a:r>
          </a:p>
          <a:p>
            <a:endParaRPr lang="sv-SE" sz="1200" dirty="0" smtClean="0"/>
          </a:p>
          <a:p>
            <a:r>
              <a:rPr lang="sv-SE" sz="1200" b="1" dirty="0" smtClean="0"/>
              <a:t>Block 1			20 minuter</a:t>
            </a:r>
          </a:p>
          <a:p>
            <a:pPr lvl="1" indent="-325800">
              <a:buFont typeface="+mj-lt"/>
              <a:buAutoNum type="alphaLcPeriod"/>
            </a:pPr>
            <a:r>
              <a:rPr lang="sv-SE" sz="1200" dirty="0"/>
              <a:t>Skridskoteknik: Humlan, C-skär inner, C-skär ytter, ta sig fram med en </a:t>
            </a:r>
            <a:r>
              <a:rPr lang="sv-SE" sz="1200" dirty="0" smtClean="0"/>
              <a:t>skridsko</a:t>
            </a:r>
          </a:p>
          <a:p>
            <a:pPr lvl="1" indent="-325800">
              <a:buFont typeface="+mj-lt"/>
              <a:buAutoNum type="alphaLcPeriod"/>
            </a:pPr>
            <a:r>
              <a:rPr lang="sv-SE" sz="1200" dirty="0"/>
              <a:t>Bandyvevare mot kortsidan</a:t>
            </a:r>
          </a:p>
          <a:p>
            <a:pPr lvl="1" indent="-325800">
              <a:buFont typeface="+mj-lt"/>
              <a:buAutoNum type="alphaLcPeriod"/>
            </a:pPr>
            <a:r>
              <a:rPr lang="sv-SE" sz="1200" dirty="0" smtClean="0"/>
              <a:t>Ev. separat målvaktsträning</a:t>
            </a:r>
            <a:endParaRPr lang="sv-SE" sz="1200" dirty="0"/>
          </a:p>
          <a:p>
            <a:endParaRPr lang="sv-SE" sz="1200" b="1" dirty="0" smtClean="0"/>
          </a:p>
          <a:p>
            <a:r>
              <a:rPr lang="sv-SE" sz="1200" b="1" dirty="0" smtClean="0"/>
              <a:t>Block 2			20 minuter</a:t>
            </a:r>
          </a:p>
          <a:p>
            <a:pPr marL="360000" lvl="1" indent="-228600">
              <a:buFont typeface="+mj-lt"/>
              <a:buAutoNum type="alphaLcPeriod"/>
            </a:pPr>
            <a:r>
              <a:rPr lang="sv-SE" sz="1200" dirty="0" smtClean="0"/>
              <a:t>En mot en</a:t>
            </a:r>
          </a:p>
          <a:p>
            <a:endParaRPr lang="sv-SE" sz="1200" dirty="0" smtClean="0"/>
          </a:p>
          <a:p>
            <a:r>
              <a:rPr lang="sv-SE" sz="1200" b="1" dirty="0" smtClean="0"/>
              <a:t>Match			25 minuter</a:t>
            </a:r>
          </a:p>
          <a:p>
            <a:r>
              <a:rPr lang="sv-SE" sz="1200" dirty="0"/>
              <a:t>Helplan med det andra laget</a:t>
            </a:r>
            <a:r>
              <a:rPr lang="sv-SE" sz="1200" dirty="0" smtClean="0"/>
              <a:t>?</a:t>
            </a:r>
            <a:endParaRPr lang="sv-SE" sz="1200" dirty="0"/>
          </a:p>
        </p:txBody>
      </p:sp>
      <p:sp>
        <p:nvSpPr>
          <p:cNvPr id="20" name="Rektangel 19"/>
          <p:cNvSpPr/>
          <p:nvPr/>
        </p:nvSpPr>
        <p:spPr>
          <a:xfrm>
            <a:off x="6045170" y="1019014"/>
            <a:ext cx="835485" cy="276999"/>
          </a:xfrm>
          <a:prstGeom prst="rect">
            <a:avLst/>
          </a:prstGeom>
        </p:spPr>
        <p:txBody>
          <a:bodyPr wrap="none">
            <a:spAutoFit/>
          </a:bodyPr>
          <a:lstStyle/>
          <a:p>
            <a:pPr marL="0" lvl="1"/>
            <a:r>
              <a:rPr lang="sv-SE" sz="1200" b="1" dirty="0" smtClean="0"/>
              <a:t>En mot en</a:t>
            </a:r>
            <a:endParaRPr lang="sv-SE" sz="1200" b="1" dirty="0"/>
          </a:p>
        </p:txBody>
      </p:sp>
      <p:pic>
        <p:nvPicPr>
          <p:cNvPr id="8" name="Bildobjekt 7"/>
          <p:cNvPicPr>
            <a:picLocks noChangeAspect="1"/>
          </p:cNvPicPr>
          <p:nvPr/>
        </p:nvPicPr>
        <p:blipFill>
          <a:blip r:embed="rId6"/>
          <a:stretch>
            <a:fillRect/>
          </a:stretch>
        </p:blipFill>
        <p:spPr>
          <a:xfrm>
            <a:off x="4805420" y="1298602"/>
            <a:ext cx="3314986" cy="3283564"/>
          </a:xfrm>
          <a:prstGeom prst="rect">
            <a:avLst/>
          </a:prstGeom>
        </p:spPr>
      </p:pic>
      <p:pic>
        <p:nvPicPr>
          <p:cNvPr id="2" name="Bildobjekt 1"/>
          <p:cNvPicPr>
            <a:picLocks noChangeAspect="1"/>
          </p:cNvPicPr>
          <p:nvPr/>
        </p:nvPicPr>
        <p:blipFill>
          <a:blip r:embed="rId7"/>
          <a:stretch>
            <a:fillRect/>
          </a:stretch>
        </p:blipFill>
        <p:spPr>
          <a:xfrm>
            <a:off x="4902413" y="4868203"/>
            <a:ext cx="2895263" cy="642571"/>
          </a:xfrm>
          <a:prstGeom prst="rect">
            <a:avLst/>
          </a:prstGeom>
        </p:spPr>
      </p:pic>
      <p:sp>
        <p:nvSpPr>
          <p:cNvPr id="9" name="textruta 8"/>
          <p:cNvSpPr txBox="1"/>
          <p:nvPr/>
        </p:nvSpPr>
        <p:spPr>
          <a:xfrm>
            <a:off x="3526690" y="527095"/>
            <a:ext cx="1592103" cy="246221"/>
          </a:xfrm>
          <a:prstGeom prst="rect">
            <a:avLst/>
          </a:prstGeom>
          <a:noFill/>
        </p:spPr>
        <p:txBody>
          <a:bodyPr wrap="none" rtlCol="0">
            <a:spAutoFit/>
          </a:bodyPr>
          <a:lstStyle/>
          <a:p>
            <a:r>
              <a:rPr lang="sv-SE" sz="1000" dirty="0" smtClean="0"/>
              <a:t>P11</a:t>
            </a:r>
            <a:r>
              <a:rPr lang="sv-SE" sz="1000" dirty="0" smtClean="0"/>
              <a:t> tränar på andra halvan</a:t>
            </a:r>
            <a:endParaRPr lang="sv-SE" sz="1000" dirty="0"/>
          </a:p>
        </p:txBody>
      </p:sp>
    </p:spTree>
    <p:extLst>
      <p:ext uri="{BB962C8B-B14F-4D97-AF65-F5344CB8AC3E}">
        <p14:creationId xmlns:p14="http://schemas.microsoft.com/office/powerpoint/2010/main" val="1801535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1" name="think-cell Slide" r:id="rId4" imgW="353" imgH="353" progId="TCLayout.ActiveDocument.1">
                  <p:embed/>
                </p:oleObj>
              </mc:Choice>
              <mc:Fallback>
                <p:oleObj name="think-cell Slide" r:id="rId4" imgW="353" imgH="353" progId="TCLayout.ActiveDocument.1">
                  <p:embed/>
                  <p:pic>
                    <p:nvPicPr>
                      <p:cNvPr id="5" name="Objek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1178528" cy="461665"/>
          </a:xfrm>
          <a:prstGeom prst="rect">
            <a:avLst/>
          </a:prstGeom>
          <a:noFill/>
        </p:spPr>
        <p:txBody>
          <a:bodyPr wrap="none" rtlCol="0">
            <a:spAutoFit/>
          </a:bodyPr>
          <a:lstStyle/>
          <a:p>
            <a:r>
              <a:rPr lang="sv-SE" sz="2400" b="1" dirty="0" err="1" smtClean="0"/>
              <a:t>Ispass</a:t>
            </a:r>
            <a:r>
              <a:rPr lang="sv-SE" sz="2400" b="1" dirty="0" smtClean="0"/>
              <a:t> </a:t>
            </a:r>
            <a:r>
              <a:rPr lang="sv-SE" sz="2400" b="1" dirty="0" smtClean="0"/>
              <a:t>4</a:t>
            </a:r>
            <a:endParaRPr lang="sv-SE" sz="2400" b="1" dirty="0" smtClean="0"/>
          </a:p>
        </p:txBody>
      </p:sp>
      <p:sp>
        <p:nvSpPr>
          <p:cNvPr id="7" name="textruta 6"/>
          <p:cNvSpPr txBox="1"/>
          <p:nvPr/>
        </p:nvSpPr>
        <p:spPr>
          <a:xfrm>
            <a:off x="2229369"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sp>
        <p:nvSpPr>
          <p:cNvPr id="18" name="textruta 17"/>
          <p:cNvSpPr txBox="1"/>
          <p:nvPr/>
        </p:nvSpPr>
        <p:spPr>
          <a:xfrm>
            <a:off x="1050841" y="1027072"/>
            <a:ext cx="3344426" cy="2492990"/>
          </a:xfrm>
          <a:prstGeom prst="rect">
            <a:avLst/>
          </a:prstGeom>
          <a:noFill/>
        </p:spPr>
        <p:txBody>
          <a:bodyPr wrap="square" rtlCol="0">
            <a:spAutoFit/>
          </a:bodyPr>
          <a:lstStyle/>
          <a:p>
            <a:r>
              <a:rPr lang="sv-SE" sz="1200" b="1" dirty="0" smtClean="0"/>
              <a:t>Uppvärmning		15 minuter</a:t>
            </a:r>
          </a:p>
          <a:p>
            <a:pPr marL="360000" lvl="1" indent="-228600">
              <a:buFont typeface="+mj-lt"/>
              <a:buAutoNum type="alphaLcPeriod"/>
            </a:pPr>
            <a:r>
              <a:rPr lang="sv-SE" sz="1200" dirty="0"/>
              <a:t>Hinderbana</a:t>
            </a:r>
          </a:p>
          <a:p>
            <a:endParaRPr lang="sv-SE" sz="1200" dirty="0" smtClean="0"/>
          </a:p>
          <a:p>
            <a:r>
              <a:rPr lang="sv-SE" sz="1200" b="1" dirty="0" smtClean="0"/>
              <a:t>Block 1			20 minuter</a:t>
            </a:r>
          </a:p>
          <a:p>
            <a:pPr lvl="1" indent="-325800">
              <a:buFont typeface="+mj-lt"/>
              <a:buAutoNum type="alphaLcPeriod"/>
            </a:pPr>
            <a:r>
              <a:rPr lang="sv-SE" sz="1200" dirty="0" smtClean="0"/>
              <a:t>Åka i rektangel med visselblåsning</a:t>
            </a:r>
          </a:p>
          <a:p>
            <a:pPr lvl="1" indent="-325800">
              <a:buFont typeface="+mj-lt"/>
              <a:buAutoNum type="alphaLcPeriod"/>
            </a:pPr>
            <a:r>
              <a:rPr lang="sv-SE" sz="1200" dirty="0" smtClean="0"/>
              <a:t>Apan i mitten</a:t>
            </a:r>
            <a:endParaRPr lang="sv-SE" sz="1200" dirty="0"/>
          </a:p>
          <a:p>
            <a:pPr lvl="1" indent="-325800">
              <a:buFont typeface="+mj-lt"/>
              <a:buAutoNum type="alphaLcPeriod"/>
            </a:pPr>
            <a:r>
              <a:rPr lang="sv-SE" sz="1200" dirty="0"/>
              <a:t>Ev. separat målvaktsträning</a:t>
            </a:r>
          </a:p>
          <a:p>
            <a:endParaRPr lang="sv-SE" sz="1200" b="1" dirty="0" smtClean="0"/>
          </a:p>
          <a:p>
            <a:r>
              <a:rPr lang="sv-SE" sz="1200" b="1" dirty="0" smtClean="0"/>
              <a:t>Block 2			20 minuter</a:t>
            </a:r>
          </a:p>
          <a:p>
            <a:pPr marL="360000" lvl="1" indent="-228600">
              <a:buFont typeface="+mj-lt"/>
              <a:buAutoNum type="alphaLcPeriod"/>
            </a:pPr>
            <a:r>
              <a:rPr lang="sv-SE" sz="1200" dirty="0"/>
              <a:t>Skridskor, pass och skott III</a:t>
            </a:r>
          </a:p>
          <a:p>
            <a:endParaRPr lang="sv-SE" sz="1200" dirty="0" smtClean="0"/>
          </a:p>
          <a:p>
            <a:r>
              <a:rPr lang="sv-SE" sz="1200" b="1" dirty="0" smtClean="0"/>
              <a:t>Match			25 minuter</a:t>
            </a:r>
          </a:p>
          <a:p>
            <a:r>
              <a:rPr lang="sv-SE" sz="1200" dirty="0"/>
              <a:t>Helplan med det andra laget</a:t>
            </a:r>
            <a:r>
              <a:rPr lang="sv-SE" sz="1200" dirty="0" smtClean="0"/>
              <a:t>?</a:t>
            </a:r>
            <a:endParaRPr lang="sv-SE" sz="1200" dirty="0"/>
          </a:p>
        </p:txBody>
      </p:sp>
      <p:pic>
        <p:nvPicPr>
          <p:cNvPr id="8" name="Bildobjekt 7"/>
          <p:cNvPicPr>
            <a:picLocks noChangeAspect="1"/>
          </p:cNvPicPr>
          <p:nvPr/>
        </p:nvPicPr>
        <p:blipFill>
          <a:blip r:embed="rId6"/>
          <a:stretch>
            <a:fillRect/>
          </a:stretch>
        </p:blipFill>
        <p:spPr>
          <a:xfrm>
            <a:off x="4739907" y="1390810"/>
            <a:ext cx="3334230" cy="3209294"/>
          </a:xfrm>
          <a:prstGeom prst="rect">
            <a:avLst/>
          </a:prstGeom>
        </p:spPr>
      </p:pic>
      <p:sp>
        <p:nvSpPr>
          <p:cNvPr id="9" name="Rektangel 8"/>
          <p:cNvSpPr/>
          <p:nvPr/>
        </p:nvSpPr>
        <p:spPr>
          <a:xfrm>
            <a:off x="5442195" y="1023072"/>
            <a:ext cx="1898918" cy="276999"/>
          </a:xfrm>
          <a:prstGeom prst="rect">
            <a:avLst/>
          </a:prstGeom>
        </p:spPr>
        <p:txBody>
          <a:bodyPr wrap="none">
            <a:spAutoFit/>
          </a:bodyPr>
          <a:lstStyle/>
          <a:p>
            <a:pPr marL="0" lvl="1"/>
            <a:r>
              <a:rPr lang="sv-SE" sz="1200" b="1" dirty="0"/>
              <a:t>Skridskor, pass och skott III</a:t>
            </a:r>
          </a:p>
        </p:txBody>
      </p:sp>
      <p:pic>
        <p:nvPicPr>
          <p:cNvPr id="3" name="Bildobjekt 2"/>
          <p:cNvPicPr>
            <a:picLocks noChangeAspect="1"/>
          </p:cNvPicPr>
          <p:nvPr/>
        </p:nvPicPr>
        <p:blipFill>
          <a:blip r:embed="rId7"/>
          <a:stretch>
            <a:fillRect/>
          </a:stretch>
        </p:blipFill>
        <p:spPr>
          <a:xfrm>
            <a:off x="4739907" y="4801844"/>
            <a:ext cx="3128722" cy="525152"/>
          </a:xfrm>
          <a:prstGeom prst="rect">
            <a:avLst/>
          </a:prstGeom>
        </p:spPr>
      </p:pic>
      <p:sp>
        <p:nvSpPr>
          <p:cNvPr id="10" name="textruta 9"/>
          <p:cNvSpPr txBox="1"/>
          <p:nvPr/>
        </p:nvSpPr>
        <p:spPr>
          <a:xfrm>
            <a:off x="3526690" y="527095"/>
            <a:ext cx="1592103" cy="246221"/>
          </a:xfrm>
          <a:prstGeom prst="rect">
            <a:avLst/>
          </a:prstGeom>
          <a:noFill/>
        </p:spPr>
        <p:txBody>
          <a:bodyPr wrap="none" rtlCol="0">
            <a:spAutoFit/>
          </a:bodyPr>
          <a:lstStyle/>
          <a:p>
            <a:r>
              <a:rPr lang="sv-SE" sz="1000" dirty="0" smtClean="0"/>
              <a:t>P11</a:t>
            </a:r>
            <a:r>
              <a:rPr lang="sv-SE" sz="1000" dirty="0" smtClean="0"/>
              <a:t> tränar på andra halvan</a:t>
            </a:r>
            <a:endParaRPr lang="sv-SE" sz="1000" dirty="0"/>
          </a:p>
        </p:txBody>
      </p:sp>
    </p:spTree>
    <p:extLst>
      <p:ext uri="{BB962C8B-B14F-4D97-AF65-F5344CB8AC3E}">
        <p14:creationId xmlns:p14="http://schemas.microsoft.com/office/powerpoint/2010/main" val="156451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78" name="think-cell Slide" r:id="rId4" imgW="353" imgH="353" progId="TCLayout.ActiveDocument.1">
                  <p:embed/>
                </p:oleObj>
              </mc:Choice>
              <mc:Fallback>
                <p:oleObj name="think-cell Slide" r:id="rId4" imgW="353" imgH="353" progId="TCLayout.ActiveDocument.1">
                  <p:embed/>
                  <p:pic>
                    <p:nvPicPr>
                      <p:cNvPr id="5" name="Objek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2469650" cy="461665"/>
          </a:xfrm>
          <a:prstGeom prst="rect">
            <a:avLst/>
          </a:prstGeom>
          <a:noFill/>
        </p:spPr>
        <p:txBody>
          <a:bodyPr wrap="none" rtlCol="0">
            <a:spAutoFit/>
          </a:bodyPr>
          <a:lstStyle/>
          <a:p>
            <a:r>
              <a:rPr lang="sv-SE" sz="2400" b="1" dirty="0" smtClean="0"/>
              <a:t>Målvaktsövningar</a:t>
            </a:r>
          </a:p>
        </p:txBody>
      </p:sp>
      <p:sp>
        <p:nvSpPr>
          <p:cNvPr id="7" name="textruta 6"/>
          <p:cNvSpPr txBox="1"/>
          <p:nvPr/>
        </p:nvSpPr>
        <p:spPr>
          <a:xfrm>
            <a:off x="3520281"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pic>
        <p:nvPicPr>
          <p:cNvPr id="2" name="Bildobjekt 1"/>
          <p:cNvPicPr>
            <a:picLocks noChangeAspect="1"/>
          </p:cNvPicPr>
          <p:nvPr/>
        </p:nvPicPr>
        <p:blipFill>
          <a:blip r:embed="rId6"/>
          <a:stretch>
            <a:fillRect/>
          </a:stretch>
        </p:blipFill>
        <p:spPr>
          <a:xfrm>
            <a:off x="1059617" y="3652039"/>
            <a:ext cx="2593637" cy="1624053"/>
          </a:xfrm>
          <a:prstGeom prst="rect">
            <a:avLst/>
          </a:prstGeom>
        </p:spPr>
      </p:pic>
      <p:pic>
        <p:nvPicPr>
          <p:cNvPr id="8" name="Bildobjekt 7"/>
          <p:cNvPicPr>
            <a:picLocks noChangeAspect="1"/>
          </p:cNvPicPr>
          <p:nvPr/>
        </p:nvPicPr>
        <p:blipFill>
          <a:blip r:embed="rId7"/>
          <a:stretch>
            <a:fillRect/>
          </a:stretch>
        </p:blipFill>
        <p:spPr>
          <a:xfrm>
            <a:off x="1050841" y="1500510"/>
            <a:ext cx="2611191" cy="1894033"/>
          </a:xfrm>
          <a:prstGeom prst="rect">
            <a:avLst/>
          </a:prstGeom>
        </p:spPr>
      </p:pic>
      <p:pic>
        <p:nvPicPr>
          <p:cNvPr id="10" name="Bildobjekt 9"/>
          <p:cNvPicPr>
            <a:picLocks noChangeAspect="1"/>
          </p:cNvPicPr>
          <p:nvPr/>
        </p:nvPicPr>
        <p:blipFill>
          <a:blip r:embed="rId8"/>
          <a:stretch>
            <a:fillRect/>
          </a:stretch>
        </p:blipFill>
        <p:spPr>
          <a:xfrm>
            <a:off x="4436368" y="1500510"/>
            <a:ext cx="2426422" cy="2290042"/>
          </a:xfrm>
          <a:prstGeom prst="rect">
            <a:avLst/>
          </a:prstGeom>
        </p:spPr>
      </p:pic>
      <p:sp>
        <p:nvSpPr>
          <p:cNvPr id="3" name="textruta 2"/>
          <p:cNvSpPr txBox="1"/>
          <p:nvPr/>
        </p:nvSpPr>
        <p:spPr>
          <a:xfrm>
            <a:off x="4459420" y="4464065"/>
            <a:ext cx="3324505" cy="1015663"/>
          </a:xfrm>
          <a:prstGeom prst="rect">
            <a:avLst/>
          </a:prstGeom>
          <a:noFill/>
        </p:spPr>
        <p:txBody>
          <a:bodyPr wrap="square" rtlCol="0">
            <a:spAutoFit/>
          </a:bodyPr>
          <a:lstStyle/>
          <a:p>
            <a:r>
              <a:rPr lang="sv-SE" sz="1000" dirty="0" smtClean="0">
                <a:solidFill>
                  <a:srgbClr val="00B0F0"/>
                </a:solidFill>
              </a:rPr>
              <a:t>Tips från Ola: </a:t>
            </a:r>
          </a:p>
          <a:p>
            <a:r>
              <a:rPr lang="sv-SE" sz="1000" dirty="0" smtClean="0"/>
              <a:t>En målvakt kan också användas för att rulla ut boll i en utespelarövning. Då tränas det på att sätta igång spelet. En utespelare kan hämta bollen hos målvakten som får öva på att släppa bollen nära isen så att bollen blir lätt att ta emot för utespelaren.</a:t>
            </a:r>
          </a:p>
        </p:txBody>
      </p:sp>
    </p:spTree>
    <p:extLst>
      <p:ext uri="{BB962C8B-B14F-4D97-AF65-F5344CB8AC3E}">
        <p14:creationId xmlns:p14="http://schemas.microsoft.com/office/powerpoint/2010/main" val="206529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201" name="think-cell Slide" r:id="rId4" imgW="353" imgH="353" progId="TCLayout.ActiveDocument.1">
                  <p:embed/>
                </p:oleObj>
              </mc:Choice>
              <mc:Fallback>
                <p:oleObj name="think-cell Slide" r:id="rId4" imgW="353" imgH="353" progId="TCLayout.ActiveDocument.1">
                  <p:embed/>
                  <p:pic>
                    <p:nvPicPr>
                      <p:cNvPr id="5" name="Objek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2305631" cy="461665"/>
          </a:xfrm>
          <a:prstGeom prst="rect">
            <a:avLst/>
          </a:prstGeom>
          <a:noFill/>
        </p:spPr>
        <p:txBody>
          <a:bodyPr wrap="none" rtlCol="0">
            <a:spAutoFit/>
          </a:bodyPr>
          <a:lstStyle/>
          <a:p>
            <a:r>
              <a:rPr lang="sv-SE" sz="2400" b="1" dirty="0" smtClean="0"/>
              <a:t>Vid skottrampen</a:t>
            </a:r>
          </a:p>
        </p:txBody>
      </p:sp>
      <p:sp>
        <p:nvSpPr>
          <p:cNvPr id="7" name="textruta 6"/>
          <p:cNvSpPr txBox="1"/>
          <p:nvPr/>
        </p:nvSpPr>
        <p:spPr>
          <a:xfrm>
            <a:off x="3520281"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pic>
        <p:nvPicPr>
          <p:cNvPr id="9" name="Bildobjekt 8"/>
          <p:cNvPicPr>
            <a:picLocks noChangeAspect="1"/>
          </p:cNvPicPr>
          <p:nvPr/>
        </p:nvPicPr>
        <p:blipFill>
          <a:blip r:embed="rId6"/>
          <a:stretch>
            <a:fillRect/>
          </a:stretch>
        </p:blipFill>
        <p:spPr>
          <a:xfrm>
            <a:off x="1327569" y="3421086"/>
            <a:ext cx="2292395" cy="1449020"/>
          </a:xfrm>
          <a:prstGeom prst="rect">
            <a:avLst/>
          </a:prstGeom>
        </p:spPr>
      </p:pic>
      <p:pic>
        <p:nvPicPr>
          <p:cNvPr id="11" name="Bildobjekt 10"/>
          <p:cNvPicPr>
            <a:picLocks noChangeAspect="1"/>
          </p:cNvPicPr>
          <p:nvPr/>
        </p:nvPicPr>
        <p:blipFill>
          <a:blip r:embed="rId7"/>
          <a:stretch>
            <a:fillRect/>
          </a:stretch>
        </p:blipFill>
        <p:spPr>
          <a:xfrm>
            <a:off x="4557744" y="3421086"/>
            <a:ext cx="2497943" cy="1585903"/>
          </a:xfrm>
          <a:prstGeom prst="rect">
            <a:avLst/>
          </a:prstGeom>
        </p:spPr>
      </p:pic>
      <p:pic>
        <p:nvPicPr>
          <p:cNvPr id="14" name="Bildobjekt 13"/>
          <p:cNvPicPr>
            <a:picLocks noChangeAspect="1"/>
          </p:cNvPicPr>
          <p:nvPr/>
        </p:nvPicPr>
        <p:blipFill>
          <a:blip r:embed="rId8"/>
          <a:stretch>
            <a:fillRect/>
          </a:stretch>
        </p:blipFill>
        <p:spPr>
          <a:xfrm>
            <a:off x="1327569" y="1179929"/>
            <a:ext cx="2514448" cy="1840412"/>
          </a:xfrm>
          <a:prstGeom prst="rect">
            <a:avLst/>
          </a:prstGeom>
        </p:spPr>
      </p:pic>
      <p:pic>
        <p:nvPicPr>
          <p:cNvPr id="15" name="Bildobjekt 14"/>
          <p:cNvPicPr>
            <a:picLocks noChangeAspect="1"/>
          </p:cNvPicPr>
          <p:nvPr/>
        </p:nvPicPr>
        <p:blipFill>
          <a:blip r:embed="rId9"/>
          <a:stretch>
            <a:fillRect/>
          </a:stretch>
        </p:blipFill>
        <p:spPr>
          <a:xfrm>
            <a:off x="4619215" y="1179929"/>
            <a:ext cx="2668279" cy="1720098"/>
          </a:xfrm>
          <a:prstGeom prst="rect">
            <a:avLst/>
          </a:prstGeom>
        </p:spPr>
      </p:pic>
    </p:spTree>
    <p:extLst>
      <p:ext uri="{BB962C8B-B14F-4D97-AF65-F5344CB8AC3E}">
        <p14:creationId xmlns:p14="http://schemas.microsoft.com/office/powerpoint/2010/main" val="4267821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22" name="think-cell Slide" r:id="rId4" imgW="353" imgH="353" progId="TCLayout.ActiveDocument.1">
                  <p:embed/>
                </p:oleObj>
              </mc:Choice>
              <mc:Fallback>
                <p:oleObj name="think-cell Slide" r:id="rId4" imgW="353" imgH="353" progId="TCLayout.ActiveDocument.1">
                  <p:embed/>
                  <p:pic>
                    <p:nvPicPr>
                      <p:cNvPr id="5" name="Objek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extruta 5"/>
          <p:cNvSpPr txBox="1"/>
          <p:nvPr/>
        </p:nvSpPr>
        <p:spPr>
          <a:xfrm>
            <a:off x="1050841" y="366353"/>
            <a:ext cx="2128340" cy="461665"/>
          </a:xfrm>
          <a:prstGeom prst="rect">
            <a:avLst/>
          </a:prstGeom>
          <a:noFill/>
        </p:spPr>
        <p:txBody>
          <a:bodyPr wrap="none" rtlCol="0">
            <a:spAutoFit/>
          </a:bodyPr>
          <a:lstStyle/>
          <a:p>
            <a:r>
              <a:rPr lang="sv-SE" sz="2400" b="1" dirty="0" smtClean="0"/>
              <a:t>Reservövning 1</a:t>
            </a:r>
          </a:p>
        </p:txBody>
      </p:sp>
      <p:sp>
        <p:nvSpPr>
          <p:cNvPr id="7" name="textruta 6"/>
          <p:cNvSpPr txBox="1"/>
          <p:nvPr/>
        </p:nvSpPr>
        <p:spPr>
          <a:xfrm>
            <a:off x="3520281" y="532963"/>
            <a:ext cx="1037463" cy="246221"/>
          </a:xfrm>
          <a:prstGeom prst="rect">
            <a:avLst/>
          </a:prstGeom>
          <a:noFill/>
        </p:spPr>
        <p:txBody>
          <a:bodyPr wrap="none" rtlCol="0">
            <a:spAutoFit/>
          </a:bodyPr>
          <a:lstStyle/>
          <a:p>
            <a:r>
              <a:rPr lang="sv-SE" sz="1000" dirty="0"/>
              <a:t>P09 Rimbo </a:t>
            </a:r>
            <a:r>
              <a:rPr lang="sv-SE" sz="1000" dirty="0" smtClean="0"/>
              <a:t>2021</a:t>
            </a:r>
            <a:endParaRPr lang="sv-SE" sz="1000" dirty="0"/>
          </a:p>
        </p:txBody>
      </p:sp>
      <p:pic>
        <p:nvPicPr>
          <p:cNvPr id="2" name="Bildobjekt 1"/>
          <p:cNvPicPr>
            <a:picLocks noChangeAspect="1"/>
          </p:cNvPicPr>
          <p:nvPr/>
        </p:nvPicPr>
        <p:blipFill>
          <a:blip r:embed="rId6"/>
          <a:stretch>
            <a:fillRect/>
          </a:stretch>
        </p:blipFill>
        <p:spPr>
          <a:xfrm>
            <a:off x="1230573" y="1575226"/>
            <a:ext cx="3180078" cy="3434176"/>
          </a:xfrm>
          <a:prstGeom prst="rect">
            <a:avLst/>
          </a:prstGeom>
        </p:spPr>
      </p:pic>
      <p:sp>
        <p:nvSpPr>
          <p:cNvPr id="10" name="Rektangel 9"/>
          <p:cNvSpPr/>
          <p:nvPr/>
        </p:nvSpPr>
        <p:spPr>
          <a:xfrm>
            <a:off x="2531269" y="1254424"/>
            <a:ext cx="578685" cy="276999"/>
          </a:xfrm>
          <a:prstGeom prst="rect">
            <a:avLst/>
          </a:prstGeom>
        </p:spPr>
        <p:txBody>
          <a:bodyPr wrap="none">
            <a:spAutoFit/>
          </a:bodyPr>
          <a:lstStyle/>
          <a:p>
            <a:pPr marL="0" lvl="1"/>
            <a:r>
              <a:rPr lang="sv-SE" sz="1200" b="1" dirty="0" smtClean="0"/>
              <a:t>Boxen</a:t>
            </a:r>
            <a:endParaRPr lang="sv-SE" sz="1200" b="1" dirty="0"/>
          </a:p>
        </p:txBody>
      </p:sp>
      <p:pic>
        <p:nvPicPr>
          <p:cNvPr id="3" name="Bildobjekt 2"/>
          <p:cNvPicPr>
            <a:picLocks noChangeAspect="1"/>
          </p:cNvPicPr>
          <p:nvPr/>
        </p:nvPicPr>
        <p:blipFill>
          <a:blip r:embed="rId7"/>
          <a:stretch>
            <a:fillRect/>
          </a:stretch>
        </p:blipFill>
        <p:spPr>
          <a:xfrm>
            <a:off x="1304022" y="5374008"/>
            <a:ext cx="2999581" cy="638053"/>
          </a:xfrm>
          <a:prstGeom prst="rect">
            <a:avLst/>
          </a:prstGeom>
        </p:spPr>
      </p:pic>
    </p:spTree>
    <p:extLst>
      <p:ext uri="{BB962C8B-B14F-4D97-AF65-F5344CB8AC3E}">
        <p14:creationId xmlns:p14="http://schemas.microsoft.com/office/powerpoint/2010/main" val="392490504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1161</TotalTime>
  <Words>332</Words>
  <Application>Microsoft Office PowerPoint</Application>
  <PresentationFormat>Bildspel på skärmen (4:3)</PresentationFormat>
  <Paragraphs>74</Paragraphs>
  <Slides>7</Slides>
  <Notes>0</Notes>
  <HiddenSlides>0</HiddenSlides>
  <MMClips>0</MMClips>
  <ScaleCrop>false</ScaleCrop>
  <HeadingPairs>
    <vt:vector size="8" baseType="variant">
      <vt:variant>
        <vt:lpstr>Använt teckensnitt</vt:lpstr>
      </vt:variant>
      <vt:variant>
        <vt:i4>2</vt:i4>
      </vt:variant>
      <vt:variant>
        <vt:lpstr>Tema</vt:lpstr>
      </vt:variant>
      <vt:variant>
        <vt:i4>1</vt:i4>
      </vt:variant>
      <vt:variant>
        <vt:lpstr>Serverprogram för OLE-inbäddning</vt:lpstr>
      </vt:variant>
      <vt:variant>
        <vt:i4>1</vt:i4>
      </vt:variant>
      <vt:variant>
        <vt:lpstr>Bildrubriker</vt:lpstr>
      </vt:variant>
      <vt:variant>
        <vt:i4>7</vt:i4>
      </vt:variant>
    </vt:vector>
  </HeadingPairs>
  <TitlesOfParts>
    <vt:vector size="11" baseType="lpstr">
      <vt:lpstr>Arial</vt:lpstr>
      <vt:lpstr>Calibri</vt:lpstr>
      <vt:lpstr>Office Theme</vt:lpstr>
      <vt:lpstr>think-cell Slide</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 Axelsson</dc:creator>
  <cp:lastModifiedBy>Jansson, Henrik</cp:lastModifiedBy>
  <cp:revision>69</cp:revision>
  <dcterms:created xsi:type="dcterms:W3CDTF">2017-09-10T12:01:55Z</dcterms:created>
  <dcterms:modified xsi:type="dcterms:W3CDTF">2021-10-09T06:56:08Z</dcterms:modified>
</cp:coreProperties>
</file>