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17"/>
  </p:handoutMasterIdLst>
  <p:sldIdLst>
    <p:sldId id="257" r:id="rId2"/>
    <p:sldId id="275" r:id="rId3"/>
    <p:sldId id="276" r:id="rId4"/>
    <p:sldId id="277" r:id="rId5"/>
    <p:sldId id="268" r:id="rId6"/>
    <p:sldId id="259" r:id="rId7"/>
    <p:sldId id="261" r:id="rId8"/>
    <p:sldId id="265" r:id="rId9"/>
    <p:sldId id="269" r:id="rId10"/>
    <p:sldId id="264" r:id="rId11"/>
    <p:sldId id="270" r:id="rId12"/>
    <p:sldId id="272" r:id="rId13"/>
    <p:sldId id="278" r:id="rId14"/>
    <p:sldId id="271" r:id="rId15"/>
    <p:sldId id="279" r:id="rId16"/>
  </p:sldIdLst>
  <p:sldSz cx="9144000" cy="6858000" type="screen4x3"/>
  <p:notesSz cx="6819900" cy="9918700"/>
  <p:defaultTextStyle>
    <a:defPPr>
      <a:defRPr lang="sv-S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Objects="1">
      <p:cViewPr>
        <p:scale>
          <a:sx n="107" d="100"/>
          <a:sy n="107" d="100"/>
        </p:scale>
        <p:origin x="-8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5290" cy="4959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63032" y="0"/>
            <a:ext cx="2955290" cy="4959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9189EE-8401-4DF3-94F5-ED8CAF5E64A5}" type="datetimeFigureOut">
              <a:rPr lang="sv-SE" smtClean="0"/>
              <a:t>2015-05-07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21044"/>
            <a:ext cx="2955290" cy="4959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63032" y="9421044"/>
            <a:ext cx="2955290" cy="4959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4245D2-3BE4-4468-8C14-D13D36C922D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33186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611A3-8E51-4648-A032-8765176EFA42}" type="datetimeFigureOut">
              <a:rPr lang="sv-SE" smtClean="0"/>
              <a:t>2015-05-07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8899C-7399-454E-9C9F-FA1038A8A3CB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611A3-8E51-4648-A032-8765176EFA42}" type="datetimeFigureOut">
              <a:rPr lang="sv-SE" smtClean="0"/>
              <a:t>2015-05-07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8899C-7399-454E-9C9F-FA1038A8A3CB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611A3-8E51-4648-A032-8765176EFA42}" type="datetimeFigureOut">
              <a:rPr lang="sv-SE" smtClean="0"/>
              <a:t>2015-05-07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8899C-7399-454E-9C9F-FA1038A8A3CB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611A3-8E51-4648-A032-8765176EFA42}" type="datetimeFigureOut">
              <a:rPr lang="sv-SE" smtClean="0"/>
              <a:t>2015-05-07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8899C-7399-454E-9C9F-FA1038A8A3CB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611A3-8E51-4648-A032-8765176EFA42}" type="datetimeFigureOut">
              <a:rPr lang="sv-SE" smtClean="0"/>
              <a:t>2015-05-07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8899C-7399-454E-9C9F-FA1038A8A3CB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611A3-8E51-4648-A032-8765176EFA42}" type="datetimeFigureOut">
              <a:rPr lang="sv-SE" smtClean="0"/>
              <a:t>2015-05-07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8899C-7399-454E-9C9F-FA1038A8A3CB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611A3-8E51-4648-A032-8765176EFA42}" type="datetimeFigureOut">
              <a:rPr lang="sv-SE" smtClean="0"/>
              <a:t>2015-05-07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8899C-7399-454E-9C9F-FA1038A8A3CB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611A3-8E51-4648-A032-8765176EFA42}" type="datetimeFigureOut">
              <a:rPr lang="sv-SE" smtClean="0"/>
              <a:t>2015-05-07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8899C-7399-454E-9C9F-FA1038A8A3CB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611A3-8E51-4648-A032-8765176EFA42}" type="datetimeFigureOut">
              <a:rPr lang="sv-SE" smtClean="0"/>
              <a:t>2015-05-07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8899C-7399-454E-9C9F-FA1038A8A3CB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611A3-8E51-4648-A032-8765176EFA42}" type="datetimeFigureOut">
              <a:rPr lang="sv-SE" smtClean="0"/>
              <a:t>2015-05-07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8899C-7399-454E-9C9F-FA1038A8A3CB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611A3-8E51-4648-A032-8765176EFA42}" type="datetimeFigureOut">
              <a:rPr lang="sv-SE" smtClean="0"/>
              <a:t>2015-05-07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8899C-7399-454E-9C9F-FA1038A8A3CB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6611A3-8E51-4648-A032-8765176EFA42}" type="datetimeFigureOut">
              <a:rPr lang="sv-SE" smtClean="0"/>
              <a:t>2015-05-07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08899C-7399-454E-9C9F-FA1038A8A3CB}" type="slidenum">
              <a:rPr lang="sv-SE" smtClean="0"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1524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pic>
        <p:nvPicPr>
          <p:cNvPr id="9" name="Bildobjekt 8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01000" y="5791200"/>
            <a:ext cx="838200" cy="8382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sp>
        <p:nvSpPr>
          <p:cNvPr id="5" name="textruta 4"/>
          <p:cNvSpPr txBox="1"/>
          <p:nvPr/>
        </p:nvSpPr>
        <p:spPr>
          <a:xfrm>
            <a:off x="0" y="622011"/>
            <a:ext cx="9144000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sv-SE" sz="3200" dirty="0" smtClean="0"/>
          </a:p>
          <a:p>
            <a:pPr algn="ctr"/>
            <a:endParaRPr lang="sv-SE" sz="3200" dirty="0"/>
          </a:p>
          <a:p>
            <a:pPr algn="ctr"/>
            <a:endParaRPr lang="sv-SE" sz="3200" dirty="0" smtClean="0"/>
          </a:p>
          <a:p>
            <a:pPr algn="ctr"/>
            <a:endParaRPr lang="sv-SE" sz="3200" dirty="0" smtClean="0"/>
          </a:p>
          <a:p>
            <a:pPr algn="ctr"/>
            <a:endParaRPr lang="sv-SE" sz="3200" b="1" dirty="0"/>
          </a:p>
          <a:p>
            <a:pPr algn="ctr"/>
            <a:r>
              <a:rPr lang="sv-SE" sz="4400" b="1" dirty="0" smtClean="0"/>
              <a:t>Möte med UK-representanter</a:t>
            </a:r>
            <a:br>
              <a:rPr lang="sv-SE" sz="4400" b="1" dirty="0" smtClean="0"/>
            </a:br>
            <a:r>
              <a:rPr lang="sv-SE" sz="4400" b="1" dirty="0" smtClean="0"/>
              <a:t>Den 4 maj 2015</a:t>
            </a:r>
            <a:endParaRPr lang="sv-SE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1524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pic>
        <p:nvPicPr>
          <p:cNvPr id="9" name="Bildobjekt 8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01000" y="5791200"/>
            <a:ext cx="838200" cy="8382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sp>
        <p:nvSpPr>
          <p:cNvPr id="8" name="Platshållare för innehåll 7"/>
          <p:cNvSpPr>
            <a:spLocks noGrp="1"/>
          </p:cNvSpPr>
          <p:nvPr>
            <p:ph idx="1"/>
          </p:nvPr>
        </p:nvSpPr>
        <p:spPr>
          <a:xfrm>
            <a:off x="609600" y="1268761"/>
            <a:ext cx="8229600" cy="4766162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endParaRPr lang="sv-SE" sz="6200" b="1" dirty="0" smtClean="0"/>
          </a:p>
          <a:p>
            <a:pPr marL="0" indent="0">
              <a:buNone/>
            </a:pPr>
            <a:r>
              <a:rPr lang="sv-SE" sz="6200" b="1" dirty="0" smtClean="0"/>
              <a:t>6. Ungdomskonsulent</a:t>
            </a:r>
          </a:p>
          <a:p>
            <a:pPr marL="0" indent="0">
              <a:buNone/>
            </a:pPr>
            <a:endParaRPr lang="sv-SE" sz="3400" b="1" dirty="0" smtClean="0"/>
          </a:p>
          <a:p>
            <a:pPr lvl="0"/>
            <a:r>
              <a:rPr lang="sv-SE" sz="4400" dirty="0" smtClean="0"/>
              <a:t>Administration </a:t>
            </a:r>
            <a:r>
              <a:rPr lang="sv-SE" sz="4400" dirty="0"/>
              <a:t>kring </a:t>
            </a:r>
            <a:r>
              <a:rPr lang="sv-SE" sz="4400" dirty="0" smtClean="0"/>
              <a:t>lagen; t.ex. </a:t>
            </a:r>
            <a:r>
              <a:rPr lang="sv-SE" sz="4400" dirty="0"/>
              <a:t>lagkassor, anmälningar </a:t>
            </a:r>
            <a:r>
              <a:rPr lang="sv-SE" sz="4400" dirty="0" smtClean="0"/>
              <a:t>till serier/cuper</a:t>
            </a:r>
            <a:r>
              <a:rPr lang="sv-SE" sz="4400" dirty="0"/>
              <a:t>, </a:t>
            </a:r>
            <a:r>
              <a:rPr lang="sv-SE" sz="4400" dirty="0" smtClean="0"/>
              <a:t>träningstider scheman, bollkastning i Fyrishov, </a:t>
            </a:r>
            <a:r>
              <a:rPr lang="sv-SE" sz="4400" dirty="0" err="1" smtClean="0"/>
              <a:t>Ärentunakiosken</a:t>
            </a:r>
            <a:r>
              <a:rPr lang="sv-SE" sz="4400" dirty="0" smtClean="0"/>
              <a:t>, </a:t>
            </a:r>
            <a:r>
              <a:rPr lang="sv-SE" sz="4400" dirty="0"/>
              <a:t>medlemsregister och medlemsavgifter, uppföljning av lag före och efter säsong, </a:t>
            </a:r>
            <a:r>
              <a:rPr lang="sv-SE" sz="4400" dirty="0" err="1"/>
              <a:t>startkit</a:t>
            </a:r>
            <a:r>
              <a:rPr lang="sv-SE" sz="4400" dirty="0"/>
              <a:t>, </a:t>
            </a:r>
            <a:r>
              <a:rPr lang="sv-SE" sz="4400" dirty="0" smtClean="0"/>
              <a:t>matchtröjor/ overaller m.m.</a:t>
            </a:r>
            <a:endParaRPr lang="sv-SE" sz="4400" dirty="0"/>
          </a:p>
          <a:p>
            <a:pPr lvl="0"/>
            <a:r>
              <a:rPr lang="sv-SE" sz="4400" dirty="0"/>
              <a:t>Neutral part att diskutera med </a:t>
            </a:r>
            <a:r>
              <a:rPr lang="sv-SE" sz="4400" dirty="0" smtClean="0"/>
              <a:t>avseende </a:t>
            </a:r>
            <a:r>
              <a:rPr lang="sv-SE" sz="4400" dirty="0"/>
              <a:t>frågor som berör </a:t>
            </a:r>
            <a:r>
              <a:rPr lang="sv-SE" sz="4400" dirty="0" smtClean="0"/>
              <a:t>lagen</a:t>
            </a:r>
            <a:endParaRPr lang="sv-SE" sz="4400" dirty="0"/>
          </a:p>
          <a:p>
            <a:pPr lvl="0"/>
            <a:r>
              <a:rPr lang="sv-SE" sz="4400" dirty="0"/>
              <a:t>Planera, </a:t>
            </a:r>
            <a:r>
              <a:rPr lang="sv-SE" sz="4400" dirty="0" smtClean="0"/>
              <a:t>anordna och </a:t>
            </a:r>
            <a:r>
              <a:rPr lang="sv-SE" sz="4400" dirty="0"/>
              <a:t>följa upp </a:t>
            </a:r>
            <a:r>
              <a:rPr lang="sv-SE" sz="4400" dirty="0" smtClean="0"/>
              <a:t>aktiviteter t.ex. </a:t>
            </a:r>
            <a:r>
              <a:rPr lang="sv-SE" sz="4400" dirty="0"/>
              <a:t>u</a:t>
            </a:r>
            <a:r>
              <a:rPr lang="sv-SE" sz="4400" dirty="0" smtClean="0"/>
              <a:t>ngdomsmanifestation</a:t>
            </a:r>
            <a:r>
              <a:rPr lang="sv-SE" sz="4400" dirty="0"/>
              <a:t>, </a:t>
            </a:r>
            <a:r>
              <a:rPr lang="sv-SE" sz="4400" dirty="0" smtClean="0"/>
              <a:t>fadderverksamhet</a:t>
            </a:r>
            <a:r>
              <a:rPr lang="sv-SE" sz="4400" dirty="0"/>
              <a:t>, </a:t>
            </a:r>
            <a:r>
              <a:rPr lang="sv-SE" sz="4400" dirty="0" smtClean="0"/>
              <a:t>Storvretas Barndag samt nattvandring</a:t>
            </a:r>
            <a:endParaRPr lang="sv-SE" sz="4400" dirty="0"/>
          </a:p>
          <a:p>
            <a:endParaRPr lang="sv-SE" dirty="0"/>
          </a:p>
          <a:p>
            <a:endParaRPr lang="sv-SE" dirty="0" smtClean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86809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1524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pic>
        <p:nvPicPr>
          <p:cNvPr id="9" name="Bildobjekt 8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01000" y="5791200"/>
            <a:ext cx="838200" cy="8382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sp>
        <p:nvSpPr>
          <p:cNvPr id="8" name="Platshållare för innehåll 7"/>
          <p:cNvSpPr>
            <a:spLocks noGrp="1"/>
          </p:cNvSpPr>
          <p:nvPr>
            <p:ph idx="1"/>
          </p:nvPr>
        </p:nvSpPr>
        <p:spPr>
          <a:xfrm>
            <a:off x="609600" y="1340769"/>
            <a:ext cx="8229600" cy="469415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sv-SE" sz="4900" b="1" dirty="0" smtClean="0"/>
          </a:p>
          <a:p>
            <a:pPr marL="0" indent="0">
              <a:buNone/>
            </a:pPr>
            <a:r>
              <a:rPr lang="sv-SE" sz="4000" b="1" dirty="0" smtClean="0"/>
              <a:t>6. Ungdomskonsulent – forts</a:t>
            </a:r>
          </a:p>
          <a:p>
            <a:pPr marL="0" indent="0">
              <a:buNone/>
            </a:pPr>
            <a:endParaRPr lang="sv-SE" sz="2800" b="1" dirty="0" smtClean="0"/>
          </a:p>
          <a:p>
            <a:pPr lvl="0"/>
            <a:r>
              <a:rPr lang="sv-SE" sz="2800" dirty="0"/>
              <a:t>Ge struktur till den löpande ungdomsverksamheten</a:t>
            </a:r>
          </a:p>
          <a:p>
            <a:pPr lvl="0"/>
            <a:r>
              <a:rPr lang="sv-SE" sz="2800" dirty="0"/>
              <a:t>Ansvar för budget avseende </a:t>
            </a:r>
            <a:r>
              <a:rPr lang="sv-SE" sz="2800" dirty="0" smtClean="0"/>
              <a:t>ungdomsverksamheten</a:t>
            </a:r>
            <a:endParaRPr lang="sv-SE" sz="2800" b="1" dirty="0" smtClean="0"/>
          </a:p>
          <a:p>
            <a:pPr>
              <a:buFont typeface="Arial" pitchFamily="34" charset="0"/>
              <a:buChar char="•"/>
            </a:pPr>
            <a:r>
              <a:rPr lang="sv-SE" sz="2800" dirty="0" smtClean="0"/>
              <a:t>Övergripande struktur för ideellt arbete som krävs av spelare och föräldrar i SIBK (kontrakt)</a:t>
            </a:r>
          </a:p>
          <a:p>
            <a:pPr lvl="0"/>
            <a:r>
              <a:rPr lang="sv-SE" sz="2800" dirty="0" smtClean="0"/>
              <a:t>Kompetensutveckling </a:t>
            </a:r>
            <a:r>
              <a:rPr lang="sv-SE" sz="2800" dirty="0"/>
              <a:t>för tränare i föreningen (arrangera – ej leda)</a:t>
            </a:r>
          </a:p>
          <a:p>
            <a:pPr lvl="0"/>
            <a:r>
              <a:rPr lang="sv-SE" sz="2800" dirty="0"/>
              <a:t>Stöd till </a:t>
            </a:r>
            <a:r>
              <a:rPr lang="sv-SE" sz="2800" dirty="0" smtClean="0"/>
              <a:t>Storvretacupens </a:t>
            </a:r>
            <a:r>
              <a:rPr lang="sv-SE" sz="2800" dirty="0"/>
              <a:t>ledning</a:t>
            </a:r>
          </a:p>
          <a:p>
            <a:pPr lvl="0"/>
            <a:r>
              <a:rPr lang="sv-SE" sz="2800" dirty="0"/>
              <a:t>Kvalitetssäkra att lagen utvecklas </a:t>
            </a:r>
            <a:r>
              <a:rPr lang="sv-SE" sz="2800" dirty="0" smtClean="0"/>
              <a:t>enligt </a:t>
            </a:r>
            <a:r>
              <a:rPr lang="sv-SE" sz="2800" dirty="0"/>
              <a:t>SIU-modellen</a:t>
            </a:r>
          </a:p>
          <a:p>
            <a:pPr marL="0" lvl="0" indent="0">
              <a:buNone/>
            </a:pPr>
            <a:endParaRPr lang="sv-SE" dirty="0"/>
          </a:p>
          <a:p>
            <a:endParaRPr lang="sv-SE" dirty="0"/>
          </a:p>
          <a:p>
            <a:endParaRPr lang="sv-SE" dirty="0" smtClean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90844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1524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pic>
        <p:nvPicPr>
          <p:cNvPr id="9" name="Bildobjekt 8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01000" y="5791200"/>
            <a:ext cx="838200" cy="8382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sp>
        <p:nvSpPr>
          <p:cNvPr id="8" name="Platshållare för innehåll 7"/>
          <p:cNvSpPr>
            <a:spLocks noGrp="1"/>
          </p:cNvSpPr>
          <p:nvPr>
            <p:ph idx="1"/>
          </p:nvPr>
        </p:nvSpPr>
        <p:spPr>
          <a:xfrm>
            <a:off x="609600" y="1340769"/>
            <a:ext cx="8229600" cy="469415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sv-SE" sz="3400" b="1" dirty="0" smtClean="0"/>
          </a:p>
          <a:p>
            <a:pPr marL="0" indent="0">
              <a:buNone/>
            </a:pPr>
            <a:r>
              <a:rPr lang="sv-SE" sz="3400" b="1" dirty="0" smtClean="0"/>
              <a:t>6. Ungdomskonsulent – forts</a:t>
            </a:r>
          </a:p>
          <a:p>
            <a:pPr marL="0" indent="0">
              <a:buNone/>
            </a:pPr>
            <a:endParaRPr lang="sv-SE" sz="2400" b="1" dirty="0" smtClean="0"/>
          </a:p>
          <a:p>
            <a:pPr lvl="0">
              <a:buFont typeface="Arial" pitchFamily="34" charset="0"/>
              <a:buChar char="•"/>
            </a:pPr>
            <a:r>
              <a:rPr lang="sv-SE" sz="2400" dirty="0"/>
              <a:t>Införa utveckling för äldre spelare till att bli </a:t>
            </a:r>
            <a:r>
              <a:rPr lang="sv-SE" sz="2400" dirty="0" smtClean="0"/>
              <a:t>hjälptränare/ domare</a:t>
            </a:r>
            <a:endParaRPr lang="sv-SE" sz="2400" b="1" dirty="0" smtClean="0"/>
          </a:p>
          <a:p>
            <a:pPr lvl="0"/>
            <a:r>
              <a:rPr lang="sv-SE" sz="2400" dirty="0"/>
              <a:t>Arrangera ledarträffar</a:t>
            </a:r>
          </a:p>
          <a:p>
            <a:pPr lvl="0"/>
            <a:r>
              <a:rPr lang="sv-SE" sz="2400" dirty="0"/>
              <a:t>Plan för byte av tränare när lagen växer och utvecklas</a:t>
            </a:r>
          </a:p>
          <a:p>
            <a:r>
              <a:rPr lang="sv-SE" sz="2400" dirty="0"/>
              <a:t>Eventuell materialbytardag</a:t>
            </a:r>
            <a:r>
              <a:rPr lang="sv-SE" sz="2400" dirty="0" smtClean="0"/>
              <a:t>?</a:t>
            </a:r>
          </a:p>
          <a:p>
            <a:endParaRPr lang="sv-SE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sv-SE" sz="2400" dirty="0" smtClean="0">
                <a:solidFill>
                  <a:srgbClr val="FF0000"/>
                </a:solidFill>
              </a:rPr>
              <a:t>Reflektion – Fler arbetsuppgifter/uppdrag som borde ingå </a:t>
            </a:r>
          </a:p>
          <a:p>
            <a:pPr marL="0" indent="0">
              <a:buNone/>
            </a:pPr>
            <a:r>
              <a:rPr lang="sv-SE" sz="2400" dirty="0" smtClean="0">
                <a:solidFill>
                  <a:srgbClr val="FF0000"/>
                </a:solidFill>
              </a:rPr>
              <a:t>	– eller utgå?</a:t>
            </a:r>
            <a:endParaRPr lang="sv-SE" sz="24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sv-SE" b="1" dirty="0" smtClean="0"/>
          </a:p>
          <a:p>
            <a:pPr marL="0" lvl="0" indent="0">
              <a:buNone/>
            </a:pPr>
            <a:endParaRPr lang="sv-SE" dirty="0"/>
          </a:p>
          <a:p>
            <a:endParaRPr lang="sv-SE" dirty="0"/>
          </a:p>
          <a:p>
            <a:endParaRPr lang="sv-SE" dirty="0" smtClean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25148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1524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pic>
        <p:nvPicPr>
          <p:cNvPr id="9" name="Bildobjekt 8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01000" y="5791200"/>
            <a:ext cx="838200" cy="8382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sp>
        <p:nvSpPr>
          <p:cNvPr id="8" name="Platshållare för innehåll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v-SE" sz="3700" b="1" dirty="0" smtClean="0"/>
              <a:t>7. </a:t>
            </a:r>
            <a:r>
              <a:rPr lang="sv-SE" sz="3400" b="1" dirty="0" smtClean="0"/>
              <a:t>Grupparbete</a:t>
            </a:r>
          </a:p>
          <a:p>
            <a:pPr>
              <a:buNone/>
            </a:pPr>
            <a:endParaRPr lang="sv-SE" sz="3400" b="1" dirty="0"/>
          </a:p>
          <a:p>
            <a:pPr>
              <a:buNone/>
            </a:pPr>
            <a:r>
              <a:rPr lang="sv-SE" sz="3400" b="1" dirty="0"/>
              <a:t>Vilka frågor bör UK driva 2015/2016</a:t>
            </a:r>
            <a:r>
              <a:rPr lang="sv-SE" sz="3400" b="1" dirty="0" smtClean="0"/>
              <a:t>?</a:t>
            </a:r>
            <a:endParaRPr lang="sv-SE" sz="3400" b="1" dirty="0"/>
          </a:p>
          <a:p>
            <a:pPr marL="0" indent="0">
              <a:buNone/>
            </a:pPr>
            <a:endParaRPr lang="sv-SE" dirty="0" smtClean="0"/>
          </a:p>
          <a:p>
            <a:pPr marL="514350" indent="-514350">
              <a:buFont typeface="+mj-lt"/>
              <a:buAutoNum type="arabicPeriod"/>
            </a:pPr>
            <a:r>
              <a:rPr lang="sv-SE" sz="2400" dirty="0" smtClean="0"/>
              <a:t>Dokumentera era identifierade frågor</a:t>
            </a:r>
          </a:p>
          <a:p>
            <a:pPr marL="514350" indent="-514350">
              <a:buFont typeface="+mj-lt"/>
              <a:buAutoNum type="arabicPeriod"/>
            </a:pPr>
            <a:r>
              <a:rPr lang="sv-SE" sz="2400" dirty="0" smtClean="0"/>
              <a:t>Prioritera/rangordna efter viktighetsgrad</a:t>
            </a:r>
          </a:p>
          <a:p>
            <a:pPr marL="514350" indent="-514350">
              <a:buFont typeface="+mj-lt"/>
              <a:buAutoNum type="arabicPeriod"/>
            </a:pPr>
            <a:r>
              <a:rPr lang="sv-SE" sz="2400" dirty="0" smtClean="0"/>
              <a:t>Förbered redovisning av gruppens tre högst prioriterade frågor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83332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1524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pic>
        <p:nvPicPr>
          <p:cNvPr id="9" name="Bildobjekt 8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01000" y="5791200"/>
            <a:ext cx="838200" cy="8382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sp>
        <p:nvSpPr>
          <p:cNvPr id="8" name="Platshållare för innehåll 7"/>
          <p:cNvSpPr>
            <a:spLocks noGrp="1"/>
          </p:cNvSpPr>
          <p:nvPr>
            <p:ph idx="1"/>
          </p:nvPr>
        </p:nvSpPr>
        <p:spPr>
          <a:xfrm>
            <a:off x="609600" y="1340769"/>
            <a:ext cx="8229600" cy="469415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sv-SE" sz="4900" b="1" dirty="0"/>
          </a:p>
          <a:p>
            <a:pPr marL="0" indent="0">
              <a:buNone/>
            </a:pPr>
            <a:r>
              <a:rPr lang="sv-SE" sz="4400" b="1" dirty="0" smtClean="0"/>
              <a:t>8. </a:t>
            </a:r>
            <a:r>
              <a:rPr lang="sv-SE" sz="3400" b="1" dirty="0" smtClean="0"/>
              <a:t>Övriga Frågor?</a:t>
            </a:r>
          </a:p>
          <a:p>
            <a:pPr marL="0" indent="0">
              <a:buNone/>
            </a:pPr>
            <a:endParaRPr lang="sv-SE" sz="3700" b="1" dirty="0"/>
          </a:p>
          <a:p>
            <a:pPr marL="0" lvl="0" indent="0">
              <a:buNone/>
            </a:pPr>
            <a:endParaRPr lang="sv-SE" dirty="0"/>
          </a:p>
          <a:p>
            <a:endParaRPr lang="sv-SE" dirty="0"/>
          </a:p>
          <a:p>
            <a:endParaRPr lang="sv-SE" dirty="0" smtClean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17595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1524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pic>
        <p:nvPicPr>
          <p:cNvPr id="9" name="Bildobjekt 8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01000" y="5791200"/>
            <a:ext cx="838200" cy="8382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sp>
        <p:nvSpPr>
          <p:cNvPr id="8" name="Platshållare för innehåll 7"/>
          <p:cNvSpPr>
            <a:spLocks noGrp="1"/>
          </p:cNvSpPr>
          <p:nvPr>
            <p:ph idx="1"/>
          </p:nvPr>
        </p:nvSpPr>
        <p:spPr>
          <a:xfrm>
            <a:off x="609600" y="1340769"/>
            <a:ext cx="8229600" cy="469415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sv-SE" sz="4900" b="1" dirty="0"/>
          </a:p>
          <a:p>
            <a:pPr marL="0" indent="0" algn="ctr">
              <a:buNone/>
            </a:pPr>
            <a:r>
              <a:rPr lang="sv-SE" sz="6600" b="1" smtClean="0"/>
              <a:t>TACK</a:t>
            </a:r>
            <a:r>
              <a:rPr lang="sv-SE" sz="6600" b="1" dirty="0" smtClean="0"/>
              <a:t>!</a:t>
            </a:r>
          </a:p>
          <a:p>
            <a:pPr marL="0" indent="0">
              <a:buNone/>
            </a:pPr>
            <a:endParaRPr lang="sv-SE" sz="3700" b="1" dirty="0"/>
          </a:p>
          <a:p>
            <a:pPr marL="0" lvl="0" indent="0">
              <a:buNone/>
            </a:pPr>
            <a:endParaRPr lang="sv-SE" dirty="0"/>
          </a:p>
          <a:p>
            <a:endParaRPr lang="sv-SE" dirty="0"/>
          </a:p>
          <a:p>
            <a:endParaRPr lang="sv-SE" dirty="0" smtClean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06935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1524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pic>
        <p:nvPicPr>
          <p:cNvPr id="9" name="Bildobjekt 8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01000" y="5791200"/>
            <a:ext cx="838200" cy="8382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sp>
        <p:nvSpPr>
          <p:cNvPr id="8" name="Platshållare för innehåll 7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sv-SE" sz="3700" b="1" dirty="0" smtClean="0"/>
              <a:t>Agenda</a:t>
            </a:r>
            <a:endParaRPr lang="sv-SE" sz="2600" b="1" dirty="0" smtClean="0"/>
          </a:p>
          <a:p>
            <a:pPr marL="514350" indent="-514350">
              <a:buFont typeface="+mj-lt"/>
              <a:buAutoNum type="arabicPeriod"/>
            </a:pPr>
            <a:r>
              <a:rPr lang="sv-SE" sz="2600" dirty="0" smtClean="0"/>
              <a:t>Varför det här mötet?</a:t>
            </a:r>
          </a:p>
          <a:p>
            <a:pPr marL="514350" indent="-514350">
              <a:buFont typeface="+mj-lt"/>
              <a:buAutoNum type="arabicPeriod"/>
            </a:pPr>
            <a:r>
              <a:rPr lang="sv-SE" sz="2600" dirty="0" smtClean="0"/>
              <a:t>UK:s medlemmar säsongen 2014-2015</a:t>
            </a:r>
          </a:p>
          <a:p>
            <a:pPr marL="514350" indent="-514350">
              <a:buFont typeface="+mj-lt"/>
              <a:buAutoNum type="arabicPeriod"/>
            </a:pPr>
            <a:r>
              <a:rPr lang="sv-SE" sz="2600" dirty="0" err="1" smtClean="0"/>
              <a:t>High</a:t>
            </a:r>
            <a:r>
              <a:rPr lang="sv-SE" sz="2600" dirty="0" smtClean="0"/>
              <a:t> </a:t>
            </a:r>
            <a:r>
              <a:rPr lang="sv-SE" sz="2600" dirty="0" err="1" smtClean="0"/>
              <a:t>lights</a:t>
            </a:r>
            <a:r>
              <a:rPr lang="sv-SE" sz="2600" dirty="0" smtClean="0"/>
              <a:t> 2014/2015</a:t>
            </a:r>
          </a:p>
          <a:p>
            <a:pPr marL="514350" indent="-514350">
              <a:buFont typeface="+mj-lt"/>
              <a:buAutoNum type="arabicPeriod"/>
            </a:pPr>
            <a:r>
              <a:rPr lang="sv-SE" sz="2600" dirty="0" smtClean="0"/>
              <a:t>Pågående arbete</a:t>
            </a:r>
          </a:p>
          <a:p>
            <a:pPr marL="514350" indent="-514350">
              <a:buFont typeface="+mj-lt"/>
              <a:buAutoNum type="arabicPeriod"/>
            </a:pPr>
            <a:r>
              <a:rPr lang="sv-SE" sz="2600" dirty="0" smtClean="0"/>
              <a:t>Identifierade frågor inför säsongen 2015/2016</a:t>
            </a:r>
          </a:p>
          <a:p>
            <a:pPr marL="514350" indent="-514350">
              <a:buFont typeface="+mj-lt"/>
              <a:buAutoNum type="arabicPeriod"/>
            </a:pPr>
            <a:r>
              <a:rPr lang="sv-SE" sz="2600" dirty="0" smtClean="0"/>
              <a:t>Ungdomskonsulent </a:t>
            </a:r>
          </a:p>
          <a:p>
            <a:pPr marL="514350" indent="-514350">
              <a:buFont typeface="+mj-lt"/>
              <a:buAutoNum type="arabicPeriod"/>
            </a:pPr>
            <a:r>
              <a:rPr lang="sv-SE" sz="2600" dirty="0" smtClean="0"/>
              <a:t>Grupparbete - ”Vilka frågor bör UK driva 2015/2016?”</a:t>
            </a:r>
          </a:p>
          <a:p>
            <a:pPr marL="514350" indent="-514350">
              <a:buFont typeface="+mj-lt"/>
              <a:buAutoNum type="arabicPeriod"/>
            </a:pPr>
            <a:r>
              <a:rPr lang="sv-SE" sz="2600" dirty="0" smtClean="0"/>
              <a:t>Övriga frågor</a:t>
            </a:r>
          </a:p>
          <a:p>
            <a:pPr marL="514350" indent="-514350">
              <a:buFont typeface="+mj-lt"/>
              <a:buAutoNum type="arabicPeriod"/>
            </a:pPr>
            <a:r>
              <a:rPr lang="sv-SE" sz="2600" dirty="0" smtClean="0"/>
              <a:t>Avslut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42199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1524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pic>
        <p:nvPicPr>
          <p:cNvPr id="9" name="Bildobjekt 8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01000" y="5791200"/>
            <a:ext cx="838200" cy="8382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sp>
        <p:nvSpPr>
          <p:cNvPr id="8" name="Platshållare för innehåll 7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sv-SE" sz="3700" b="1" dirty="0" smtClean="0"/>
              <a:t>1. Varför det här mötet?</a:t>
            </a:r>
            <a:endParaRPr lang="sv-SE" sz="2600" b="1" dirty="0" smtClean="0"/>
          </a:p>
          <a:p>
            <a:pPr marL="0" indent="0">
              <a:buNone/>
            </a:pPr>
            <a:endParaRPr lang="sv-SE" sz="2600" b="1" dirty="0" smtClean="0"/>
          </a:p>
          <a:p>
            <a:pPr marL="0" indent="0">
              <a:buNone/>
            </a:pPr>
            <a:r>
              <a:rPr lang="sv-SE" sz="2600" b="1" dirty="0" smtClean="0"/>
              <a:t>Mötets mål</a:t>
            </a:r>
          </a:p>
          <a:p>
            <a:pPr marL="0" indent="0">
              <a:buNone/>
            </a:pPr>
            <a:r>
              <a:rPr lang="sv-SE" sz="2600" dirty="0" smtClean="0"/>
              <a:t>Informera om vilka frågor UK arbetar med samt ge alla ungdomslag chansen att föra fram vilka frågor de anser är viktiga för UK att driva under nästa säsong (2015/2016)</a:t>
            </a:r>
          </a:p>
          <a:p>
            <a:pPr marL="0" indent="0">
              <a:buNone/>
            </a:pPr>
            <a:endParaRPr lang="sv-SE" sz="2600" dirty="0" smtClean="0"/>
          </a:p>
          <a:p>
            <a:pPr marL="0" indent="0">
              <a:buNone/>
            </a:pPr>
            <a:r>
              <a:rPr lang="sv-SE" sz="2600" b="1" dirty="0" smtClean="0"/>
              <a:t>Bakgrund</a:t>
            </a:r>
          </a:p>
          <a:p>
            <a:r>
              <a:rPr lang="sv-SE" sz="2600" dirty="0" smtClean="0"/>
              <a:t>UK:s deltagare är där av en anledning – alla har känt att det finns problem/frågor som behöver lösas</a:t>
            </a:r>
          </a:p>
          <a:p>
            <a:r>
              <a:rPr lang="sv-SE" sz="2600" dirty="0" smtClean="0"/>
              <a:t>Allt är långt ifrån klart men mycket pågår</a:t>
            </a:r>
          </a:p>
          <a:p>
            <a:r>
              <a:rPr lang="sv-SE" sz="2600" dirty="0"/>
              <a:t>V</a:t>
            </a:r>
            <a:r>
              <a:rPr lang="sv-SE" sz="2600" dirty="0" smtClean="0"/>
              <a:t>idga vyerna inför 2015/2016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03084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1524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pic>
        <p:nvPicPr>
          <p:cNvPr id="9" name="Bildobjekt 8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01000" y="5791200"/>
            <a:ext cx="838200" cy="8382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sp>
        <p:nvSpPr>
          <p:cNvPr id="8" name="Platshållare för innehåll 7"/>
          <p:cNvSpPr>
            <a:spLocks noGrp="1"/>
          </p:cNvSpPr>
          <p:nvPr>
            <p:ph idx="1"/>
          </p:nvPr>
        </p:nvSpPr>
        <p:spPr>
          <a:xfrm>
            <a:off x="1403648" y="1600200"/>
            <a:ext cx="7283152" cy="45259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sv-SE" sz="3700" b="1" dirty="0" smtClean="0"/>
              <a:t>2. UK:s deltagare säsongen 2014/2015</a:t>
            </a:r>
            <a:endParaRPr lang="sv-SE" sz="2600" b="1" dirty="0" smtClean="0"/>
          </a:p>
          <a:p>
            <a:pPr marL="0" indent="0">
              <a:buNone/>
            </a:pPr>
            <a:r>
              <a:rPr lang="sv-SE" sz="2600" dirty="0" smtClean="0"/>
              <a:t>Susanne Dammert</a:t>
            </a:r>
          </a:p>
          <a:p>
            <a:pPr marL="0" indent="0">
              <a:buNone/>
            </a:pPr>
            <a:r>
              <a:rPr lang="sv-SE" sz="2600" dirty="0" smtClean="0"/>
              <a:t>Linnéa </a:t>
            </a:r>
            <a:r>
              <a:rPr lang="sv-SE" sz="2600" dirty="0" err="1" smtClean="0"/>
              <a:t>Aveholt</a:t>
            </a:r>
            <a:endParaRPr lang="sv-SE" sz="2600" dirty="0" smtClean="0"/>
          </a:p>
          <a:p>
            <a:pPr marL="0" indent="0">
              <a:buNone/>
            </a:pPr>
            <a:r>
              <a:rPr lang="sv-SE" sz="2600" dirty="0" smtClean="0"/>
              <a:t>Carola Blom</a:t>
            </a:r>
          </a:p>
          <a:p>
            <a:pPr marL="0" indent="0">
              <a:buNone/>
            </a:pPr>
            <a:r>
              <a:rPr lang="sv-SE" sz="2600" dirty="0" smtClean="0"/>
              <a:t>Carola Samuelsson</a:t>
            </a:r>
          </a:p>
          <a:p>
            <a:pPr marL="0" indent="0">
              <a:buNone/>
            </a:pPr>
            <a:r>
              <a:rPr lang="sv-SE" sz="2600" dirty="0" smtClean="0"/>
              <a:t>Stefan Forsman</a:t>
            </a:r>
          </a:p>
          <a:p>
            <a:pPr marL="0" indent="0">
              <a:buNone/>
            </a:pPr>
            <a:r>
              <a:rPr lang="sv-SE" sz="2600" dirty="0" smtClean="0"/>
              <a:t>Peter Johansson</a:t>
            </a:r>
          </a:p>
          <a:p>
            <a:pPr marL="0" indent="0">
              <a:buNone/>
            </a:pPr>
            <a:r>
              <a:rPr lang="sv-SE" sz="2600" dirty="0" smtClean="0"/>
              <a:t>Joakim Bernström</a:t>
            </a:r>
          </a:p>
          <a:p>
            <a:pPr marL="0" indent="0">
              <a:buNone/>
            </a:pPr>
            <a:r>
              <a:rPr lang="sv-SE" sz="2600" dirty="0" smtClean="0"/>
              <a:t>Mats </a:t>
            </a:r>
            <a:r>
              <a:rPr lang="sv-SE" sz="2600" dirty="0" err="1" smtClean="0"/>
              <a:t>Karlenius</a:t>
            </a:r>
            <a:endParaRPr lang="sv-SE" sz="2600" dirty="0" smtClean="0"/>
          </a:p>
          <a:p>
            <a:pPr marL="0" indent="0">
              <a:buNone/>
            </a:pPr>
            <a:r>
              <a:rPr lang="sv-SE" sz="2600" dirty="0" smtClean="0"/>
              <a:t>Kent Berglund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03084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1524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pic>
        <p:nvPicPr>
          <p:cNvPr id="9" name="Bildobjekt 8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01000" y="5791200"/>
            <a:ext cx="838200" cy="8382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sp>
        <p:nvSpPr>
          <p:cNvPr id="8" name="Platshållare för innehåll 7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sv-SE" sz="3700" b="1" dirty="0" smtClean="0"/>
              <a:t>3. Ungdomskommittén - säsongen 2014/2015 - </a:t>
            </a:r>
            <a:r>
              <a:rPr lang="sv-SE" sz="3700" b="1" dirty="0" err="1" smtClean="0"/>
              <a:t>High</a:t>
            </a:r>
            <a:r>
              <a:rPr lang="sv-SE" sz="3700" b="1" dirty="0" smtClean="0"/>
              <a:t> </a:t>
            </a:r>
            <a:r>
              <a:rPr lang="sv-SE" sz="3700" b="1" dirty="0" err="1" smtClean="0"/>
              <a:t>lights</a:t>
            </a:r>
            <a:endParaRPr lang="sv-SE" sz="3700" b="1" dirty="0" smtClean="0"/>
          </a:p>
          <a:p>
            <a:pPr>
              <a:buNone/>
            </a:pPr>
            <a:endParaRPr lang="sv-SE" sz="2600" b="1" dirty="0" smtClean="0"/>
          </a:p>
          <a:p>
            <a:r>
              <a:rPr lang="sv-SE" sz="2600" dirty="0" smtClean="0"/>
              <a:t>Fördelning av träningstider</a:t>
            </a:r>
          </a:p>
          <a:p>
            <a:r>
              <a:rPr lang="sv-SE" sz="2600" dirty="0" smtClean="0"/>
              <a:t>Fördelning av matchtröjor</a:t>
            </a:r>
          </a:p>
          <a:p>
            <a:r>
              <a:rPr lang="sv-SE" sz="2600" dirty="0" smtClean="0"/>
              <a:t>Ledaraktiviteter t.ex. utbildningar, julbord samt Tina Thörner</a:t>
            </a:r>
          </a:p>
          <a:p>
            <a:r>
              <a:rPr lang="sv-SE" sz="2600" dirty="0" smtClean="0"/>
              <a:t>Ungdomsmanifestationen</a:t>
            </a:r>
          </a:p>
          <a:p>
            <a:r>
              <a:rPr lang="sv-SE" sz="2600" dirty="0" smtClean="0"/>
              <a:t>Fadderverksamheten</a:t>
            </a:r>
          </a:p>
          <a:p>
            <a:r>
              <a:rPr lang="sv-SE" sz="2600" dirty="0" smtClean="0"/>
              <a:t>Storvretacupen; arbetspassfördelning och arbetspass-beskrivningar</a:t>
            </a:r>
          </a:p>
          <a:p>
            <a:r>
              <a:rPr lang="sv-SE" sz="2600" dirty="0" smtClean="0"/>
              <a:t>Nattvandring; stöd till styrelsen i planering och genomförande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01651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1524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pic>
        <p:nvPicPr>
          <p:cNvPr id="9" name="Bildobjekt 8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01000" y="5791200"/>
            <a:ext cx="838200" cy="8382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sp>
        <p:nvSpPr>
          <p:cNvPr id="8" name="Platshållare för innehåll 7"/>
          <p:cNvSpPr>
            <a:spLocks noGrp="1"/>
          </p:cNvSpPr>
          <p:nvPr>
            <p:ph idx="1"/>
          </p:nvPr>
        </p:nvSpPr>
        <p:spPr>
          <a:xfrm>
            <a:off x="609600" y="1508959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v-SE" sz="3400" b="1" dirty="0" smtClean="0"/>
              <a:t>3. </a:t>
            </a:r>
            <a:r>
              <a:rPr lang="sv-SE" sz="3700" b="1" dirty="0" smtClean="0"/>
              <a:t>Ungdomskommittén - </a:t>
            </a:r>
            <a:r>
              <a:rPr lang="sv-SE" sz="3700" b="1" dirty="0"/>
              <a:t>säsongen </a:t>
            </a:r>
            <a:r>
              <a:rPr lang="sv-SE" sz="3700" b="1" dirty="0" smtClean="0"/>
              <a:t>2014/2015 </a:t>
            </a:r>
            <a:r>
              <a:rPr lang="sv-SE" sz="3700" b="1" dirty="0" err="1" smtClean="0"/>
              <a:t>High</a:t>
            </a:r>
            <a:r>
              <a:rPr lang="sv-SE" sz="3700" b="1" dirty="0" smtClean="0"/>
              <a:t> </a:t>
            </a:r>
            <a:r>
              <a:rPr lang="sv-SE" sz="3700" b="1" dirty="0" err="1" smtClean="0"/>
              <a:t>lights</a:t>
            </a:r>
            <a:r>
              <a:rPr lang="sv-SE" sz="3700" b="1" dirty="0" smtClean="0"/>
              <a:t> - forts</a:t>
            </a:r>
          </a:p>
          <a:p>
            <a:pPr marL="0" indent="0">
              <a:buNone/>
            </a:pPr>
            <a:endParaRPr lang="sv-SE" sz="2400" dirty="0" smtClean="0"/>
          </a:p>
          <a:p>
            <a:r>
              <a:rPr lang="sv-SE" sz="2600" dirty="0" smtClean="0"/>
              <a:t>Planering </a:t>
            </a:r>
            <a:r>
              <a:rPr lang="sv-SE" sz="2600" dirty="0"/>
              <a:t>för </a:t>
            </a:r>
            <a:r>
              <a:rPr lang="sv-SE" sz="2600" dirty="0" smtClean="0"/>
              <a:t>ungdomsverksamheten - lång sikt</a:t>
            </a:r>
          </a:p>
          <a:p>
            <a:r>
              <a:rPr lang="sv-SE" sz="2600" dirty="0"/>
              <a:t>Kravbild u</a:t>
            </a:r>
            <a:r>
              <a:rPr lang="sv-SE" sz="2600" dirty="0" smtClean="0"/>
              <a:t>ngdomskonsulent</a:t>
            </a:r>
          </a:p>
          <a:p>
            <a:r>
              <a:rPr lang="sv-SE" sz="2600" dirty="0" smtClean="0"/>
              <a:t>Motioner till Innebandyförbundet t.ex. JAS dam</a:t>
            </a:r>
          </a:p>
          <a:p>
            <a:r>
              <a:rPr lang="sv-SE" sz="2600" dirty="0" smtClean="0"/>
              <a:t>SIBK-Aktuellt</a:t>
            </a:r>
          </a:p>
          <a:p>
            <a:r>
              <a:rPr lang="sv-SE" sz="2600" dirty="0" smtClean="0"/>
              <a:t>Ledarträff; samarbete träningstider – den 7 april</a:t>
            </a:r>
            <a:endParaRPr lang="sv-SE" sz="2600" dirty="0"/>
          </a:p>
          <a:p>
            <a:r>
              <a:rPr lang="sv-SE" sz="2600" dirty="0" smtClean="0"/>
              <a:t>Rutin </a:t>
            </a:r>
            <a:r>
              <a:rPr lang="sv-SE" sz="2600" dirty="0"/>
              <a:t>för uppstart av nya </a:t>
            </a:r>
            <a:r>
              <a:rPr lang="sv-SE" sz="2600" dirty="0" smtClean="0"/>
              <a:t>lag</a:t>
            </a:r>
          </a:p>
          <a:p>
            <a:r>
              <a:rPr lang="sv-SE" sz="2600" dirty="0" smtClean="0"/>
              <a:t>Försäljningsaktivitet från Andersson &amp; Tillman, stöd till styrelsen</a:t>
            </a:r>
          </a:p>
          <a:p>
            <a:r>
              <a:rPr lang="sv-SE" sz="2600" dirty="0" smtClean="0"/>
              <a:t>Möte med UK-representanter – den 4 maj</a:t>
            </a:r>
          </a:p>
          <a:p>
            <a:endParaRPr lang="sv-SE" dirty="0" smtClean="0"/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36041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150895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pic>
        <p:nvPicPr>
          <p:cNvPr id="9" name="Bildobjekt 8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01000" y="5791200"/>
            <a:ext cx="838200" cy="8382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sp>
        <p:nvSpPr>
          <p:cNvPr id="8" name="Platshållare för innehåll 7"/>
          <p:cNvSpPr>
            <a:spLocks noGrp="1"/>
          </p:cNvSpPr>
          <p:nvPr>
            <p:ph idx="1"/>
          </p:nvPr>
        </p:nvSpPr>
        <p:spPr>
          <a:xfrm>
            <a:off x="609600" y="1628800"/>
            <a:ext cx="8229600" cy="48965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sz="3700" b="1" dirty="0" smtClean="0"/>
              <a:t>4. </a:t>
            </a:r>
            <a:r>
              <a:rPr lang="sv-SE" sz="3400" b="1" dirty="0" smtClean="0"/>
              <a:t>Ungdomskommittén – pågående arbete</a:t>
            </a:r>
          </a:p>
          <a:p>
            <a:pPr marL="0" indent="0">
              <a:buNone/>
            </a:pPr>
            <a:endParaRPr lang="sv-SE" sz="2600" b="1" dirty="0" smtClean="0"/>
          </a:p>
          <a:p>
            <a:r>
              <a:rPr lang="sv-SE" sz="2400" dirty="0" smtClean="0"/>
              <a:t>Inventering och beställning av tröjor till säsong 2015/2016</a:t>
            </a:r>
          </a:p>
          <a:p>
            <a:r>
              <a:rPr lang="sv-SE" sz="2400" dirty="0" smtClean="0"/>
              <a:t>Uppdragsbeskrivning ”Att vara ledare i SIBK”</a:t>
            </a:r>
          </a:p>
          <a:p>
            <a:r>
              <a:rPr lang="sv-SE" sz="2400" dirty="0" smtClean="0"/>
              <a:t>Fördelning av utbetalning från Storvretacupen</a:t>
            </a:r>
          </a:p>
          <a:p>
            <a:r>
              <a:rPr lang="sv-SE" sz="2400" dirty="0" smtClean="0"/>
              <a:t>Översyn av ungdomsverksamhetens ekonomi</a:t>
            </a:r>
          </a:p>
          <a:p>
            <a:r>
              <a:rPr lang="sv-SE" sz="2400" dirty="0" smtClean="0"/>
              <a:t>”Storvretas Barndag” - den 23 maj</a:t>
            </a:r>
          </a:p>
          <a:p>
            <a:r>
              <a:rPr lang="sv-SE" sz="2400" dirty="0" smtClean="0"/>
              <a:t>Svenska Spels ”Gräsroten”</a:t>
            </a:r>
            <a:r>
              <a:rPr lang="sv-SE" sz="2400" dirty="0"/>
              <a:t> </a:t>
            </a:r>
            <a:r>
              <a:rPr lang="sv-SE" sz="2400" dirty="0" smtClean="0"/>
              <a:t>samt Stadium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80216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1524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pic>
        <p:nvPicPr>
          <p:cNvPr id="9" name="Bildobjekt 8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01000" y="5791200"/>
            <a:ext cx="838200" cy="8382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sp>
        <p:nvSpPr>
          <p:cNvPr id="8" name="Platshållare för innehåll 7"/>
          <p:cNvSpPr>
            <a:spLocks noGrp="1"/>
          </p:cNvSpPr>
          <p:nvPr>
            <p:ph idx="1"/>
          </p:nvPr>
        </p:nvSpPr>
        <p:spPr>
          <a:xfrm>
            <a:off x="609600" y="1628800"/>
            <a:ext cx="8229600" cy="4406122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sv-SE" sz="6200" b="1" dirty="0" smtClean="0"/>
              <a:t>5. Frågor - säsong 2015/2016</a:t>
            </a:r>
          </a:p>
          <a:p>
            <a:pPr marL="0" indent="0">
              <a:buNone/>
            </a:pPr>
            <a:endParaRPr lang="sv-SE" sz="3800" b="1" dirty="0" smtClean="0"/>
          </a:p>
          <a:p>
            <a:r>
              <a:rPr lang="sv-SE" sz="4400" dirty="0" smtClean="0"/>
              <a:t>Målvaktsträning</a:t>
            </a:r>
          </a:p>
          <a:p>
            <a:r>
              <a:rPr lang="sv-SE" sz="4400" dirty="0" smtClean="0"/>
              <a:t>Rekrytering av ungdomskonsulent</a:t>
            </a:r>
          </a:p>
          <a:p>
            <a:r>
              <a:rPr lang="sv-SE" sz="4400" dirty="0" smtClean="0"/>
              <a:t>Publik årskalender</a:t>
            </a:r>
          </a:p>
          <a:p>
            <a:r>
              <a:rPr lang="sv-SE" sz="4400" dirty="0" smtClean="0"/>
              <a:t>Rapportering av lagkassa varje månad</a:t>
            </a:r>
          </a:p>
          <a:p>
            <a:r>
              <a:rPr lang="sv-SE" sz="4400" dirty="0" smtClean="0"/>
              <a:t>Kommunikation Ungdomskommittén – UK-representanter – lagen</a:t>
            </a:r>
          </a:p>
          <a:p>
            <a:r>
              <a:rPr lang="sv-SE" sz="4400" dirty="0" smtClean="0"/>
              <a:t>Föräldrautbildning, repris</a:t>
            </a:r>
          </a:p>
          <a:p>
            <a:r>
              <a:rPr lang="sv-SE" sz="4400" dirty="0" smtClean="0"/>
              <a:t>Utbildning SIU – del människan</a:t>
            </a:r>
          </a:p>
          <a:p>
            <a:r>
              <a:rPr lang="sv-SE" sz="4400" dirty="0" smtClean="0"/>
              <a:t>Förbereda 30-års </a:t>
            </a:r>
            <a:r>
              <a:rPr lang="sv-SE" sz="4400" dirty="0"/>
              <a:t>j</a:t>
            </a:r>
            <a:r>
              <a:rPr lang="sv-SE" sz="4400" dirty="0" smtClean="0"/>
              <a:t>ubileum, innebandyboll vid rondellen?</a:t>
            </a:r>
          </a:p>
          <a:p>
            <a:pPr marL="0" indent="0">
              <a:buNone/>
            </a:pPr>
            <a:endParaRPr lang="sv-SE" sz="3800" dirty="0"/>
          </a:p>
          <a:p>
            <a:endParaRPr lang="sv-SE" sz="2400" dirty="0" smtClean="0"/>
          </a:p>
          <a:p>
            <a:endParaRPr lang="sv-SE" sz="3500" dirty="0" smtClean="0"/>
          </a:p>
          <a:p>
            <a:endParaRPr lang="sv-SE" dirty="0" smtClean="0"/>
          </a:p>
          <a:p>
            <a:endParaRPr lang="sv-SE" dirty="0" smtClean="0"/>
          </a:p>
          <a:p>
            <a:endParaRPr lang="sv-SE" dirty="0" smtClean="0"/>
          </a:p>
          <a:p>
            <a:endParaRPr lang="sv-SE" dirty="0" smtClean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82108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1524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pic>
        <p:nvPicPr>
          <p:cNvPr id="9" name="Bildobjekt 8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01000" y="5791200"/>
            <a:ext cx="838200" cy="8382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sp>
        <p:nvSpPr>
          <p:cNvPr id="8" name="Platshållare för innehåll 7"/>
          <p:cNvSpPr>
            <a:spLocks noGrp="1"/>
          </p:cNvSpPr>
          <p:nvPr>
            <p:ph idx="1"/>
          </p:nvPr>
        </p:nvSpPr>
        <p:spPr>
          <a:xfrm>
            <a:off x="609600" y="1700808"/>
            <a:ext cx="8229600" cy="43341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sz="3400" b="1" dirty="0" smtClean="0"/>
              <a:t>5. Frågor - säsong 2015/2016 - forts</a:t>
            </a:r>
          </a:p>
          <a:p>
            <a:pPr marL="0" indent="0">
              <a:buNone/>
            </a:pPr>
            <a:endParaRPr lang="sv-SE" sz="2400" b="1" dirty="0" smtClean="0"/>
          </a:p>
          <a:p>
            <a:r>
              <a:rPr lang="sv-SE" sz="2400" dirty="0" smtClean="0"/>
              <a:t>Identifiera cuper som SIBK rekommenderar till olika årskullar</a:t>
            </a:r>
          </a:p>
          <a:p>
            <a:r>
              <a:rPr lang="sv-SE" sz="2400" dirty="0" err="1" smtClean="0"/>
              <a:t>SIBK:s</a:t>
            </a:r>
            <a:r>
              <a:rPr lang="sv-SE" sz="2400" dirty="0" smtClean="0"/>
              <a:t> policys</a:t>
            </a:r>
          </a:p>
          <a:p>
            <a:r>
              <a:rPr lang="sv-SE" sz="2400" dirty="0" smtClean="0"/>
              <a:t>Fler arbetsgrupper inom SIBK? </a:t>
            </a:r>
          </a:p>
          <a:p>
            <a:endParaRPr lang="sv-SE" sz="2400" dirty="0" smtClean="0"/>
          </a:p>
          <a:p>
            <a:endParaRPr lang="sv-SE" sz="3500" dirty="0" smtClean="0"/>
          </a:p>
          <a:p>
            <a:endParaRPr lang="sv-SE" dirty="0" smtClean="0"/>
          </a:p>
          <a:p>
            <a:endParaRPr lang="sv-SE" dirty="0" smtClean="0"/>
          </a:p>
          <a:p>
            <a:endParaRPr lang="sv-SE" dirty="0" smtClean="0"/>
          </a:p>
          <a:p>
            <a:endParaRPr lang="sv-SE" dirty="0" smtClean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49886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</TotalTime>
  <Words>529</Words>
  <Application>Microsoft Office PowerPoint</Application>
  <PresentationFormat>Bildspel på skärmen (4:3)</PresentationFormat>
  <Paragraphs>137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15</vt:i4>
      </vt:variant>
    </vt:vector>
  </HeadingPairs>
  <TitlesOfParts>
    <vt:vector size="16" baseType="lpstr">
      <vt:lpstr>Office-tema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Bild 1</dc:title>
  <dc:creator>Peter Johansson</dc:creator>
  <cp:lastModifiedBy>Aveholt Linnea</cp:lastModifiedBy>
  <cp:revision>28</cp:revision>
  <cp:lastPrinted>2015-05-04T09:42:44Z</cp:lastPrinted>
  <dcterms:created xsi:type="dcterms:W3CDTF">2015-03-31T07:56:00Z</dcterms:created>
  <dcterms:modified xsi:type="dcterms:W3CDTF">2015-05-07T04:17:35Z</dcterms:modified>
</cp:coreProperties>
</file>