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21"/>
  </p:notesMasterIdLst>
  <p:sldIdLst>
    <p:sldId id="256" r:id="rId2"/>
    <p:sldId id="257" r:id="rId3"/>
    <p:sldId id="258" r:id="rId4"/>
    <p:sldId id="273" r:id="rId5"/>
    <p:sldId id="274" r:id="rId6"/>
    <p:sldId id="260" r:id="rId7"/>
    <p:sldId id="261" r:id="rId8"/>
    <p:sldId id="262" r:id="rId9"/>
    <p:sldId id="263" r:id="rId10"/>
    <p:sldId id="264" r:id="rId11"/>
    <p:sldId id="265" r:id="rId12"/>
    <p:sldId id="266" r:id="rId13"/>
    <p:sldId id="267" r:id="rId14"/>
    <p:sldId id="268" r:id="rId15"/>
    <p:sldId id="269" r:id="rId16"/>
    <p:sldId id="275" r:id="rId17"/>
    <p:sldId id="270" r:id="rId18"/>
    <p:sldId id="271" r:id="rId19"/>
    <p:sldId id="272"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3" d="100"/>
          <a:sy n="203" d="100"/>
        </p:scale>
        <p:origin x="225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684b0ef6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684b0ef6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Linda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28da179e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28da179e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Erika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28da179e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28da179e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Frippe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d1afee21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d1afee21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Jensa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c58eb1f6471777c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3c58eb1f6471777c_0:notes"/>
          <p:cNvSpPr txBox="1">
            <a:spLocks noGrp="1"/>
          </p:cNvSpPr>
          <p:nvPr>
            <p:ph type="body" idx="1"/>
          </p:nvPr>
        </p:nvSpPr>
        <p:spPr>
          <a:xfrm>
            <a:off x="685484" y="4399889"/>
            <a:ext cx="5487000" cy="3601800"/>
          </a:xfrm>
          <a:prstGeom prst="rect">
            <a:avLst/>
          </a:prstGeom>
          <a:noFill/>
          <a:ln>
            <a:noFill/>
          </a:ln>
        </p:spPr>
        <p:txBody>
          <a:bodyPr spcFirstLastPara="1" wrap="square" lIns="89650" tIns="44800" rIns="89650" bIns="44800" anchor="t" anchorCtr="0">
            <a:noAutofit/>
          </a:bodyPr>
          <a:lstStyle/>
          <a:p>
            <a:pPr marL="0" lvl="0" indent="0" algn="l" rtl="0">
              <a:lnSpc>
                <a:spcPct val="115000"/>
              </a:lnSpc>
              <a:spcBef>
                <a:spcPts val="0"/>
              </a:spcBef>
              <a:spcAft>
                <a:spcPts val="0"/>
              </a:spcAft>
              <a:buNone/>
            </a:pPr>
            <a:r>
              <a:rPr lang="sv" sz="1200">
                <a:solidFill>
                  <a:schemeClr val="dk1"/>
                </a:solidFill>
                <a:latin typeface="Calibri"/>
                <a:ea typeface="Calibri"/>
                <a:cs typeface="Calibri"/>
                <a:sym typeface="Calibri"/>
              </a:rPr>
              <a:t>Jesse:</a:t>
            </a:r>
            <a:br>
              <a:rPr lang="sv" sz="1200">
                <a:solidFill>
                  <a:schemeClr val="dk1"/>
                </a:solidFill>
                <a:latin typeface="Calibri"/>
                <a:ea typeface="Calibri"/>
                <a:cs typeface="Calibri"/>
                <a:sym typeface="Calibri"/>
              </a:rPr>
            </a:br>
            <a:r>
              <a:rPr lang="sv" sz="1200">
                <a:solidFill>
                  <a:schemeClr val="dk1"/>
                </a:solidFill>
                <a:latin typeface="Calibri"/>
                <a:ea typeface="Calibri"/>
                <a:cs typeface="Calibri"/>
                <a:sym typeface="Calibri"/>
              </a:rPr>
              <a:t>Molly &amp; Lucas föräldrar-&gt; Kiosk?Stäm av med Erica först</a:t>
            </a:r>
            <a:endParaRPr sz="1200">
              <a:solidFill>
                <a:schemeClr val="dk1"/>
              </a:solidFill>
              <a:latin typeface="Calibri"/>
              <a:ea typeface="Calibri"/>
              <a:cs typeface="Calibri"/>
              <a:sym typeface="Calibri"/>
            </a:endParaRPr>
          </a:p>
        </p:txBody>
      </p:sp>
      <p:sp>
        <p:nvSpPr>
          <p:cNvPr id="255" name="Google Shape;255;g3c58eb1f6471777c_0:notes"/>
          <p:cNvSpPr txBox="1">
            <a:spLocks noGrp="1"/>
          </p:cNvSpPr>
          <p:nvPr>
            <p:ph type="sldNum" idx="12"/>
          </p:nvPr>
        </p:nvSpPr>
        <p:spPr>
          <a:xfrm>
            <a:off x="3884934" y="8685534"/>
            <a:ext cx="2971500" cy="458400"/>
          </a:xfrm>
          <a:prstGeom prst="rect">
            <a:avLst/>
          </a:prstGeom>
          <a:noFill/>
          <a:ln>
            <a:noFill/>
          </a:ln>
        </p:spPr>
        <p:txBody>
          <a:bodyPr spcFirstLastPara="1" wrap="square" lIns="89650" tIns="44800" rIns="89650" bIns="44800" anchor="b" anchorCtr="0">
            <a:noAutofit/>
          </a:bodyPr>
          <a:lstStyle/>
          <a:p>
            <a:pPr marL="0" marR="0" lvl="0" indent="0" algn="r" rtl="0">
              <a:spcBef>
                <a:spcPts val="0"/>
              </a:spcBef>
              <a:spcAft>
                <a:spcPts val="0"/>
              </a:spcAft>
              <a:buNone/>
            </a:pPr>
            <a:fld id="{00000000-1234-1234-1234-123412341234}" type="slidenum">
              <a:rPr lang="sv"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d1afee21a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d1afee21a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a:solidFill>
                  <a:srgbClr val="222222"/>
                </a:solidFill>
                <a:highlight>
                  <a:srgbClr val="FFFFFF"/>
                </a:highlight>
              </a:rPr>
              <a:t>Dennis</a:t>
            </a:r>
            <a:endParaRPr>
              <a:solidFill>
                <a:srgbClr val="222222"/>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sv">
                <a:solidFill>
                  <a:srgbClr val="222222"/>
                </a:solidFill>
                <a:highlight>
                  <a:srgbClr val="FFFFFF"/>
                </a:highlight>
              </a:rPr>
              <a:t>Fråga föräldrar om förbättringar, delaktighet, informationsspridning t.ex.</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d1afee21a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d1afee21a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Dennis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25be955f91d75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25be955f91d75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d1afee21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d1afee21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
              <a:t>Dennis -</a:t>
            </a:r>
            <a:endParaRPr/>
          </a:p>
          <a:p>
            <a:pPr marL="0" lvl="0" indent="0" algn="l" rtl="0">
              <a:spcBef>
                <a:spcPts val="0"/>
              </a:spcBef>
              <a:spcAft>
                <a:spcPts val="0"/>
              </a:spcAft>
              <a:buClr>
                <a:schemeClr val="dk1"/>
              </a:buClr>
              <a:buSzPts val="1100"/>
              <a:buFont typeface="Arial"/>
              <a:buNone/>
            </a:pPr>
            <a:r>
              <a:rPr lang="sv"/>
              <a:t>Lekebergs IF är en förening som startades 2007-09-06.</a:t>
            </a:r>
            <a:endParaRPr/>
          </a:p>
          <a:p>
            <a:pPr marL="0" lvl="0" indent="0" algn="l" rtl="0">
              <a:spcBef>
                <a:spcPts val="0"/>
              </a:spcBef>
              <a:spcAft>
                <a:spcPts val="0"/>
              </a:spcAft>
              <a:buClr>
                <a:schemeClr val="dk1"/>
              </a:buClr>
              <a:buSzPts val="1100"/>
              <a:buFont typeface="Arial"/>
              <a:buNone/>
            </a:pPr>
            <a:r>
              <a:rPr lang="sv"/>
              <a:t>Föreningen är en sammanslagning av Hidinge IF och Tångeds IF vilka båda</a:t>
            </a:r>
            <a:endParaRPr/>
          </a:p>
          <a:p>
            <a:pPr marL="0" lvl="0" indent="0" algn="l" rtl="0">
              <a:spcBef>
                <a:spcPts val="0"/>
              </a:spcBef>
              <a:spcAft>
                <a:spcPts val="0"/>
              </a:spcAft>
              <a:buClr>
                <a:schemeClr val="dk1"/>
              </a:buClr>
              <a:buSzPts val="1100"/>
              <a:buFont typeface="Arial"/>
              <a:buNone/>
            </a:pPr>
            <a:r>
              <a:rPr lang="sv"/>
              <a:t>bildades 1949  </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d1afee21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d1afee21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Jesse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d1afee21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d1afee21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Jesse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28da179e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28da179e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Danne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d1afee21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d1afee21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a:solidFill>
                  <a:srgbClr val="222222"/>
                </a:solidFill>
                <a:highlight>
                  <a:srgbClr val="FFFFFF"/>
                </a:highlight>
              </a:rPr>
              <a:t>Danne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a4d9f951fdc877f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a4d9f951fdc877f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Dennis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70f421c65e4094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70f421c65e4094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Linda</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Rubrikbild" type="title">
  <p:cSld name="TITLE">
    <p:spTree>
      <p:nvGrpSpPr>
        <p:cNvPr id="1" name="Shape 16"/>
        <p:cNvGrpSpPr/>
        <p:nvPr/>
      </p:nvGrpSpPr>
      <p:grpSpPr>
        <a:xfrm>
          <a:off x="0" y="0"/>
          <a:ext cx="0" cy="0"/>
          <a:chOff x="0" y="0"/>
          <a:chExt cx="0" cy="0"/>
        </a:xfrm>
      </p:grpSpPr>
      <p:pic>
        <p:nvPicPr>
          <p:cNvPr id="17" name="Google Shape;17;p2" descr="Brickwork-HD-R1a.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 name="Google Shape;18;p2"/>
          <p:cNvSpPr/>
          <p:nvPr/>
        </p:nvSpPr>
        <p:spPr>
          <a:xfrm>
            <a:off x="-11906" y="0"/>
            <a:ext cx="8762858" cy="4941094"/>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745"/>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 name="Google Shape;19;p2"/>
          <p:cNvSpPr/>
          <p:nvPr/>
        </p:nvSpPr>
        <p:spPr>
          <a:xfrm>
            <a:off x="0" y="3211693"/>
            <a:ext cx="8496943" cy="1521634"/>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0" name="Google Shape;20;p2"/>
          <p:cNvSpPr/>
          <p:nvPr/>
        </p:nvSpPr>
        <p:spPr>
          <a:xfrm>
            <a:off x="0" y="0"/>
            <a:ext cx="6539684" cy="342658"/>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21" name="Google Shape;21;p2"/>
          <p:cNvSpPr/>
          <p:nvPr/>
        </p:nvSpPr>
        <p:spPr>
          <a:xfrm rot="-183173">
            <a:off x="-119415" y="215627"/>
            <a:ext cx="8537453" cy="431998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 name="Google Shape;22;p2"/>
          <p:cNvSpPr txBox="1">
            <a:spLocks noGrp="1"/>
          </p:cNvSpPr>
          <p:nvPr>
            <p:ph type="ctrTitle"/>
          </p:nvPr>
        </p:nvSpPr>
        <p:spPr>
          <a:xfrm rot="-179945">
            <a:off x="668408" y="497047"/>
            <a:ext cx="7316521" cy="2074944"/>
          </a:xfrm>
          <a:prstGeom prst="rect">
            <a:avLst/>
          </a:prstGeom>
          <a:noFill/>
          <a:ln>
            <a:noFill/>
          </a:ln>
        </p:spPr>
        <p:txBody>
          <a:bodyPr spcFirstLastPara="1" wrap="square" lIns="68575" tIns="68575" rIns="68575" bIns="68575" anchor="b" anchorCtr="0">
            <a:noAutofit/>
          </a:bodyPr>
          <a:lstStyle>
            <a:lvl1pPr marR="0" lvl="0" algn="r" rtl="0">
              <a:lnSpc>
                <a:spcPct val="90000"/>
              </a:lnSpc>
              <a:spcBef>
                <a:spcPts val="0"/>
              </a:spcBef>
              <a:spcAft>
                <a:spcPts val="0"/>
              </a:spcAft>
              <a:buClr>
                <a:schemeClr val="accent1"/>
              </a:buClr>
              <a:buSzPts val="6000"/>
              <a:buFont typeface="Impact"/>
              <a:buNone/>
              <a:defRPr sz="60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3" name="Google Shape;23;p2"/>
          <p:cNvSpPr txBox="1">
            <a:spLocks noGrp="1"/>
          </p:cNvSpPr>
          <p:nvPr>
            <p:ph type="subTitle" idx="1"/>
          </p:nvPr>
        </p:nvSpPr>
        <p:spPr>
          <a:xfrm rot="-179945">
            <a:off x="737299" y="2628962"/>
            <a:ext cx="7316521" cy="412766"/>
          </a:xfrm>
          <a:prstGeom prst="rect">
            <a:avLst/>
          </a:prstGeom>
          <a:noFill/>
          <a:ln>
            <a:noFill/>
          </a:ln>
        </p:spPr>
        <p:txBody>
          <a:bodyPr spcFirstLastPara="1" wrap="square" lIns="68575" tIns="68575" rIns="68575" bIns="68575" anchor="t" anchorCtr="0">
            <a:noAutofit/>
          </a:bodyPr>
          <a:lstStyle>
            <a:lvl1pPr marR="0" lvl="0" algn="r" rtl="0">
              <a:lnSpc>
                <a:spcPct val="120000"/>
              </a:lnSpc>
              <a:spcBef>
                <a:spcPts val="800"/>
              </a:spcBef>
              <a:spcAft>
                <a:spcPts val="0"/>
              </a:spcAft>
              <a:buClr>
                <a:schemeClr val="accent1"/>
              </a:buClr>
              <a:buSzPts val="3400"/>
              <a:buFont typeface="Arial"/>
              <a:buNone/>
              <a:defRPr sz="2100" b="0" i="0" u="none" strike="noStrike" cap="none">
                <a:solidFill>
                  <a:srgbClr val="7F7F7F"/>
                </a:solidFill>
                <a:latin typeface="Impact"/>
                <a:ea typeface="Impact"/>
                <a:cs typeface="Impact"/>
                <a:sym typeface="Impact"/>
              </a:defRPr>
            </a:lvl1pPr>
            <a:lvl2pPr marR="0" lvl="1" algn="ctr"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2pPr>
            <a:lvl3pPr marR="0" lvl="2" algn="ctr" rtl="0">
              <a:lnSpc>
                <a:spcPct val="120000"/>
              </a:lnSpc>
              <a:spcBef>
                <a:spcPts val="400"/>
              </a:spcBef>
              <a:spcAft>
                <a:spcPts val="0"/>
              </a:spcAft>
              <a:buClr>
                <a:schemeClr val="accent1"/>
              </a:buClr>
              <a:buSzPts val="2200"/>
              <a:buFont typeface="Arial"/>
              <a:buNone/>
              <a:defRPr sz="1400" b="0" i="0" u="none" strike="noStrike" cap="none">
                <a:solidFill>
                  <a:schemeClr val="dk1"/>
                </a:solidFill>
                <a:latin typeface="Impact"/>
                <a:ea typeface="Impact"/>
                <a:cs typeface="Impact"/>
                <a:sym typeface="Impact"/>
              </a:defRPr>
            </a:lvl3pPr>
            <a:lvl4pPr marR="0" lvl="3" algn="ctr"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4pPr>
            <a:lvl5pPr marR="0" lvl="4" algn="ctr"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5pPr>
            <a:lvl6pPr marR="0" lvl="5" algn="ctr"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6pPr>
            <a:lvl7pPr marR="0" lvl="6" algn="ctr"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7pPr>
            <a:lvl8pPr marR="0" lvl="7" algn="ctr"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8pPr>
            <a:lvl9pPr marR="0" lvl="8" algn="ctr"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9pPr>
          </a:lstStyle>
          <a:p>
            <a:endParaRPr/>
          </a:p>
        </p:txBody>
      </p:sp>
      <p:sp>
        <p:nvSpPr>
          <p:cNvPr id="24" name="Google Shape;24;p2"/>
          <p:cNvSpPr txBox="1">
            <a:spLocks noGrp="1"/>
          </p:cNvSpPr>
          <p:nvPr>
            <p:ph type="dt" idx="10"/>
          </p:nvPr>
        </p:nvSpPr>
        <p:spPr>
          <a:xfrm rot="-180038">
            <a:off x="3711377" y="3433824"/>
            <a:ext cx="4607717" cy="872393"/>
          </a:xfrm>
          <a:prstGeom prst="rect">
            <a:avLst/>
          </a:prstGeom>
          <a:noFill/>
          <a:ln>
            <a:noFill/>
          </a:ln>
        </p:spPr>
        <p:txBody>
          <a:bodyPr spcFirstLastPara="1" wrap="square" lIns="68575" tIns="68575" rIns="68575" bIns="68575" anchor="ctr" anchorCtr="0">
            <a:noAutofit/>
          </a:bodyPr>
          <a:lstStyle>
            <a:lvl1pPr marR="0" lvl="0" algn="ctr" rtl="0">
              <a:spcBef>
                <a:spcPts val="0"/>
              </a:spcBef>
              <a:spcAft>
                <a:spcPts val="0"/>
              </a:spcAft>
              <a:buSzPts val="1100"/>
              <a:buNone/>
              <a:defRPr sz="41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25" name="Google Shape;25;p2"/>
          <p:cNvSpPr txBox="1">
            <a:spLocks noGrp="1"/>
          </p:cNvSpPr>
          <p:nvPr>
            <p:ph type="ftr" idx="11"/>
          </p:nvPr>
        </p:nvSpPr>
        <p:spPr>
          <a:xfrm rot="-180160">
            <a:off x="-4237" y="3662202"/>
            <a:ext cx="3035367" cy="896722"/>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41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26" name="Google Shape;26;p2"/>
          <p:cNvSpPr txBox="1">
            <a:spLocks noGrp="1"/>
          </p:cNvSpPr>
          <p:nvPr>
            <p:ph type="sldNum" idx="12"/>
          </p:nvPr>
        </p:nvSpPr>
        <p:spPr>
          <a:xfrm rot="-180449">
            <a:off x="7388783" y="2874442"/>
            <a:ext cx="680437" cy="373709"/>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1800" b="0" i="0" u="none" strike="noStrike" cap="none">
                <a:solidFill>
                  <a:srgbClr val="3F3F3F"/>
                </a:solidFill>
                <a:latin typeface="Impact"/>
                <a:ea typeface="Impact"/>
                <a:cs typeface="Impact"/>
                <a:sym typeface="Impact"/>
              </a:defRPr>
            </a:lvl1pPr>
            <a:lvl2pPr marL="0" marR="0" lvl="1" indent="0" algn="ctr" rtl="0">
              <a:spcBef>
                <a:spcPts val="0"/>
              </a:spcBef>
              <a:buNone/>
              <a:defRPr sz="1800" b="0" i="0" u="none" strike="noStrike" cap="none">
                <a:solidFill>
                  <a:srgbClr val="3F3F3F"/>
                </a:solidFill>
                <a:latin typeface="Impact"/>
                <a:ea typeface="Impact"/>
                <a:cs typeface="Impact"/>
                <a:sym typeface="Impact"/>
              </a:defRPr>
            </a:lvl2pPr>
            <a:lvl3pPr marL="0" marR="0" lvl="2" indent="0" algn="ctr" rtl="0">
              <a:spcBef>
                <a:spcPts val="0"/>
              </a:spcBef>
              <a:buNone/>
              <a:defRPr sz="1800" b="0" i="0" u="none" strike="noStrike" cap="none">
                <a:solidFill>
                  <a:srgbClr val="3F3F3F"/>
                </a:solidFill>
                <a:latin typeface="Impact"/>
                <a:ea typeface="Impact"/>
                <a:cs typeface="Impact"/>
                <a:sym typeface="Impact"/>
              </a:defRPr>
            </a:lvl3pPr>
            <a:lvl4pPr marL="0" marR="0" lvl="3" indent="0" algn="ctr" rtl="0">
              <a:spcBef>
                <a:spcPts val="0"/>
              </a:spcBef>
              <a:buNone/>
              <a:defRPr sz="1800" b="0" i="0" u="none" strike="noStrike" cap="none">
                <a:solidFill>
                  <a:srgbClr val="3F3F3F"/>
                </a:solidFill>
                <a:latin typeface="Impact"/>
                <a:ea typeface="Impact"/>
                <a:cs typeface="Impact"/>
                <a:sym typeface="Impact"/>
              </a:defRPr>
            </a:lvl4pPr>
            <a:lvl5pPr marL="0" marR="0" lvl="4" indent="0" algn="ctr" rtl="0">
              <a:spcBef>
                <a:spcPts val="0"/>
              </a:spcBef>
              <a:buNone/>
              <a:defRPr sz="1800" b="0" i="0" u="none" strike="noStrike" cap="none">
                <a:solidFill>
                  <a:srgbClr val="3F3F3F"/>
                </a:solidFill>
                <a:latin typeface="Impact"/>
                <a:ea typeface="Impact"/>
                <a:cs typeface="Impact"/>
                <a:sym typeface="Impact"/>
              </a:defRPr>
            </a:lvl5pPr>
            <a:lvl6pPr marL="0" marR="0" lvl="5" indent="0" algn="ctr" rtl="0">
              <a:spcBef>
                <a:spcPts val="0"/>
              </a:spcBef>
              <a:buNone/>
              <a:defRPr sz="1800" b="0" i="0" u="none" strike="noStrike" cap="none">
                <a:solidFill>
                  <a:srgbClr val="3F3F3F"/>
                </a:solidFill>
                <a:latin typeface="Impact"/>
                <a:ea typeface="Impact"/>
                <a:cs typeface="Impact"/>
                <a:sym typeface="Impact"/>
              </a:defRPr>
            </a:lvl6pPr>
            <a:lvl7pPr marL="0" marR="0" lvl="6" indent="0" algn="ctr" rtl="0">
              <a:spcBef>
                <a:spcPts val="0"/>
              </a:spcBef>
              <a:buNone/>
              <a:defRPr sz="1800" b="0" i="0" u="none" strike="noStrike" cap="none">
                <a:solidFill>
                  <a:srgbClr val="3F3F3F"/>
                </a:solidFill>
                <a:latin typeface="Impact"/>
                <a:ea typeface="Impact"/>
                <a:cs typeface="Impact"/>
                <a:sym typeface="Impact"/>
              </a:defRPr>
            </a:lvl7pPr>
            <a:lvl8pPr marL="0" marR="0" lvl="7" indent="0" algn="ctr" rtl="0">
              <a:spcBef>
                <a:spcPts val="0"/>
              </a:spcBef>
              <a:buNone/>
              <a:defRPr sz="1800" b="0" i="0" u="none" strike="noStrike" cap="none">
                <a:solidFill>
                  <a:srgbClr val="3F3F3F"/>
                </a:solidFill>
                <a:latin typeface="Impact"/>
                <a:ea typeface="Impact"/>
                <a:cs typeface="Impact"/>
                <a:sym typeface="Impact"/>
              </a:defRPr>
            </a:lvl8pPr>
            <a:lvl9pPr marL="0" marR="0" lvl="8" indent="0" algn="ctr" rtl="0">
              <a:spcBef>
                <a:spcPts val="0"/>
              </a:spcBef>
              <a:buNone/>
              <a:defRPr sz="18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
        <p:nvSpPr>
          <p:cNvPr id="27" name="Google Shape;27;p2"/>
          <p:cNvSpPr/>
          <p:nvPr/>
        </p:nvSpPr>
        <p:spPr>
          <a:xfrm rot="-178804">
            <a:off x="3165977" y="3833585"/>
            <a:ext cx="386623" cy="386623"/>
          </a:xfrm>
          <a:prstGeom prst="star5">
            <a:avLst>
              <a:gd name="adj" fmla="val 26693"/>
              <a:gd name="hf" fmla="val 105146"/>
              <a:gd name="vf" fmla="val 110557"/>
            </a:avLst>
          </a:prstGeom>
          <a:solidFill>
            <a:schemeClr val="dk1">
              <a:alpha val="4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abild med bildtext">
  <p:cSld name="Panoramabild med bild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514350" y="3079750"/>
            <a:ext cx="7796100" cy="4416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accent1"/>
              </a:buClr>
              <a:buSzPts val="2400"/>
              <a:buFont typeface="Impact"/>
              <a:buNone/>
              <a:defRPr sz="24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1" name="Google Shape;81;p11"/>
          <p:cNvSpPr>
            <a:spLocks noGrp="1"/>
          </p:cNvSpPr>
          <p:nvPr>
            <p:ph type="pic" idx="2"/>
          </p:nvPr>
        </p:nvSpPr>
        <p:spPr>
          <a:xfrm>
            <a:off x="514351" y="514349"/>
            <a:ext cx="7794300" cy="2396100"/>
          </a:xfrm>
          <a:prstGeom prst="rect">
            <a:avLst/>
          </a:prstGeom>
          <a:noFill/>
          <a:ln w="57150" cap="flat" cmpd="thinThick">
            <a:solidFill>
              <a:srgbClr val="7F7F7F"/>
            </a:solidFill>
            <a:prstDash val="solid"/>
            <a:miter lim="800000"/>
            <a:headEnd type="none" w="sm" len="sm"/>
            <a:tailEnd type="none" w="sm" len="sm"/>
          </a:ln>
        </p:spPr>
        <p:txBody>
          <a:bodyPr spcFirstLastPara="1" wrap="square" lIns="68575" tIns="68575" rIns="68575" bIns="68575" anchor="t" anchorCtr="0">
            <a:noAutofit/>
          </a:bodyPr>
          <a:lstStyle>
            <a:lvl1pPr marR="0" lvl="0" algn="ctr" rtl="0">
              <a:lnSpc>
                <a:spcPct val="120000"/>
              </a:lnSpc>
              <a:spcBef>
                <a:spcPts val="800"/>
              </a:spcBef>
              <a:spcAft>
                <a:spcPts val="0"/>
              </a:spcAft>
              <a:buClr>
                <a:schemeClr val="accent1"/>
              </a:buClr>
              <a:buSzPts val="3800"/>
              <a:buFont typeface="Arial"/>
              <a:buNone/>
              <a:defRPr sz="2400" b="0" i="0" u="none" strike="noStrike" cap="none">
                <a:solidFill>
                  <a:schemeClr val="dk1"/>
                </a:solidFill>
                <a:latin typeface="Impact"/>
                <a:ea typeface="Impact"/>
                <a:cs typeface="Impact"/>
                <a:sym typeface="Impact"/>
              </a:defRPr>
            </a:lvl1pPr>
            <a:lvl2pPr marR="0" lvl="1" algn="l" rtl="0">
              <a:lnSpc>
                <a:spcPct val="120000"/>
              </a:lnSpc>
              <a:spcBef>
                <a:spcPts val="400"/>
              </a:spcBef>
              <a:spcAft>
                <a:spcPts val="0"/>
              </a:spcAft>
              <a:buClr>
                <a:schemeClr val="accent1"/>
              </a:buClr>
              <a:buSzPts val="3400"/>
              <a:buFont typeface="Arial"/>
              <a:buNone/>
              <a:defRPr sz="2100" b="0" i="0" u="none" strike="noStrike" cap="none">
                <a:solidFill>
                  <a:schemeClr val="dk1"/>
                </a:solidFill>
                <a:latin typeface="Impact"/>
                <a:ea typeface="Impact"/>
                <a:cs typeface="Impact"/>
                <a:sym typeface="Impact"/>
              </a:defRPr>
            </a:lvl2pPr>
            <a:lvl3pPr marR="0" lvl="2" algn="l" rtl="0">
              <a:lnSpc>
                <a:spcPct val="120000"/>
              </a:lnSpc>
              <a:spcBef>
                <a:spcPts val="400"/>
              </a:spcBef>
              <a:spcAft>
                <a:spcPts val="0"/>
              </a:spcAft>
              <a:buClr>
                <a:schemeClr val="accent1"/>
              </a:buClr>
              <a:buSzPts val="2900"/>
              <a:buFont typeface="Arial"/>
              <a:buNone/>
              <a:defRPr sz="1800" b="0" i="0" u="none" strike="noStrike" cap="none">
                <a:solidFill>
                  <a:schemeClr val="dk1"/>
                </a:solidFill>
                <a:latin typeface="Impact"/>
                <a:ea typeface="Impact"/>
                <a:cs typeface="Impact"/>
                <a:sym typeface="Impact"/>
              </a:defRPr>
            </a:lvl3pPr>
            <a:lvl4pPr marR="0" lvl="3"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4pPr>
            <a:lvl5pPr marR="0" lvl="4"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5pPr>
            <a:lvl6pPr marR="0" lvl="5"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6pPr>
            <a:lvl7pPr marR="0" lvl="6"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7pPr>
            <a:lvl8pPr marR="0" lvl="7"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8pPr>
            <a:lvl9pPr marR="0" lvl="8"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9pPr>
          </a:lstStyle>
          <a:p>
            <a:endParaRPr/>
          </a:p>
        </p:txBody>
      </p:sp>
      <p:sp>
        <p:nvSpPr>
          <p:cNvPr id="82" name="Google Shape;82;p11"/>
          <p:cNvSpPr txBox="1">
            <a:spLocks noGrp="1"/>
          </p:cNvSpPr>
          <p:nvPr>
            <p:ph type="body" idx="1"/>
          </p:nvPr>
        </p:nvSpPr>
        <p:spPr>
          <a:xfrm>
            <a:off x="514335" y="3527192"/>
            <a:ext cx="7796100" cy="511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20000"/>
              </a:lnSpc>
              <a:spcBef>
                <a:spcPts val="8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9pPr>
          </a:lstStyle>
          <a:p>
            <a:endParaRPr/>
          </a:p>
        </p:txBody>
      </p:sp>
      <p:sp>
        <p:nvSpPr>
          <p:cNvPr id="83" name="Google Shape;83;p11"/>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84" name="Google Shape;84;p11"/>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85" name="Google Shape;85;p11"/>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och bildtext">
  <p:cSld name="Titel och bild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514351" y="514350"/>
            <a:ext cx="7797600" cy="2396100"/>
          </a:xfrm>
          <a:prstGeom prst="rect">
            <a:avLst/>
          </a:prstGeom>
          <a:noFill/>
          <a:ln>
            <a:noFill/>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accent1"/>
              </a:buClr>
              <a:buSzPts val="3600"/>
              <a:buFont typeface="Impact"/>
              <a:buNone/>
              <a:defRPr sz="36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8" name="Google Shape;88;p12"/>
          <p:cNvSpPr txBox="1">
            <a:spLocks noGrp="1"/>
          </p:cNvSpPr>
          <p:nvPr>
            <p:ph type="body" idx="1"/>
          </p:nvPr>
        </p:nvSpPr>
        <p:spPr>
          <a:xfrm>
            <a:off x="514334" y="3079750"/>
            <a:ext cx="7796100" cy="955200"/>
          </a:xfrm>
          <a:prstGeom prst="rect">
            <a:avLst/>
          </a:prstGeom>
          <a:noFill/>
          <a:ln>
            <a:noFill/>
          </a:ln>
        </p:spPr>
        <p:txBody>
          <a:bodyPr spcFirstLastPara="1" wrap="square" lIns="68575" tIns="68575" rIns="68575" bIns="68575" anchor="ctr" anchorCtr="0">
            <a:noAutofit/>
          </a:bodyPr>
          <a:lstStyle>
            <a:lvl1pPr marL="457200" marR="0" lvl="0" indent="-228600" algn="ctr" rtl="0">
              <a:lnSpc>
                <a:spcPct val="120000"/>
              </a:lnSpc>
              <a:spcBef>
                <a:spcPts val="800"/>
              </a:spcBef>
              <a:spcAft>
                <a:spcPts val="0"/>
              </a:spcAft>
              <a:buClr>
                <a:schemeClr val="accent1"/>
              </a:buClr>
              <a:buSzPts val="220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9pPr>
          </a:lstStyle>
          <a:p>
            <a:endParaRPr/>
          </a:p>
        </p:txBody>
      </p:sp>
      <p:sp>
        <p:nvSpPr>
          <p:cNvPr id="89" name="Google Shape;89;p12"/>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90" name="Google Shape;90;p12"/>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91" name="Google Shape;91;p12"/>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 med beskrivning">
  <p:cSld name="Citat med beskrivning">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841299" y="514350"/>
            <a:ext cx="7143900" cy="2187600"/>
          </a:xfrm>
          <a:prstGeom prst="rect">
            <a:avLst/>
          </a:prstGeom>
          <a:noFill/>
          <a:ln>
            <a:noFill/>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accent1"/>
              </a:buClr>
              <a:buSzPts val="3600"/>
              <a:buFont typeface="Impact"/>
              <a:buNone/>
              <a:defRPr sz="36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4" name="Google Shape;94;p13"/>
          <p:cNvSpPr txBox="1">
            <a:spLocks noGrp="1"/>
          </p:cNvSpPr>
          <p:nvPr>
            <p:ph type="body" idx="1"/>
          </p:nvPr>
        </p:nvSpPr>
        <p:spPr>
          <a:xfrm>
            <a:off x="1162698" y="2707524"/>
            <a:ext cx="6501000" cy="283200"/>
          </a:xfrm>
          <a:prstGeom prst="rect">
            <a:avLst/>
          </a:prstGeom>
          <a:noFill/>
          <a:ln>
            <a:noFill/>
          </a:ln>
        </p:spPr>
        <p:txBody>
          <a:bodyPr spcFirstLastPara="1" wrap="square" lIns="68575" tIns="68575" rIns="68575" bIns="68575" anchor="t" anchorCtr="0">
            <a:noAutofit/>
          </a:bodyPr>
          <a:lstStyle>
            <a:lvl1pPr marL="457200" marR="0" lvl="0" indent="-228600" algn="r" rtl="0">
              <a:lnSpc>
                <a:spcPct val="120000"/>
              </a:lnSpc>
              <a:spcBef>
                <a:spcPts val="800"/>
              </a:spcBef>
              <a:spcAft>
                <a:spcPts val="0"/>
              </a:spcAft>
              <a:buClr>
                <a:schemeClr val="accent1"/>
              </a:buClr>
              <a:buSzPts val="1700"/>
              <a:buFont typeface="Arial"/>
              <a:buNone/>
              <a:defRPr sz="1100" b="0" i="0" u="none" strike="noStrike" cap="none">
                <a:solidFill>
                  <a:srgbClr val="7F7F7F"/>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9pPr>
          </a:lstStyle>
          <a:p>
            <a:endParaRPr/>
          </a:p>
        </p:txBody>
      </p:sp>
      <p:sp>
        <p:nvSpPr>
          <p:cNvPr id="95" name="Google Shape;95;p13"/>
          <p:cNvSpPr txBox="1">
            <a:spLocks noGrp="1"/>
          </p:cNvSpPr>
          <p:nvPr>
            <p:ph type="body" idx="2"/>
          </p:nvPr>
        </p:nvSpPr>
        <p:spPr>
          <a:xfrm>
            <a:off x="514351" y="3079750"/>
            <a:ext cx="7797600" cy="951300"/>
          </a:xfrm>
          <a:prstGeom prst="rect">
            <a:avLst/>
          </a:prstGeom>
          <a:noFill/>
          <a:ln>
            <a:noFill/>
          </a:ln>
        </p:spPr>
        <p:txBody>
          <a:bodyPr spcFirstLastPara="1" wrap="square" lIns="68575" tIns="68575" rIns="68575" bIns="68575" anchor="ctr" anchorCtr="0">
            <a:noAutofit/>
          </a:bodyPr>
          <a:lstStyle>
            <a:lvl1pPr marL="457200" marR="0" lvl="0" indent="-228600" algn="ctr" rtl="0">
              <a:lnSpc>
                <a:spcPct val="120000"/>
              </a:lnSpc>
              <a:spcBef>
                <a:spcPts val="800"/>
              </a:spcBef>
              <a:spcAft>
                <a:spcPts val="0"/>
              </a:spcAft>
              <a:buClr>
                <a:schemeClr val="accent1"/>
              </a:buClr>
              <a:buSzPts val="220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9pPr>
          </a:lstStyle>
          <a:p>
            <a:endParaRPr/>
          </a:p>
        </p:txBody>
      </p:sp>
      <p:sp>
        <p:nvSpPr>
          <p:cNvPr id="96" name="Google Shape;96;p13"/>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97" name="Google Shape;97;p13"/>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98" name="Google Shape;98;p13"/>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
        <p:nvSpPr>
          <p:cNvPr id="99" name="Google Shape;99;p13"/>
          <p:cNvSpPr txBox="1"/>
          <p:nvPr/>
        </p:nvSpPr>
        <p:spPr>
          <a:xfrm>
            <a:off x="514351" y="669471"/>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6000"/>
              <a:buFont typeface="Impact"/>
              <a:buNone/>
            </a:pPr>
            <a:r>
              <a:rPr lang="sv" sz="6000" b="0" i="0" u="none" strike="noStrike" cap="none">
                <a:solidFill>
                  <a:schemeClr val="dk1"/>
                </a:solidFill>
                <a:latin typeface="Impact"/>
                <a:ea typeface="Impact"/>
                <a:cs typeface="Impact"/>
                <a:sym typeface="Impact"/>
              </a:rPr>
              <a:t>“</a:t>
            </a:r>
            <a:endParaRPr sz="1100"/>
          </a:p>
        </p:txBody>
      </p:sp>
      <p:sp>
        <p:nvSpPr>
          <p:cNvPr id="100" name="Google Shape;100;p13"/>
          <p:cNvSpPr txBox="1"/>
          <p:nvPr/>
        </p:nvSpPr>
        <p:spPr>
          <a:xfrm>
            <a:off x="7854812" y="2192120"/>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dk1"/>
              </a:buClr>
              <a:buSzPts val="6000"/>
              <a:buFont typeface="Impact"/>
              <a:buNone/>
            </a:pPr>
            <a:r>
              <a:rPr lang="sv" sz="6000" b="0" i="0" u="none" strike="noStrike" cap="none">
                <a:solidFill>
                  <a:schemeClr val="dk1"/>
                </a:solidFill>
                <a:latin typeface="Impact"/>
                <a:ea typeface="Impact"/>
                <a:cs typeface="Impact"/>
                <a:sym typeface="Impact"/>
              </a:rPr>
              <a:t>”</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nkort">
  <p:cSld name="Namnkort">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514350" y="1292890"/>
            <a:ext cx="7796100" cy="18840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accent1"/>
              </a:buClr>
              <a:buSzPts val="3600"/>
              <a:buFont typeface="Impact"/>
              <a:buNone/>
              <a:defRPr sz="36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3" name="Google Shape;103;p14"/>
          <p:cNvSpPr txBox="1">
            <a:spLocks noGrp="1"/>
          </p:cNvSpPr>
          <p:nvPr>
            <p:ph type="body" idx="1"/>
          </p:nvPr>
        </p:nvSpPr>
        <p:spPr>
          <a:xfrm>
            <a:off x="514350" y="3185601"/>
            <a:ext cx="7796100" cy="8556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20000"/>
              </a:lnSpc>
              <a:spcBef>
                <a:spcPts val="800"/>
              </a:spcBef>
              <a:spcAft>
                <a:spcPts val="0"/>
              </a:spcAft>
              <a:buClr>
                <a:schemeClr val="accent1"/>
              </a:buClr>
              <a:buSzPts val="220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9pPr>
          </a:lstStyle>
          <a:p>
            <a:endParaRPr/>
          </a:p>
        </p:txBody>
      </p:sp>
      <p:sp>
        <p:nvSpPr>
          <p:cNvPr id="104" name="Google Shape;104;p14"/>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05" name="Google Shape;105;p14"/>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06" name="Google Shape;106;p14"/>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kolumner">
  <p:cSld name="3 kolumner">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514352" y="514350"/>
            <a:ext cx="7796100" cy="864000"/>
          </a:xfrm>
          <a:prstGeom prst="rect">
            <a:avLst/>
          </a:prstGeom>
          <a:noFill/>
          <a:ln>
            <a:noFill/>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9" name="Google Shape;109;p15"/>
          <p:cNvSpPr txBox="1">
            <a:spLocks noGrp="1"/>
          </p:cNvSpPr>
          <p:nvPr>
            <p:ph type="body" idx="1"/>
          </p:nvPr>
        </p:nvSpPr>
        <p:spPr>
          <a:xfrm>
            <a:off x="514352" y="1547546"/>
            <a:ext cx="2482500" cy="432300"/>
          </a:xfrm>
          <a:prstGeom prst="rect">
            <a:avLst/>
          </a:prstGeom>
          <a:noFill/>
          <a:ln>
            <a:noFill/>
          </a:ln>
        </p:spPr>
        <p:txBody>
          <a:bodyPr spcFirstLastPara="1" wrap="square" lIns="68575" tIns="68575" rIns="68575" bIns="68575" anchor="b" anchorCtr="0">
            <a:noAutofit/>
          </a:bodyPr>
          <a:lstStyle>
            <a:lvl1pPr marL="457200" marR="0" lvl="0" indent="-228600" algn="ctr" rtl="0">
              <a:lnSpc>
                <a:spcPct val="90000"/>
              </a:lnSpc>
              <a:spcBef>
                <a:spcPts val="800"/>
              </a:spcBef>
              <a:spcAft>
                <a:spcPts val="0"/>
              </a:spcAft>
              <a:buClr>
                <a:schemeClr val="accent1"/>
              </a:buClr>
              <a:buSzPts val="2900"/>
              <a:buFont typeface="Arial"/>
              <a:buNone/>
              <a:defRPr sz="18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2400"/>
              <a:buFont typeface="Arial"/>
              <a:buNone/>
              <a:defRPr sz="15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2200"/>
              <a:buFont typeface="Arial"/>
              <a:buNone/>
              <a:defRPr sz="14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9pPr>
          </a:lstStyle>
          <a:p>
            <a:endParaRPr/>
          </a:p>
        </p:txBody>
      </p:sp>
      <p:sp>
        <p:nvSpPr>
          <p:cNvPr id="110" name="Google Shape;110;p15"/>
          <p:cNvSpPr txBox="1">
            <a:spLocks noGrp="1"/>
          </p:cNvSpPr>
          <p:nvPr>
            <p:ph type="body" idx="2"/>
          </p:nvPr>
        </p:nvSpPr>
        <p:spPr>
          <a:xfrm>
            <a:off x="514352" y="1979744"/>
            <a:ext cx="2482500" cy="20511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9pPr>
          </a:lstStyle>
          <a:p>
            <a:endParaRPr/>
          </a:p>
        </p:txBody>
      </p:sp>
      <p:sp>
        <p:nvSpPr>
          <p:cNvPr id="111" name="Google Shape;111;p15"/>
          <p:cNvSpPr txBox="1">
            <a:spLocks noGrp="1"/>
          </p:cNvSpPr>
          <p:nvPr>
            <p:ph type="body" idx="3"/>
          </p:nvPr>
        </p:nvSpPr>
        <p:spPr>
          <a:xfrm>
            <a:off x="3175966" y="1547546"/>
            <a:ext cx="2482500" cy="432300"/>
          </a:xfrm>
          <a:prstGeom prst="rect">
            <a:avLst/>
          </a:prstGeom>
          <a:noFill/>
          <a:ln>
            <a:noFill/>
          </a:ln>
        </p:spPr>
        <p:txBody>
          <a:bodyPr spcFirstLastPara="1" wrap="square" lIns="68575" tIns="68575" rIns="68575" bIns="68575" anchor="b" anchorCtr="0">
            <a:noAutofit/>
          </a:bodyPr>
          <a:lstStyle>
            <a:lvl1pPr marL="457200" marR="0" lvl="0" indent="-228600" algn="ctr" rtl="0">
              <a:lnSpc>
                <a:spcPct val="90000"/>
              </a:lnSpc>
              <a:spcBef>
                <a:spcPts val="800"/>
              </a:spcBef>
              <a:spcAft>
                <a:spcPts val="0"/>
              </a:spcAft>
              <a:buClr>
                <a:schemeClr val="accent1"/>
              </a:buClr>
              <a:buSzPts val="2900"/>
              <a:buFont typeface="Arial"/>
              <a:buNone/>
              <a:defRPr sz="18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2400"/>
              <a:buFont typeface="Arial"/>
              <a:buNone/>
              <a:defRPr sz="15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2200"/>
              <a:buFont typeface="Arial"/>
              <a:buNone/>
              <a:defRPr sz="14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9pPr>
          </a:lstStyle>
          <a:p>
            <a:endParaRPr/>
          </a:p>
        </p:txBody>
      </p:sp>
      <p:sp>
        <p:nvSpPr>
          <p:cNvPr id="112" name="Google Shape;112;p15"/>
          <p:cNvSpPr txBox="1">
            <a:spLocks noGrp="1"/>
          </p:cNvSpPr>
          <p:nvPr>
            <p:ph type="body" idx="4"/>
          </p:nvPr>
        </p:nvSpPr>
        <p:spPr>
          <a:xfrm>
            <a:off x="3175966" y="1979744"/>
            <a:ext cx="2482500" cy="20511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9pPr>
          </a:lstStyle>
          <a:p>
            <a:endParaRPr/>
          </a:p>
        </p:txBody>
      </p:sp>
      <p:sp>
        <p:nvSpPr>
          <p:cNvPr id="113" name="Google Shape;113;p15"/>
          <p:cNvSpPr txBox="1">
            <a:spLocks noGrp="1"/>
          </p:cNvSpPr>
          <p:nvPr>
            <p:ph type="body" idx="5"/>
          </p:nvPr>
        </p:nvSpPr>
        <p:spPr>
          <a:xfrm>
            <a:off x="5827785" y="1547546"/>
            <a:ext cx="2482500" cy="432300"/>
          </a:xfrm>
          <a:prstGeom prst="rect">
            <a:avLst/>
          </a:prstGeom>
          <a:noFill/>
          <a:ln>
            <a:noFill/>
          </a:ln>
        </p:spPr>
        <p:txBody>
          <a:bodyPr spcFirstLastPara="1" wrap="square" lIns="68575" tIns="68575" rIns="68575" bIns="68575" anchor="b" anchorCtr="0">
            <a:noAutofit/>
          </a:bodyPr>
          <a:lstStyle>
            <a:lvl1pPr marL="457200" marR="0" lvl="0" indent="-228600" algn="ctr" rtl="0">
              <a:lnSpc>
                <a:spcPct val="90000"/>
              </a:lnSpc>
              <a:spcBef>
                <a:spcPts val="800"/>
              </a:spcBef>
              <a:spcAft>
                <a:spcPts val="0"/>
              </a:spcAft>
              <a:buClr>
                <a:schemeClr val="accent1"/>
              </a:buClr>
              <a:buSzPts val="2900"/>
              <a:buFont typeface="Arial"/>
              <a:buNone/>
              <a:defRPr sz="18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2400"/>
              <a:buFont typeface="Arial"/>
              <a:buNone/>
              <a:defRPr sz="15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2200"/>
              <a:buFont typeface="Arial"/>
              <a:buNone/>
              <a:defRPr sz="14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9pPr>
          </a:lstStyle>
          <a:p>
            <a:endParaRPr/>
          </a:p>
        </p:txBody>
      </p:sp>
      <p:sp>
        <p:nvSpPr>
          <p:cNvPr id="114" name="Google Shape;114;p15"/>
          <p:cNvSpPr txBox="1">
            <a:spLocks noGrp="1"/>
          </p:cNvSpPr>
          <p:nvPr>
            <p:ph type="body" idx="6"/>
          </p:nvPr>
        </p:nvSpPr>
        <p:spPr>
          <a:xfrm>
            <a:off x="5827785" y="1979744"/>
            <a:ext cx="2482500" cy="20511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9pPr>
          </a:lstStyle>
          <a:p>
            <a:endParaRPr/>
          </a:p>
        </p:txBody>
      </p:sp>
      <p:sp>
        <p:nvSpPr>
          <p:cNvPr id="115" name="Google Shape;115;p15"/>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16" name="Google Shape;116;p15"/>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17" name="Google Shape;117;p15"/>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bildkolumner">
  <p:cSld name="3 bildkolumner">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514351" y="514350"/>
            <a:ext cx="7797600" cy="864000"/>
          </a:xfrm>
          <a:prstGeom prst="rect">
            <a:avLst/>
          </a:prstGeom>
          <a:noFill/>
          <a:ln>
            <a:noFill/>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0" name="Google Shape;120;p16"/>
          <p:cNvSpPr txBox="1">
            <a:spLocks noGrp="1"/>
          </p:cNvSpPr>
          <p:nvPr>
            <p:ph type="body" idx="1"/>
          </p:nvPr>
        </p:nvSpPr>
        <p:spPr>
          <a:xfrm>
            <a:off x="518880" y="2859769"/>
            <a:ext cx="2482500" cy="432300"/>
          </a:xfrm>
          <a:prstGeom prst="rect">
            <a:avLst/>
          </a:prstGeom>
          <a:noFill/>
          <a:ln>
            <a:noFill/>
          </a:ln>
        </p:spPr>
        <p:txBody>
          <a:bodyPr spcFirstLastPara="1" wrap="square" lIns="68575" tIns="68575" rIns="68575" bIns="68575" anchor="b" anchorCtr="0">
            <a:noAutofit/>
          </a:bodyPr>
          <a:lstStyle>
            <a:lvl1pPr marL="457200" marR="0" lvl="0" indent="-228600" algn="ctr" rtl="0">
              <a:lnSpc>
                <a:spcPct val="90000"/>
              </a:lnSpc>
              <a:spcBef>
                <a:spcPts val="800"/>
              </a:spcBef>
              <a:spcAft>
                <a:spcPts val="0"/>
              </a:spcAft>
              <a:buClr>
                <a:schemeClr val="accent1"/>
              </a:buClr>
              <a:buSzPts val="2600"/>
              <a:buFont typeface="Arial"/>
              <a:buNone/>
              <a:defRPr sz="17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2400"/>
              <a:buFont typeface="Arial"/>
              <a:buNone/>
              <a:defRPr sz="15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2200"/>
              <a:buFont typeface="Arial"/>
              <a:buNone/>
              <a:defRPr sz="14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9pPr>
          </a:lstStyle>
          <a:p>
            <a:endParaRPr/>
          </a:p>
        </p:txBody>
      </p:sp>
      <p:sp>
        <p:nvSpPr>
          <p:cNvPr id="121" name="Google Shape;121;p16"/>
          <p:cNvSpPr>
            <a:spLocks noGrp="1"/>
          </p:cNvSpPr>
          <p:nvPr>
            <p:ph type="pic" idx="2"/>
          </p:nvPr>
        </p:nvSpPr>
        <p:spPr>
          <a:xfrm>
            <a:off x="514335" y="1547546"/>
            <a:ext cx="2482500" cy="1152600"/>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68575" tIns="68575" rIns="68575" bIns="68575" anchor="t" anchorCtr="0">
            <a:noAutofit/>
          </a:bodyPr>
          <a:lstStyle>
            <a:lvl1pPr marR="0" lvl="0" algn="ctr" rtl="0">
              <a:lnSpc>
                <a:spcPct val="120000"/>
              </a:lnSpc>
              <a:spcBef>
                <a:spcPts val="8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1pPr>
            <a:lvl2pPr marR="0" lvl="1"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2pPr>
            <a:lvl3pPr marR="0" lvl="2"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3pPr>
            <a:lvl4pPr marR="0" lvl="3"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4pPr>
            <a:lvl5pPr marR="0" lvl="4"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5pPr>
            <a:lvl6pPr marR="0" lvl="5"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6pPr>
            <a:lvl7pPr marR="0" lvl="6"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7pPr>
            <a:lvl8pPr marR="0" lvl="7"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8pPr>
            <a:lvl9pPr marR="0" lvl="8"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9pPr>
          </a:lstStyle>
          <a:p>
            <a:endParaRPr/>
          </a:p>
        </p:txBody>
      </p:sp>
      <p:sp>
        <p:nvSpPr>
          <p:cNvPr id="122" name="Google Shape;122;p16"/>
          <p:cNvSpPr txBox="1">
            <a:spLocks noGrp="1"/>
          </p:cNvSpPr>
          <p:nvPr>
            <p:ph type="body" idx="3"/>
          </p:nvPr>
        </p:nvSpPr>
        <p:spPr>
          <a:xfrm>
            <a:off x="518880" y="3291965"/>
            <a:ext cx="2482500" cy="7389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9pPr>
          </a:lstStyle>
          <a:p>
            <a:endParaRPr/>
          </a:p>
        </p:txBody>
      </p:sp>
      <p:sp>
        <p:nvSpPr>
          <p:cNvPr id="123" name="Google Shape;123;p16"/>
          <p:cNvSpPr txBox="1">
            <a:spLocks noGrp="1"/>
          </p:cNvSpPr>
          <p:nvPr>
            <p:ph type="body" idx="4"/>
          </p:nvPr>
        </p:nvSpPr>
        <p:spPr>
          <a:xfrm>
            <a:off x="3178058" y="2859769"/>
            <a:ext cx="2482500" cy="432300"/>
          </a:xfrm>
          <a:prstGeom prst="rect">
            <a:avLst/>
          </a:prstGeom>
          <a:noFill/>
          <a:ln>
            <a:noFill/>
          </a:ln>
        </p:spPr>
        <p:txBody>
          <a:bodyPr spcFirstLastPara="1" wrap="square" lIns="68575" tIns="68575" rIns="68575" bIns="68575" anchor="b" anchorCtr="0">
            <a:noAutofit/>
          </a:bodyPr>
          <a:lstStyle>
            <a:lvl1pPr marL="457200" marR="0" lvl="0" indent="-228600" algn="ctr" rtl="0">
              <a:lnSpc>
                <a:spcPct val="90000"/>
              </a:lnSpc>
              <a:spcBef>
                <a:spcPts val="800"/>
              </a:spcBef>
              <a:spcAft>
                <a:spcPts val="0"/>
              </a:spcAft>
              <a:buClr>
                <a:schemeClr val="accent1"/>
              </a:buClr>
              <a:buSzPts val="2600"/>
              <a:buFont typeface="Arial"/>
              <a:buNone/>
              <a:defRPr sz="17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2400"/>
              <a:buFont typeface="Arial"/>
              <a:buNone/>
              <a:defRPr sz="15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2200"/>
              <a:buFont typeface="Arial"/>
              <a:buNone/>
              <a:defRPr sz="14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9pPr>
          </a:lstStyle>
          <a:p>
            <a:endParaRPr/>
          </a:p>
        </p:txBody>
      </p:sp>
      <p:sp>
        <p:nvSpPr>
          <p:cNvPr id="124" name="Google Shape;124;p16"/>
          <p:cNvSpPr>
            <a:spLocks noGrp="1"/>
          </p:cNvSpPr>
          <p:nvPr>
            <p:ph type="pic" idx="5"/>
          </p:nvPr>
        </p:nvSpPr>
        <p:spPr>
          <a:xfrm>
            <a:off x="3176999" y="1547546"/>
            <a:ext cx="2482500" cy="1151400"/>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68575" tIns="68575" rIns="68575" bIns="68575" anchor="t" anchorCtr="0">
            <a:noAutofit/>
          </a:bodyPr>
          <a:lstStyle>
            <a:lvl1pPr marR="0" lvl="0" algn="ctr" rtl="0">
              <a:lnSpc>
                <a:spcPct val="120000"/>
              </a:lnSpc>
              <a:spcBef>
                <a:spcPts val="8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1pPr>
            <a:lvl2pPr marR="0" lvl="1"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2pPr>
            <a:lvl3pPr marR="0" lvl="2"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3pPr>
            <a:lvl4pPr marR="0" lvl="3"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4pPr>
            <a:lvl5pPr marR="0" lvl="4"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5pPr>
            <a:lvl6pPr marR="0" lvl="5"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6pPr>
            <a:lvl7pPr marR="0" lvl="6"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7pPr>
            <a:lvl8pPr marR="0" lvl="7"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8pPr>
            <a:lvl9pPr marR="0" lvl="8"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9pPr>
          </a:lstStyle>
          <a:p>
            <a:endParaRPr/>
          </a:p>
        </p:txBody>
      </p:sp>
      <p:sp>
        <p:nvSpPr>
          <p:cNvPr id="125" name="Google Shape;125;p16"/>
          <p:cNvSpPr txBox="1">
            <a:spLocks noGrp="1"/>
          </p:cNvSpPr>
          <p:nvPr>
            <p:ph type="body" idx="6"/>
          </p:nvPr>
        </p:nvSpPr>
        <p:spPr>
          <a:xfrm>
            <a:off x="3176999" y="3291964"/>
            <a:ext cx="2482500" cy="7389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9pPr>
          </a:lstStyle>
          <a:p>
            <a:endParaRPr/>
          </a:p>
        </p:txBody>
      </p:sp>
      <p:sp>
        <p:nvSpPr>
          <p:cNvPr id="126" name="Google Shape;126;p16"/>
          <p:cNvSpPr txBox="1">
            <a:spLocks noGrp="1"/>
          </p:cNvSpPr>
          <p:nvPr>
            <p:ph type="body" idx="7"/>
          </p:nvPr>
        </p:nvSpPr>
        <p:spPr>
          <a:xfrm>
            <a:off x="5826708" y="2859769"/>
            <a:ext cx="2482500" cy="432300"/>
          </a:xfrm>
          <a:prstGeom prst="rect">
            <a:avLst/>
          </a:prstGeom>
          <a:noFill/>
          <a:ln>
            <a:noFill/>
          </a:ln>
        </p:spPr>
        <p:txBody>
          <a:bodyPr spcFirstLastPara="1" wrap="square" lIns="68575" tIns="68575" rIns="68575" bIns="68575" anchor="b" anchorCtr="0">
            <a:noAutofit/>
          </a:bodyPr>
          <a:lstStyle>
            <a:lvl1pPr marL="457200" marR="0" lvl="0" indent="-228600" algn="ctr" rtl="0">
              <a:lnSpc>
                <a:spcPct val="90000"/>
              </a:lnSpc>
              <a:spcBef>
                <a:spcPts val="800"/>
              </a:spcBef>
              <a:spcAft>
                <a:spcPts val="0"/>
              </a:spcAft>
              <a:buClr>
                <a:schemeClr val="accent1"/>
              </a:buClr>
              <a:buSzPts val="2600"/>
              <a:buFont typeface="Arial"/>
              <a:buNone/>
              <a:defRPr sz="17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2400"/>
              <a:buFont typeface="Arial"/>
              <a:buNone/>
              <a:defRPr sz="15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2200"/>
              <a:buFont typeface="Arial"/>
              <a:buNone/>
              <a:defRPr sz="14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9pPr>
          </a:lstStyle>
          <a:p>
            <a:endParaRPr/>
          </a:p>
        </p:txBody>
      </p:sp>
      <p:sp>
        <p:nvSpPr>
          <p:cNvPr id="127" name="Google Shape;127;p16"/>
          <p:cNvSpPr>
            <a:spLocks noGrp="1"/>
          </p:cNvSpPr>
          <p:nvPr>
            <p:ph type="pic" idx="8"/>
          </p:nvPr>
        </p:nvSpPr>
        <p:spPr>
          <a:xfrm>
            <a:off x="5826614" y="1547545"/>
            <a:ext cx="2482500" cy="1152900"/>
          </a:xfrm>
          <a:prstGeom prst="roundRect">
            <a:avLst>
              <a:gd name="adj" fmla="val 0"/>
            </a:avLst>
          </a:prstGeom>
          <a:noFill/>
          <a:ln w="57150" cap="flat" cmpd="thinThick">
            <a:solidFill>
              <a:srgbClr val="7F7F7F"/>
            </a:solidFill>
            <a:prstDash val="solid"/>
            <a:miter lim="800000"/>
            <a:headEnd type="none" w="sm" len="sm"/>
            <a:tailEnd type="none" w="sm" len="sm"/>
          </a:ln>
        </p:spPr>
        <p:txBody>
          <a:bodyPr spcFirstLastPara="1" wrap="square" lIns="68575" tIns="68575" rIns="68575" bIns="68575" anchor="t" anchorCtr="0">
            <a:noAutofit/>
          </a:bodyPr>
          <a:lstStyle>
            <a:lvl1pPr marR="0" lvl="0" algn="ctr" rtl="0">
              <a:lnSpc>
                <a:spcPct val="120000"/>
              </a:lnSpc>
              <a:spcBef>
                <a:spcPts val="8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1pPr>
            <a:lvl2pPr marR="0" lvl="1"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2pPr>
            <a:lvl3pPr marR="0" lvl="2"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3pPr>
            <a:lvl4pPr marR="0" lvl="3"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4pPr>
            <a:lvl5pPr marR="0" lvl="4"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5pPr>
            <a:lvl6pPr marR="0" lvl="5"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6pPr>
            <a:lvl7pPr marR="0" lvl="6"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7pPr>
            <a:lvl8pPr marR="0" lvl="7"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8pPr>
            <a:lvl9pPr marR="0" lvl="8" algn="l" rtl="0">
              <a:lnSpc>
                <a:spcPct val="120000"/>
              </a:lnSpc>
              <a:spcBef>
                <a:spcPts val="400"/>
              </a:spcBef>
              <a:spcAft>
                <a:spcPts val="0"/>
              </a:spcAft>
              <a:buClr>
                <a:schemeClr val="accent1"/>
              </a:buClr>
              <a:buSzPts val="1900"/>
              <a:buFont typeface="Arial"/>
              <a:buNone/>
              <a:defRPr sz="1200" b="0" i="0" u="none" strike="noStrike" cap="none">
                <a:solidFill>
                  <a:schemeClr val="dk1"/>
                </a:solidFill>
                <a:latin typeface="Impact"/>
                <a:ea typeface="Impact"/>
                <a:cs typeface="Impact"/>
                <a:sym typeface="Impact"/>
              </a:defRPr>
            </a:lvl9pPr>
          </a:lstStyle>
          <a:p>
            <a:endParaRPr/>
          </a:p>
        </p:txBody>
      </p:sp>
      <p:sp>
        <p:nvSpPr>
          <p:cNvPr id="128" name="Google Shape;128;p16"/>
          <p:cNvSpPr txBox="1">
            <a:spLocks noGrp="1"/>
          </p:cNvSpPr>
          <p:nvPr>
            <p:ph type="body" idx="9"/>
          </p:nvPr>
        </p:nvSpPr>
        <p:spPr>
          <a:xfrm>
            <a:off x="5826614" y="3291963"/>
            <a:ext cx="2482500" cy="7389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100"/>
              <a:buFont typeface="Arial"/>
              <a:buNone/>
              <a:defRPr sz="700" b="0" i="0" u="none" strike="noStrike" cap="none">
                <a:solidFill>
                  <a:schemeClr val="dk1"/>
                </a:solidFill>
                <a:latin typeface="Impact"/>
                <a:ea typeface="Impact"/>
                <a:cs typeface="Impact"/>
                <a:sym typeface="Impact"/>
              </a:defRPr>
            </a:lvl9pPr>
          </a:lstStyle>
          <a:p>
            <a:endParaRPr/>
          </a:p>
        </p:txBody>
      </p:sp>
      <p:sp>
        <p:nvSpPr>
          <p:cNvPr id="129" name="Google Shape;129;p16"/>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30" name="Google Shape;130;p16"/>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31" name="Google Shape;131;p16"/>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514351" y="514350"/>
            <a:ext cx="7797600" cy="864000"/>
          </a:xfrm>
          <a:prstGeom prst="rect">
            <a:avLst/>
          </a:prstGeom>
          <a:noFill/>
          <a:ln>
            <a:noFill/>
          </a:ln>
        </p:spPr>
        <p:txBody>
          <a:bodyPr spcFirstLastPara="1" wrap="square" lIns="68575" tIns="68575" rIns="68575" bIns="68575" anchor="ctr" anchorCtr="0">
            <a:noAutofit/>
          </a:bodyPr>
          <a:lstStyle>
            <a:lvl1pPr marR="0" lvl="0" algn="r"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4" name="Google Shape;134;p17"/>
          <p:cNvSpPr txBox="1">
            <a:spLocks noGrp="1"/>
          </p:cNvSpPr>
          <p:nvPr>
            <p:ph type="body" idx="1"/>
          </p:nvPr>
        </p:nvSpPr>
        <p:spPr>
          <a:xfrm rot="5400000">
            <a:off x="3170630" y="-1108803"/>
            <a:ext cx="2483400" cy="77961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120000"/>
              </a:lnSpc>
              <a:spcBef>
                <a:spcPts val="800"/>
              </a:spcBef>
              <a:spcAft>
                <a:spcPts val="0"/>
              </a:spcAft>
              <a:buClr>
                <a:schemeClr val="accent1"/>
              </a:buClr>
              <a:buSzPts val="2400"/>
              <a:buFont typeface="Arial"/>
              <a:buChar char="•"/>
              <a:defRPr sz="1500" b="0" i="0" u="none" strike="noStrike" cap="none">
                <a:solidFill>
                  <a:schemeClr val="dk1"/>
                </a:solidFill>
                <a:latin typeface="Impact"/>
                <a:ea typeface="Impact"/>
                <a:cs typeface="Impact"/>
                <a:sym typeface="Impact"/>
              </a:defRPr>
            </a:lvl1pPr>
            <a:lvl2pPr marL="914400" marR="0" lvl="1" indent="-368300" algn="l" rtl="0">
              <a:lnSpc>
                <a:spcPct val="120000"/>
              </a:lnSpc>
              <a:spcBef>
                <a:spcPts val="400"/>
              </a:spcBef>
              <a:spcAft>
                <a:spcPts val="0"/>
              </a:spcAft>
              <a:buClr>
                <a:schemeClr val="accent1"/>
              </a:buClr>
              <a:buSzPts val="2200"/>
              <a:buFont typeface="Arial"/>
              <a:buChar char="•"/>
              <a:defRPr sz="1400" b="0" i="0" u="none" strike="noStrike" cap="none">
                <a:solidFill>
                  <a:schemeClr val="dk1"/>
                </a:solidFill>
                <a:latin typeface="Impact"/>
                <a:ea typeface="Impact"/>
                <a:cs typeface="Impact"/>
                <a:sym typeface="Impact"/>
              </a:defRPr>
            </a:lvl2pPr>
            <a:lvl3pPr marL="1371600" marR="0" lvl="2" indent="-349250" algn="l" rtl="0">
              <a:lnSpc>
                <a:spcPct val="120000"/>
              </a:lnSpc>
              <a:spcBef>
                <a:spcPts val="400"/>
              </a:spcBef>
              <a:spcAft>
                <a:spcPts val="0"/>
              </a:spcAft>
              <a:buClr>
                <a:schemeClr val="accent1"/>
              </a:buClr>
              <a:buSzPts val="1900"/>
              <a:buFont typeface="Arial"/>
              <a:buChar char="•"/>
              <a:defRPr sz="1200" b="0" i="0" u="none" strike="noStrike" cap="none">
                <a:solidFill>
                  <a:schemeClr val="dk1"/>
                </a:solidFill>
                <a:latin typeface="Impact"/>
                <a:ea typeface="Impact"/>
                <a:cs typeface="Impact"/>
                <a:sym typeface="Impact"/>
              </a:defRPr>
            </a:lvl3pPr>
            <a:lvl4pPr marL="1828800" marR="0" lvl="3"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4pPr>
            <a:lvl5pPr marL="2286000" marR="0" lvl="4"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5pPr>
            <a:lvl6pPr marL="2743200" marR="0" lvl="5"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6pPr>
            <a:lvl7pPr marL="3200400" marR="0" lvl="6"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7pPr>
            <a:lvl8pPr marL="3657600" marR="0" lvl="7"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8pPr>
            <a:lvl9pPr marL="4114800" marR="0" lvl="8"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9pPr>
          </a:lstStyle>
          <a:p>
            <a:endParaRPr/>
          </a:p>
        </p:txBody>
      </p:sp>
      <p:sp>
        <p:nvSpPr>
          <p:cNvPr id="135" name="Google Shape;135;p17"/>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36" name="Google Shape;136;p17"/>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37" name="Google Shape;137;p17"/>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rot="5400000">
            <a:off x="5702781" y="1423350"/>
            <a:ext cx="3516600" cy="16986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40" name="Google Shape;140;p18"/>
          <p:cNvSpPr txBox="1">
            <a:spLocks noGrp="1"/>
          </p:cNvSpPr>
          <p:nvPr>
            <p:ph type="body" idx="1"/>
          </p:nvPr>
        </p:nvSpPr>
        <p:spPr>
          <a:xfrm rot="5400000">
            <a:off x="1720223" y="-691500"/>
            <a:ext cx="3516600" cy="59283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120000"/>
              </a:lnSpc>
              <a:spcBef>
                <a:spcPts val="800"/>
              </a:spcBef>
              <a:spcAft>
                <a:spcPts val="0"/>
              </a:spcAft>
              <a:buClr>
                <a:schemeClr val="accent1"/>
              </a:buClr>
              <a:buSzPts val="2400"/>
              <a:buFont typeface="Arial"/>
              <a:buChar char="•"/>
              <a:defRPr sz="1500" b="0" i="0" u="none" strike="noStrike" cap="none">
                <a:solidFill>
                  <a:schemeClr val="dk1"/>
                </a:solidFill>
                <a:latin typeface="Impact"/>
                <a:ea typeface="Impact"/>
                <a:cs typeface="Impact"/>
                <a:sym typeface="Impact"/>
              </a:defRPr>
            </a:lvl1pPr>
            <a:lvl2pPr marL="914400" marR="0" lvl="1" indent="-368300" algn="l" rtl="0">
              <a:lnSpc>
                <a:spcPct val="120000"/>
              </a:lnSpc>
              <a:spcBef>
                <a:spcPts val="400"/>
              </a:spcBef>
              <a:spcAft>
                <a:spcPts val="0"/>
              </a:spcAft>
              <a:buClr>
                <a:schemeClr val="accent1"/>
              </a:buClr>
              <a:buSzPts val="2200"/>
              <a:buFont typeface="Arial"/>
              <a:buChar char="•"/>
              <a:defRPr sz="1400" b="0" i="0" u="none" strike="noStrike" cap="none">
                <a:solidFill>
                  <a:schemeClr val="dk1"/>
                </a:solidFill>
                <a:latin typeface="Impact"/>
                <a:ea typeface="Impact"/>
                <a:cs typeface="Impact"/>
                <a:sym typeface="Impact"/>
              </a:defRPr>
            </a:lvl2pPr>
            <a:lvl3pPr marL="1371600" marR="0" lvl="2" indent="-349250" algn="l" rtl="0">
              <a:lnSpc>
                <a:spcPct val="120000"/>
              </a:lnSpc>
              <a:spcBef>
                <a:spcPts val="400"/>
              </a:spcBef>
              <a:spcAft>
                <a:spcPts val="0"/>
              </a:spcAft>
              <a:buClr>
                <a:schemeClr val="accent1"/>
              </a:buClr>
              <a:buSzPts val="1900"/>
              <a:buFont typeface="Arial"/>
              <a:buChar char="•"/>
              <a:defRPr sz="1200" b="0" i="0" u="none" strike="noStrike" cap="none">
                <a:solidFill>
                  <a:schemeClr val="dk1"/>
                </a:solidFill>
                <a:latin typeface="Impact"/>
                <a:ea typeface="Impact"/>
                <a:cs typeface="Impact"/>
                <a:sym typeface="Impact"/>
              </a:defRPr>
            </a:lvl3pPr>
            <a:lvl4pPr marL="1828800" marR="0" lvl="3"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4pPr>
            <a:lvl5pPr marL="2286000" marR="0" lvl="4"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5pPr>
            <a:lvl6pPr marL="2743200" marR="0" lvl="5"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6pPr>
            <a:lvl7pPr marL="3200400" marR="0" lvl="6"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7pPr>
            <a:lvl8pPr marL="3657600" marR="0" lvl="7"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8pPr>
            <a:lvl9pPr marL="4114800" marR="0" lvl="8"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9pPr>
          </a:lstStyle>
          <a:p>
            <a:endParaRPr/>
          </a:p>
        </p:txBody>
      </p:sp>
      <p:sp>
        <p:nvSpPr>
          <p:cNvPr id="141" name="Google Shape;141;p18"/>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42" name="Google Shape;142;p18"/>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43" name="Google Shape;143;p18"/>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lvl1pPr lvl="0" rtl="0">
              <a:spcBef>
                <a:spcPts val="0"/>
              </a:spcBef>
              <a:spcAft>
                <a:spcPts val="0"/>
              </a:spcAft>
              <a:buSzPts val="4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6" name="Google Shape;146;p19"/>
          <p:cNvSpPr txBox="1">
            <a:spLocks noGrp="1"/>
          </p:cNvSpPr>
          <p:nvPr>
            <p:ph type="body" idx="1"/>
          </p:nvPr>
        </p:nvSpPr>
        <p:spPr>
          <a:xfrm>
            <a:off x="311700" y="1152475"/>
            <a:ext cx="3999900" cy="3416400"/>
          </a:xfrm>
          <a:prstGeom prst="rect">
            <a:avLst/>
          </a:prstGeom>
        </p:spPr>
        <p:txBody>
          <a:bodyPr spcFirstLastPara="1" wrap="square" lIns="68575" tIns="68575" rIns="68575" bIns="68575" anchor="ctr"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47" name="Google Shape;147;p19"/>
          <p:cNvSpPr txBox="1">
            <a:spLocks noGrp="1"/>
          </p:cNvSpPr>
          <p:nvPr>
            <p:ph type="body" idx="2"/>
          </p:nvPr>
        </p:nvSpPr>
        <p:spPr>
          <a:xfrm>
            <a:off x="4832400" y="1152475"/>
            <a:ext cx="3999900" cy="3416400"/>
          </a:xfrm>
          <a:prstGeom prst="rect">
            <a:avLst/>
          </a:prstGeom>
        </p:spPr>
        <p:txBody>
          <a:bodyPr spcFirstLastPara="1" wrap="square" lIns="68575" tIns="68575" rIns="68575" bIns="68575" anchor="ctr"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48" name="Google Shape;148;p1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lvl1pPr lvl="0" rtl="0">
              <a:spcBef>
                <a:spcPts val="0"/>
              </a:spcBef>
              <a:spcAft>
                <a:spcPts val="0"/>
              </a:spcAft>
              <a:buSzPts val="4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1" name="Google Shape;151;p20"/>
          <p:cNvSpPr txBox="1">
            <a:spLocks noGrp="1"/>
          </p:cNvSpPr>
          <p:nvPr>
            <p:ph type="body" idx="1"/>
          </p:nvPr>
        </p:nvSpPr>
        <p:spPr>
          <a:xfrm>
            <a:off x="311700" y="1152475"/>
            <a:ext cx="8520600" cy="3416400"/>
          </a:xfrm>
          <a:prstGeom prst="rect">
            <a:avLst/>
          </a:prstGeom>
        </p:spPr>
        <p:txBody>
          <a:bodyPr spcFirstLastPara="1" wrap="square" lIns="68575" tIns="68575" rIns="68575" bIns="68575" anchor="ctr" anchorCtr="0">
            <a:noAutofit/>
          </a:bodyPr>
          <a:lstStyle>
            <a:lvl1pPr marL="457200" lvl="0" indent="-381000" rtl="0">
              <a:spcBef>
                <a:spcPts val="800"/>
              </a:spcBef>
              <a:spcAft>
                <a:spcPts val="0"/>
              </a:spcAft>
              <a:buSzPts val="2400"/>
              <a:buChar char="•"/>
              <a:defRPr/>
            </a:lvl1pPr>
            <a:lvl2pPr marL="914400" lvl="1" indent="-368300" rtl="0">
              <a:spcBef>
                <a:spcPts val="400"/>
              </a:spcBef>
              <a:spcAft>
                <a:spcPts val="0"/>
              </a:spcAft>
              <a:buSzPts val="2200"/>
              <a:buChar char="•"/>
              <a:defRPr/>
            </a:lvl2pPr>
            <a:lvl3pPr marL="1371600" lvl="2" indent="-349250" rtl="0">
              <a:spcBef>
                <a:spcPts val="400"/>
              </a:spcBef>
              <a:spcAft>
                <a:spcPts val="0"/>
              </a:spcAft>
              <a:buSzPts val="1900"/>
              <a:buChar char="•"/>
              <a:defRPr/>
            </a:lvl3pPr>
            <a:lvl4pPr marL="1828800" lvl="3" indent="-336550" rtl="0">
              <a:spcBef>
                <a:spcPts val="400"/>
              </a:spcBef>
              <a:spcAft>
                <a:spcPts val="0"/>
              </a:spcAft>
              <a:buSzPts val="1700"/>
              <a:buChar char="•"/>
              <a:defRPr/>
            </a:lvl4pPr>
            <a:lvl5pPr marL="2286000" lvl="4" indent="-336550" rtl="0">
              <a:spcBef>
                <a:spcPts val="400"/>
              </a:spcBef>
              <a:spcAft>
                <a:spcPts val="0"/>
              </a:spcAft>
              <a:buSzPts val="1700"/>
              <a:buChar char="•"/>
              <a:defRPr/>
            </a:lvl5pPr>
            <a:lvl6pPr marL="2743200" lvl="5" indent="-336550" rtl="0">
              <a:spcBef>
                <a:spcPts val="400"/>
              </a:spcBef>
              <a:spcAft>
                <a:spcPts val="0"/>
              </a:spcAft>
              <a:buSzPts val="1700"/>
              <a:buChar char="•"/>
              <a:defRPr/>
            </a:lvl6pPr>
            <a:lvl7pPr marL="3200400" lvl="6" indent="-336550" rtl="0">
              <a:spcBef>
                <a:spcPts val="400"/>
              </a:spcBef>
              <a:spcAft>
                <a:spcPts val="0"/>
              </a:spcAft>
              <a:buSzPts val="1700"/>
              <a:buChar char="•"/>
              <a:defRPr/>
            </a:lvl7pPr>
            <a:lvl8pPr marL="3657600" lvl="7" indent="-336550" rtl="0">
              <a:spcBef>
                <a:spcPts val="400"/>
              </a:spcBef>
              <a:spcAft>
                <a:spcPts val="0"/>
              </a:spcAft>
              <a:buSzPts val="1700"/>
              <a:buChar char="•"/>
              <a:defRPr/>
            </a:lvl8pPr>
            <a:lvl9pPr marL="4114800" lvl="8" indent="-336550" rtl="0">
              <a:spcBef>
                <a:spcPts val="400"/>
              </a:spcBef>
              <a:spcAft>
                <a:spcPts val="0"/>
              </a:spcAft>
              <a:buSzPts val="1700"/>
              <a:buChar char="•"/>
              <a:defRPr/>
            </a:lvl9pPr>
          </a:lstStyle>
          <a:p>
            <a:endParaRPr/>
          </a:p>
        </p:txBody>
      </p:sp>
      <p:sp>
        <p:nvSpPr>
          <p:cNvPr id="152" name="Google Shape;152;p2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514351" y="514350"/>
            <a:ext cx="7797600" cy="8640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0" name="Google Shape;30;p3"/>
          <p:cNvSpPr txBox="1">
            <a:spLocks noGrp="1"/>
          </p:cNvSpPr>
          <p:nvPr>
            <p:ph type="body" idx="1"/>
          </p:nvPr>
        </p:nvSpPr>
        <p:spPr>
          <a:xfrm>
            <a:off x="514350" y="1547547"/>
            <a:ext cx="7796100" cy="2483400"/>
          </a:xfrm>
          <a:prstGeom prst="rect">
            <a:avLst/>
          </a:prstGeom>
          <a:noFill/>
          <a:ln>
            <a:noFill/>
          </a:ln>
        </p:spPr>
        <p:txBody>
          <a:bodyPr spcFirstLastPara="1" wrap="square" lIns="68575" tIns="68575" rIns="68575" bIns="68575" anchor="ctr" anchorCtr="0">
            <a:noAutofit/>
          </a:bodyPr>
          <a:lstStyle>
            <a:lvl1pPr marL="457200" marR="0" lvl="0" indent="-381000" algn="l" rtl="0">
              <a:lnSpc>
                <a:spcPct val="120000"/>
              </a:lnSpc>
              <a:spcBef>
                <a:spcPts val="800"/>
              </a:spcBef>
              <a:spcAft>
                <a:spcPts val="0"/>
              </a:spcAft>
              <a:buClr>
                <a:schemeClr val="accent1"/>
              </a:buClr>
              <a:buSzPts val="2400"/>
              <a:buFont typeface="Arial"/>
              <a:buChar char="•"/>
              <a:defRPr sz="1500" b="0" i="0" u="none" strike="noStrike" cap="none">
                <a:solidFill>
                  <a:schemeClr val="dk1"/>
                </a:solidFill>
                <a:latin typeface="Impact"/>
                <a:ea typeface="Impact"/>
                <a:cs typeface="Impact"/>
                <a:sym typeface="Impact"/>
              </a:defRPr>
            </a:lvl1pPr>
            <a:lvl2pPr marL="914400" marR="0" lvl="1" indent="-368300" algn="l" rtl="0">
              <a:lnSpc>
                <a:spcPct val="120000"/>
              </a:lnSpc>
              <a:spcBef>
                <a:spcPts val="400"/>
              </a:spcBef>
              <a:spcAft>
                <a:spcPts val="0"/>
              </a:spcAft>
              <a:buClr>
                <a:schemeClr val="accent1"/>
              </a:buClr>
              <a:buSzPts val="2200"/>
              <a:buFont typeface="Arial"/>
              <a:buChar char="•"/>
              <a:defRPr sz="1400" b="0" i="0" u="none" strike="noStrike" cap="none">
                <a:solidFill>
                  <a:schemeClr val="dk1"/>
                </a:solidFill>
                <a:latin typeface="Impact"/>
                <a:ea typeface="Impact"/>
                <a:cs typeface="Impact"/>
                <a:sym typeface="Impact"/>
              </a:defRPr>
            </a:lvl2pPr>
            <a:lvl3pPr marL="1371600" marR="0" lvl="2" indent="-349250" algn="l" rtl="0">
              <a:lnSpc>
                <a:spcPct val="120000"/>
              </a:lnSpc>
              <a:spcBef>
                <a:spcPts val="400"/>
              </a:spcBef>
              <a:spcAft>
                <a:spcPts val="0"/>
              </a:spcAft>
              <a:buClr>
                <a:schemeClr val="accent1"/>
              </a:buClr>
              <a:buSzPts val="1900"/>
              <a:buFont typeface="Arial"/>
              <a:buChar char="•"/>
              <a:defRPr sz="1200" b="0" i="0" u="none" strike="noStrike" cap="none">
                <a:solidFill>
                  <a:schemeClr val="dk1"/>
                </a:solidFill>
                <a:latin typeface="Impact"/>
                <a:ea typeface="Impact"/>
                <a:cs typeface="Impact"/>
                <a:sym typeface="Impact"/>
              </a:defRPr>
            </a:lvl3pPr>
            <a:lvl4pPr marL="1828800" marR="0" lvl="3"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4pPr>
            <a:lvl5pPr marL="2286000" marR="0" lvl="4"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5pPr>
            <a:lvl6pPr marL="2743200" marR="0" lvl="5"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6pPr>
            <a:lvl7pPr marL="3200400" marR="0" lvl="6"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7pPr>
            <a:lvl8pPr marL="3657600" marR="0" lvl="7"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8pPr>
            <a:lvl9pPr marL="4114800" marR="0" lvl="8"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9pPr>
          </a:lstStyle>
          <a:p>
            <a:endParaRPr/>
          </a:p>
        </p:txBody>
      </p:sp>
      <p:sp>
        <p:nvSpPr>
          <p:cNvPr id="31" name="Google Shape;31;p3"/>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32" name="Google Shape;32;p3"/>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33" name="Google Shape;33;p3"/>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3"/>
        <p:cNvGrpSpPr/>
        <p:nvPr/>
      </p:nvGrpSpPr>
      <p:grpSpPr>
        <a:xfrm>
          <a:off x="0" y="0"/>
          <a:ext cx="0" cy="0"/>
          <a:chOff x="0" y="0"/>
          <a:chExt cx="0" cy="0"/>
        </a:xfrm>
      </p:grpSpPr>
      <p:sp>
        <p:nvSpPr>
          <p:cNvPr id="154" name="Google Shape;154;p21"/>
          <p:cNvSpPr txBox="1">
            <a:spLocks noGrp="1"/>
          </p:cNvSpPr>
          <p:nvPr>
            <p:ph type="body" idx="1"/>
          </p:nvPr>
        </p:nvSpPr>
        <p:spPr>
          <a:xfrm>
            <a:off x="319500" y="4233725"/>
            <a:ext cx="5998800" cy="598800"/>
          </a:xfrm>
          <a:prstGeom prst="rect">
            <a:avLst/>
          </a:prstGeom>
        </p:spPr>
        <p:txBody>
          <a:bodyPr spcFirstLastPara="1" wrap="square" lIns="68575" tIns="68575" rIns="68575" bIns="68575" anchor="ctr" anchorCtr="0">
            <a:noAutofit/>
          </a:bodyPr>
          <a:lstStyle>
            <a:lvl1pPr marL="457200" lvl="0" indent="-228600" rtl="0">
              <a:lnSpc>
                <a:spcPct val="100000"/>
              </a:lnSpc>
              <a:spcBef>
                <a:spcPts val="800"/>
              </a:spcBef>
              <a:spcAft>
                <a:spcPts val="0"/>
              </a:spcAft>
              <a:buClr>
                <a:schemeClr val="accent3"/>
              </a:buClr>
              <a:buSzPts val="24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55" name="Google Shape;155;p2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514351" y="514350"/>
            <a:ext cx="7797600" cy="8640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6" name="Google Shape;36;p4"/>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37" name="Google Shape;37;p4"/>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38" name="Google Shape;38;p4"/>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14351" y="514350"/>
            <a:ext cx="7796100" cy="23952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1" name="Google Shape;41;p5"/>
          <p:cNvSpPr txBox="1">
            <a:spLocks noGrp="1"/>
          </p:cNvSpPr>
          <p:nvPr>
            <p:ph type="body" idx="1"/>
          </p:nvPr>
        </p:nvSpPr>
        <p:spPr>
          <a:xfrm>
            <a:off x="514351" y="2806700"/>
            <a:ext cx="7796100" cy="1229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20000"/>
              </a:lnSpc>
              <a:spcBef>
                <a:spcPts val="800"/>
              </a:spcBef>
              <a:spcAft>
                <a:spcPts val="0"/>
              </a:spcAft>
              <a:buClr>
                <a:schemeClr val="accent1"/>
              </a:buClr>
              <a:buSzPts val="2400"/>
              <a:buFont typeface="Arial"/>
              <a:buNone/>
              <a:defRPr sz="1500" b="0" i="0" u="none" strike="noStrike" cap="none">
                <a:solidFill>
                  <a:srgbClr val="7F7F7F"/>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2400"/>
              <a:buFont typeface="Arial"/>
              <a:buNone/>
              <a:defRPr sz="1500" b="0" i="0" u="none" strike="noStrike" cap="none">
                <a:solidFill>
                  <a:srgbClr val="888888"/>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2200"/>
              <a:buFont typeface="Arial"/>
              <a:buNone/>
              <a:defRPr sz="1400" b="0" i="0" u="none" strike="noStrike" cap="none">
                <a:solidFill>
                  <a:srgbClr val="888888"/>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900"/>
              <a:buFont typeface="Arial"/>
              <a:buNone/>
              <a:defRPr sz="1200" b="0" i="0" u="none" strike="noStrike" cap="none">
                <a:solidFill>
                  <a:srgbClr val="888888"/>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900"/>
              <a:buFont typeface="Arial"/>
              <a:buNone/>
              <a:defRPr sz="1200" b="0" i="0" u="none" strike="noStrike" cap="none">
                <a:solidFill>
                  <a:srgbClr val="888888"/>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900"/>
              <a:buFont typeface="Arial"/>
              <a:buNone/>
              <a:defRPr sz="1200" b="0" i="0" u="none" strike="noStrike" cap="none">
                <a:solidFill>
                  <a:srgbClr val="888888"/>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900"/>
              <a:buFont typeface="Arial"/>
              <a:buNone/>
              <a:defRPr sz="1200" b="0" i="0" u="none" strike="noStrike" cap="none">
                <a:solidFill>
                  <a:srgbClr val="888888"/>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900"/>
              <a:buFont typeface="Arial"/>
              <a:buNone/>
              <a:defRPr sz="1200" b="0" i="0" u="none" strike="noStrike" cap="none">
                <a:solidFill>
                  <a:srgbClr val="888888"/>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900"/>
              <a:buFont typeface="Arial"/>
              <a:buNone/>
              <a:defRPr sz="1200" b="0" i="0" u="none" strike="noStrike" cap="none">
                <a:solidFill>
                  <a:srgbClr val="888888"/>
                </a:solidFill>
                <a:latin typeface="Impact"/>
                <a:ea typeface="Impact"/>
                <a:cs typeface="Impact"/>
                <a:sym typeface="Impact"/>
              </a:defRPr>
            </a:lvl9pPr>
          </a:lstStyle>
          <a:p>
            <a:endParaRPr/>
          </a:p>
        </p:txBody>
      </p:sp>
      <p:sp>
        <p:nvSpPr>
          <p:cNvPr id="42" name="Google Shape;42;p5"/>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43" name="Google Shape;43;p5"/>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44" name="Google Shape;44;p5"/>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514351" y="514350"/>
            <a:ext cx="7797600" cy="8685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7" name="Google Shape;47;p6"/>
          <p:cNvSpPr txBox="1">
            <a:spLocks noGrp="1"/>
          </p:cNvSpPr>
          <p:nvPr>
            <p:ph type="body" idx="1"/>
          </p:nvPr>
        </p:nvSpPr>
        <p:spPr>
          <a:xfrm>
            <a:off x="514350" y="1547547"/>
            <a:ext cx="3816600" cy="24834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120000"/>
              </a:lnSpc>
              <a:spcBef>
                <a:spcPts val="800"/>
              </a:spcBef>
              <a:spcAft>
                <a:spcPts val="0"/>
              </a:spcAft>
              <a:buClr>
                <a:schemeClr val="accent1"/>
              </a:buClr>
              <a:buSzPts val="2400"/>
              <a:buFont typeface="Arial"/>
              <a:buChar char="•"/>
              <a:defRPr sz="1500" b="0" i="0" u="none" strike="noStrike" cap="none">
                <a:solidFill>
                  <a:schemeClr val="dk1"/>
                </a:solidFill>
                <a:latin typeface="Impact"/>
                <a:ea typeface="Impact"/>
                <a:cs typeface="Impact"/>
                <a:sym typeface="Impact"/>
              </a:defRPr>
            </a:lvl1pPr>
            <a:lvl2pPr marL="914400" marR="0" lvl="1" indent="-368300" algn="l" rtl="0">
              <a:lnSpc>
                <a:spcPct val="120000"/>
              </a:lnSpc>
              <a:spcBef>
                <a:spcPts val="400"/>
              </a:spcBef>
              <a:spcAft>
                <a:spcPts val="0"/>
              </a:spcAft>
              <a:buClr>
                <a:schemeClr val="accent1"/>
              </a:buClr>
              <a:buSzPts val="2200"/>
              <a:buFont typeface="Arial"/>
              <a:buChar char="•"/>
              <a:defRPr sz="1400" b="0" i="0" u="none" strike="noStrike" cap="none">
                <a:solidFill>
                  <a:schemeClr val="dk1"/>
                </a:solidFill>
                <a:latin typeface="Impact"/>
                <a:ea typeface="Impact"/>
                <a:cs typeface="Impact"/>
                <a:sym typeface="Impact"/>
              </a:defRPr>
            </a:lvl2pPr>
            <a:lvl3pPr marL="1371600" marR="0" lvl="2" indent="-349250" algn="l" rtl="0">
              <a:lnSpc>
                <a:spcPct val="120000"/>
              </a:lnSpc>
              <a:spcBef>
                <a:spcPts val="400"/>
              </a:spcBef>
              <a:spcAft>
                <a:spcPts val="0"/>
              </a:spcAft>
              <a:buClr>
                <a:schemeClr val="accent1"/>
              </a:buClr>
              <a:buSzPts val="1900"/>
              <a:buFont typeface="Arial"/>
              <a:buChar char="•"/>
              <a:defRPr sz="1200" b="0" i="0" u="none" strike="noStrike" cap="none">
                <a:solidFill>
                  <a:schemeClr val="dk1"/>
                </a:solidFill>
                <a:latin typeface="Impact"/>
                <a:ea typeface="Impact"/>
                <a:cs typeface="Impact"/>
                <a:sym typeface="Impact"/>
              </a:defRPr>
            </a:lvl3pPr>
            <a:lvl4pPr marL="1828800" marR="0" lvl="3"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4pPr>
            <a:lvl5pPr marL="2286000" marR="0" lvl="4"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5pPr>
            <a:lvl6pPr marL="2743200" marR="0" lvl="5"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6pPr>
            <a:lvl7pPr marL="3200400" marR="0" lvl="6"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7pPr>
            <a:lvl8pPr marL="3657600" marR="0" lvl="7"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8pPr>
            <a:lvl9pPr marL="4114800" marR="0" lvl="8"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9pPr>
          </a:lstStyle>
          <a:p>
            <a:endParaRPr/>
          </a:p>
        </p:txBody>
      </p:sp>
      <p:sp>
        <p:nvSpPr>
          <p:cNvPr id="48" name="Google Shape;48;p6"/>
          <p:cNvSpPr txBox="1">
            <a:spLocks noGrp="1"/>
          </p:cNvSpPr>
          <p:nvPr>
            <p:ph type="body" idx="2"/>
          </p:nvPr>
        </p:nvSpPr>
        <p:spPr>
          <a:xfrm>
            <a:off x="4495478" y="1547547"/>
            <a:ext cx="3814800" cy="24834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120000"/>
              </a:lnSpc>
              <a:spcBef>
                <a:spcPts val="800"/>
              </a:spcBef>
              <a:spcAft>
                <a:spcPts val="0"/>
              </a:spcAft>
              <a:buClr>
                <a:schemeClr val="accent1"/>
              </a:buClr>
              <a:buSzPts val="2400"/>
              <a:buFont typeface="Arial"/>
              <a:buChar char="•"/>
              <a:defRPr sz="1500" b="0" i="0" u="none" strike="noStrike" cap="none">
                <a:solidFill>
                  <a:schemeClr val="dk1"/>
                </a:solidFill>
                <a:latin typeface="Impact"/>
                <a:ea typeface="Impact"/>
                <a:cs typeface="Impact"/>
                <a:sym typeface="Impact"/>
              </a:defRPr>
            </a:lvl1pPr>
            <a:lvl2pPr marL="914400" marR="0" lvl="1" indent="-368300" algn="l" rtl="0">
              <a:lnSpc>
                <a:spcPct val="120000"/>
              </a:lnSpc>
              <a:spcBef>
                <a:spcPts val="400"/>
              </a:spcBef>
              <a:spcAft>
                <a:spcPts val="0"/>
              </a:spcAft>
              <a:buClr>
                <a:schemeClr val="accent1"/>
              </a:buClr>
              <a:buSzPts val="2200"/>
              <a:buFont typeface="Arial"/>
              <a:buChar char="•"/>
              <a:defRPr sz="1400" b="0" i="0" u="none" strike="noStrike" cap="none">
                <a:solidFill>
                  <a:schemeClr val="dk1"/>
                </a:solidFill>
                <a:latin typeface="Impact"/>
                <a:ea typeface="Impact"/>
                <a:cs typeface="Impact"/>
                <a:sym typeface="Impact"/>
              </a:defRPr>
            </a:lvl2pPr>
            <a:lvl3pPr marL="1371600" marR="0" lvl="2" indent="-349250" algn="l" rtl="0">
              <a:lnSpc>
                <a:spcPct val="120000"/>
              </a:lnSpc>
              <a:spcBef>
                <a:spcPts val="400"/>
              </a:spcBef>
              <a:spcAft>
                <a:spcPts val="0"/>
              </a:spcAft>
              <a:buClr>
                <a:schemeClr val="accent1"/>
              </a:buClr>
              <a:buSzPts val="1900"/>
              <a:buFont typeface="Arial"/>
              <a:buChar char="•"/>
              <a:defRPr sz="1200" b="0" i="0" u="none" strike="noStrike" cap="none">
                <a:solidFill>
                  <a:schemeClr val="dk1"/>
                </a:solidFill>
                <a:latin typeface="Impact"/>
                <a:ea typeface="Impact"/>
                <a:cs typeface="Impact"/>
                <a:sym typeface="Impact"/>
              </a:defRPr>
            </a:lvl3pPr>
            <a:lvl4pPr marL="1828800" marR="0" lvl="3"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4pPr>
            <a:lvl5pPr marL="2286000" marR="0" lvl="4"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5pPr>
            <a:lvl6pPr marL="2743200" marR="0" lvl="5"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6pPr>
            <a:lvl7pPr marL="3200400" marR="0" lvl="6"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7pPr>
            <a:lvl8pPr marL="3657600" marR="0" lvl="7"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8pPr>
            <a:lvl9pPr marL="4114800" marR="0" lvl="8"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9pPr>
          </a:lstStyle>
          <a:p>
            <a:endParaRPr/>
          </a:p>
        </p:txBody>
      </p:sp>
      <p:sp>
        <p:nvSpPr>
          <p:cNvPr id="49" name="Google Shape;49;p6"/>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50" name="Google Shape;50;p6"/>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51" name="Google Shape;51;p6"/>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514351" y="514350"/>
            <a:ext cx="7796100" cy="8685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4" name="Google Shape;54;p7"/>
          <p:cNvSpPr txBox="1">
            <a:spLocks noGrp="1"/>
          </p:cNvSpPr>
          <p:nvPr>
            <p:ph type="body" idx="1"/>
          </p:nvPr>
        </p:nvSpPr>
        <p:spPr>
          <a:xfrm>
            <a:off x="688767" y="1547547"/>
            <a:ext cx="3642000" cy="510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accent1"/>
              </a:buClr>
              <a:buSzPts val="3100"/>
              <a:buFont typeface="Arial"/>
              <a:buNone/>
              <a:defRPr sz="20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2400"/>
              <a:buFont typeface="Arial"/>
              <a:buNone/>
              <a:defRPr sz="15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2200"/>
              <a:buFont typeface="Arial"/>
              <a:buNone/>
              <a:defRPr sz="14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9pPr>
          </a:lstStyle>
          <a:p>
            <a:endParaRPr/>
          </a:p>
        </p:txBody>
      </p:sp>
      <p:sp>
        <p:nvSpPr>
          <p:cNvPr id="55" name="Google Shape;55;p7"/>
          <p:cNvSpPr txBox="1">
            <a:spLocks noGrp="1"/>
          </p:cNvSpPr>
          <p:nvPr>
            <p:ph type="body" idx="2"/>
          </p:nvPr>
        </p:nvSpPr>
        <p:spPr>
          <a:xfrm>
            <a:off x="514352" y="2146300"/>
            <a:ext cx="3816600" cy="18846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120000"/>
              </a:lnSpc>
              <a:spcBef>
                <a:spcPts val="800"/>
              </a:spcBef>
              <a:spcAft>
                <a:spcPts val="0"/>
              </a:spcAft>
              <a:buClr>
                <a:schemeClr val="accent1"/>
              </a:buClr>
              <a:buSzPts val="2400"/>
              <a:buFont typeface="Arial"/>
              <a:buChar char="•"/>
              <a:defRPr sz="1500" b="0" i="0" u="none" strike="noStrike" cap="none">
                <a:solidFill>
                  <a:schemeClr val="dk1"/>
                </a:solidFill>
                <a:latin typeface="Impact"/>
                <a:ea typeface="Impact"/>
                <a:cs typeface="Impact"/>
                <a:sym typeface="Impact"/>
              </a:defRPr>
            </a:lvl1pPr>
            <a:lvl2pPr marL="914400" marR="0" lvl="1" indent="-368300" algn="l" rtl="0">
              <a:lnSpc>
                <a:spcPct val="120000"/>
              </a:lnSpc>
              <a:spcBef>
                <a:spcPts val="400"/>
              </a:spcBef>
              <a:spcAft>
                <a:spcPts val="0"/>
              </a:spcAft>
              <a:buClr>
                <a:schemeClr val="accent1"/>
              </a:buClr>
              <a:buSzPts val="2200"/>
              <a:buFont typeface="Arial"/>
              <a:buChar char="•"/>
              <a:defRPr sz="1400" b="0" i="0" u="none" strike="noStrike" cap="none">
                <a:solidFill>
                  <a:schemeClr val="dk1"/>
                </a:solidFill>
                <a:latin typeface="Impact"/>
                <a:ea typeface="Impact"/>
                <a:cs typeface="Impact"/>
                <a:sym typeface="Impact"/>
              </a:defRPr>
            </a:lvl2pPr>
            <a:lvl3pPr marL="1371600" marR="0" lvl="2" indent="-349250" algn="l" rtl="0">
              <a:lnSpc>
                <a:spcPct val="120000"/>
              </a:lnSpc>
              <a:spcBef>
                <a:spcPts val="400"/>
              </a:spcBef>
              <a:spcAft>
                <a:spcPts val="0"/>
              </a:spcAft>
              <a:buClr>
                <a:schemeClr val="accent1"/>
              </a:buClr>
              <a:buSzPts val="1900"/>
              <a:buFont typeface="Arial"/>
              <a:buChar char="•"/>
              <a:defRPr sz="1200" b="0" i="0" u="none" strike="noStrike" cap="none">
                <a:solidFill>
                  <a:schemeClr val="dk1"/>
                </a:solidFill>
                <a:latin typeface="Impact"/>
                <a:ea typeface="Impact"/>
                <a:cs typeface="Impact"/>
                <a:sym typeface="Impact"/>
              </a:defRPr>
            </a:lvl3pPr>
            <a:lvl4pPr marL="1828800" marR="0" lvl="3"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4pPr>
            <a:lvl5pPr marL="2286000" marR="0" lvl="4"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5pPr>
            <a:lvl6pPr marL="2743200" marR="0" lvl="5"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6pPr>
            <a:lvl7pPr marL="3200400" marR="0" lvl="6"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7pPr>
            <a:lvl8pPr marL="3657600" marR="0" lvl="7"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8pPr>
            <a:lvl9pPr marL="4114800" marR="0" lvl="8"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9pPr>
          </a:lstStyle>
          <a:p>
            <a:endParaRPr/>
          </a:p>
        </p:txBody>
      </p:sp>
      <p:sp>
        <p:nvSpPr>
          <p:cNvPr id="56" name="Google Shape;56;p7"/>
          <p:cNvSpPr txBox="1">
            <a:spLocks noGrp="1"/>
          </p:cNvSpPr>
          <p:nvPr>
            <p:ph type="body" idx="3"/>
          </p:nvPr>
        </p:nvSpPr>
        <p:spPr>
          <a:xfrm>
            <a:off x="4663643" y="1547547"/>
            <a:ext cx="3648300" cy="510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accent1"/>
              </a:buClr>
              <a:buSzPts val="3100"/>
              <a:buFont typeface="Arial"/>
              <a:buNone/>
              <a:defRPr sz="2000" b="0" i="0" u="none" strike="noStrike" cap="none">
                <a:solidFill>
                  <a:schemeClr val="accent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2400"/>
              <a:buFont typeface="Arial"/>
              <a:buNone/>
              <a:defRPr sz="1500" b="1"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2200"/>
              <a:buFont typeface="Arial"/>
              <a:buNone/>
              <a:defRPr sz="1400" b="1"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900"/>
              <a:buFont typeface="Arial"/>
              <a:buNone/>
              <a:defRPr sz="1200" b="1" i="0" u="none" strike="noStrike" cap="none">
                <a:solidFill>
                  <a:schemeClr val="dk1"/>
                </a:solidFill>
                <a:latin typeface="Impact"/>
                <a:ea typeface="Impact"/>
                <a:cs typeface="Impact"/>
                <a:sym typeface="Impact"/>
              </a:defRPr>
            </a:lvl9pPr>
          </a:lstStyle>
          <a:p>
            <a:endParaRPr/>
          </a:p>
        </p:txBody>
      </p:sp>
      <p:sp>
        <p:nvSpPr>
          <p:cNvPr id="57" name="Google Shape;57;p7"/>
          <p:cNvSpPr txBox="1">
            <a:spLocks noGrp="1"/>
          </p:cNvSpPr>
          <p:nvPr>
            <p:ph type="body" idx="4"/>
          </p:nvPr>
        </p:nvSpPr>
        <p:spPr>
          <a:xfrm>
            <a:off x="4495477" y="2146300"/>
            <a:ext cx="3816600" cy="18846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120000"/>
              </a:lnSpc>
              <a:spcBef>
                <a:spcPts val="800"/>
              </a:spcBef>
              <a:spcAft>
                <a:spcPts val="0"/>
              </a:spcAft>
              <a:buClr>
                <a:schemeClr val="accent1"/>
              </a:buClr>
              <a:buSzPts val="2400"/>
              <a:buFont typeface="Arial"/>
              <a:buChar char="•"/>
              <a:defRPr sz="1500" b="0" i="0" u="none" strike="noStrike" cap="none">
                <a:solidFill>
                  <a:schemeClr val="dk1"/>
                </a:solidFill>
                <a:latin typeface="Impact"/>
                <a:ea typeface="Impact"/>
                <a:cs typeface="Impact"/>
                <a:sym typeface="Impact"/>
              </a:defRPr>
            </a:lvl1pPr>
            <a:lvl2pPr marL="914400" marR="0" lvl="1" indent="-368300" algn="l" rtl="0">
              <a:lnSpc>
                <a:spcPct val="120000"/>
              </a:lnSpc>
              <a:spcBef>
                <a:spcPts val="400"/>
              </a:spcBef>
              <a:spcAft>
                <a:spcPts val="0"/>
              </a:spcAft>
              <a:buClr>
                <a:schemeClr val="accent1"/>
              </a:buClr>
              <a:buSzPts val="2200"/>
              <a:buFont typeface="Arial"/>
              <a:buChar char="•"/>
              <a:defRPr sz="1400" b="0" i="0" u="none" strike="noStrike" cap="none">
                <a:solidFill>
                  <a:schemeClr val="dk1"/>
                </a:solidFill>
                <a:latin typeface="Impact"/>
                <a:ea typeface="Impact"/>
                <a:cs typeface="Impact"/>
                <a:sym typeface="Impact"/>
              </a:defRPr>
            </a:lvl2pPr>
            <a:lvl3pPr marL="1371600" marR="0" lvl="2" indent="-349250" algn="l" rtl="0">
              <a:lnSpc>
                <a:spcPct val="120000"/>
              </a:lnSpc>
              <a:spcBef>
                <a:spcPts val="400"/>
              </a:spcBef>
              <a:spcAft>
                <a:spcPts val="0"/>
              </a:spcAft>
              <a:buClr>
                <a:schemeClr val="accent1"/>
              </a:buClr>
              <a:buSzPts val="1900"/>
              <a:buFont typeface="Arial"/>
              <a:buChar char="•"/>
              <a:defRPr sz="1200" b="0" i="0" u="none" strike="noStrike" cap="none">
                <a:solidFill>
                  <a:schemeClr val="dk1"/>
                </a:solidFill>
                <a:latin typeface="Impact"/>
                <a:ea typeface="Impact"/>
                <a:cs typeface="Impact"/>
                <a:sym typeface="Impact"/>
              </a:defRPr>
            </a:lvl3pPr>
            <a:lvl4pPr marL="1828800" marR="0" lvl="3"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4pPr>
            <a:lvl5pPr marL="2286000" marR="0" lvl="4"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5pPr>
            <a:lvl6pPr marL="2743200" marR="0" lvl="5"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6pPr>
            <a:lvl7pPr marL="3200400" marR="0" lvl="6"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7pPr>
            <a:lvl8pPr marL="3657600" marR="0" lvl="7"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8pPr>
            <a:lvl9pPr marL="4114800" marR="0" lvl="8"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9pPr>
          </a:lstStyle>
          <a:p>
            <a:endParaRPr/>
          </a:p>
        </p:txBody>
      </p:sp>
      <p:sp>
        <p:nvSpPr>
          <p:cNvPr id="58" name="Google Shape;58;p7"/>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59" name="Google Shape;59;p7"/>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60" name="Google Shape;60;p7"/>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61"/>
        <p:cNvGrpSpPr/>
        <p:nvPr/>
      </p:nvGrpSpPr>
      <p:grpSpPr>
        <a:xfrm>
          <a:off x="0" y="0"/>
          <a:ext cx="0" cy="0"/>
          <a:chOff x="0" y="0"/>
          <a:chExt cx="0" cy="0"/>
        </a:xfrm>
      </p:grpSpPr>
      <p:sp>
        <p:nvSpPr>
          <p:cNvPr id="62" name="Google Shape;62;p8"/>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63" name="Google Shape;63;p8"/>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64" name="Google Shape;64;p8"/>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520232" y="514350"/>
            <a:ext cx="3095100" cy="15174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accent1"/>
              </a:buClr>
              <a:buSzPts val="2700"/>
              <a:buFont typeface="Impact"/>
              <a:buNone/>
              <a:defRPr sz="27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7" name="Google Shape;67;p9"/>
          <p:cNvSpPr txBox="1">
            <a:spLocks noGrp="1"/>
          </p:cNvSpPr>
          <p:nvPr>
            <p:ph type="body" idx="1"/>
          </p:nvPr>
        </p:nvSpPr>
        <p:spPr>
          <a:xfrm>
            <a:off x="3784599" y="514350"/>
            <a:ext cx="4525800" cy="3516600"/>
          </a:xfrm>
          <a:prstGeom prst="rect">
            <a:avLst/>
          </a:prstGeom>
          <a:noFill/>
          <a:ln>
            <a:noFill/>
          </a:ln>
        </p:spPr>
        <p:txBody>
          <a:bodyPr spcFirstLastPara="1" wrap="square" lIns="68575" tIns="68575" rIns="68575" bIns="68575" anchor="ctr" anchorCtr="0">
            <a:noAutofit/>
          </a:bodyPr>
          <a:lstStyle>
            <a:lvl1pPr marL="457200" marR="0" lvl="0" indent="-381000" algn="l" rtl="0">
              <a:lnSpc>
                <a:spcPct val="120000"/>
              </a:lnSpc>
              <a:spcBef>
                <a:spcPts val="800"/>
              </a:spcBef>
              <a:spcAft>
                <a:spcPts val="0"/>
              </a:spcAft>
              <a:buClr>
                <a:schemeClr val="accent1"/>
              </a:buClr>
              <a:buSzPts val="2400"/>
              <a:buFont typeface="Arial"/>
              <a:buChar char="•"/>
              <a:defRPr sz="1500" b="0" i="0" u="none" strike="noStrike" cap="none">
                <a:solidFill>
                  <a:schemeClr val="dk1"/>
                </a:solidFill>
                <a:latin typeface="Impact"/>
                <a:ea typeface="Impact"/>
                <a:cs typeface="Impact"/>
                <a:sym typeface="Impact"/>
              </a:defRPr>
            </a:lvl1pPr>
            <a:lvl2pPr marL="914400" marR="0" lvl="1" indent="-368300" algn="l" rtl="0">
              <a:lnSpc>
                <a:spcPct val="120000"/>
              </a:lnSpc>
              <a:spcBef>
                <a:spcPts val="400"/>
              </a:spcBef>
              <a:spcAft>
                <a:spcPts val="0"/>
              </a:spcAft>
              <a:buClr>
                <a:schemeClr val="accent1"/>
              </a:buClr>
              <a:buSzPts val="2200"/>
              <a:buFont typeface="Arial"/>
              <a:buChar char="•"/>
              <a:defRPr sz="1400" b="0" i="0" u="none" strike="noStrike" cap="none">
                <a:solidFill>
                  <a:schemeClr val="dk1"/>
                </a:solidFill>
                <a:latin typeface="Impact"/>
                <a:ea typeface="Impact"/>
                <a:cs typeface="Impact"/>
                <a:sym typeface="Impact"/>
              </a:defRPr>
            </a:lvl2pPr>
            <a:lvl3pPr marL="1371600" marR="0" lvl="2" indent="-349250" algn="l" rtl="0">
              <a:lnSpc>
                <a:spcPct val="120000"/>
              </a:lnSpc>
              <a:spcBef>
                <a:spcPts val="400"/>
              </a:spcBef>
              <a:spcAft>
                <a:spcPts val="0"/>
              </a:spcAft>
              <a:buClr>
                <a:schemeClr val="accent1"/>
              </a:buClr>
              <a:buSzPts val="1900"/>
              <a:buFont typeface="Arial"/>
              <a:buChar char="•"/>
              <a:defRPr sz="1200" b="0" i="0" u="none" strike="noStrike" cap="none">
                <a:solidFill>
                  <a:schemeClr val="dk1"/>
                </a:solidFill>
                <a:latin typeface="Impact"/>
                <a:ea typeface="Impact"/>
                <a:cs typeface="Impact"/>
                <a:sym typeface="Impact"/>
              </a:defRPr>
            </a:lvl3pPr>
            <a:lvl4pPr marL="1828800" marR="0" lvl="3"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4pPr>
            <a:lvl5pPr marL="2286000" marR="0" lvl="4"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5pPr>
            <a:lvl6pPr marL="2743200" marR="0" lvl="5"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6pPr>
            <a:lvl7pPr marL="3200400" marR="0" lvl="6"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7pPr>
            <a:lvl8pPr marL="3657600" marR="0" lvl="7"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8pPr>
            <a:lvl9pPr marL="4114800" marR="0" lvl="8"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9pPr>
          </a:lstStyle>
          <a:p>
            <a:endParaRPr/>
          </a:p>
        </p:txBody>
      </p:sp>
      <p:sp>
        <p:nvSpPr>
          <p:cNvPr id="68" name="Google Shape;68;p9"/>
          <p:cNvSpPr txBox="1">
            <a:spLocks noGrp="1"/>
          </p:cNvSpPr>
          <p:nvPr>
            <p:ph type="body" idx="2"/>
          </p:nvPr>
        </p:nvSpPr>
        <p:spPr>
          <a:xfrm>
            <a:off x="520231" y="2031789"/>
            <a:ext cx="3095100" cy="19992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220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9pPr>
          </a:lstStyle>
          <a:p>
            <a:endParaRPr/>
          </a:p>
        </p:txBody>
      </p:sp>
      <p:sp>
        <p:nvSpPr>
          <p:cNvPr id="69" name="Google Shape;69;p9"/>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70" name="Google Shape;70;p9"/>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71" name="Google Shape;71;p9"/>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514350" y="514350"/>
            <a:ext cx="4758900" cy="15174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accent1"/>
              </a:buClr>
              <a:buSzPts val="2700"/>
              <a:buFont typeface="Impact"/>
              <a:buNone/>
              <a:defRPr sz="27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4" name="Google Shape;74;p10"/>
          <p:cNvSpPr>
            <a:spLocks noGrp="1"/>
          </p:cNvSpPr>
          <p:nvPr>
            <p:ph type="pic" idx="2"/>
          </p:nvPr>
        </p:nvSpPr>
        <p:spPr>
          <a:xfrm>
            <a:off x="5611771" y="0"/>
            <a:ext cx="2698500" cy="3803700"/>
          </a:xfrm>
          <a:prstGeom prst="rect">
            <a:avLst/>
          </a:prstGeom>
          <a:noFill/>
          <a:ln w="57150" cap="flat" cmpd="thinThick">
            <a:solidFill>
              <a:srgbClr val="7F7F7F"/>
            </a:solidFill>
            <a:prstDash val="solid"/>
            <a:miter lim="800000"/>
            <a:headEnd type="none" w="sm" len="sm"/>
            <a:tailEnd type="none" w="sm" len="sm"/>
          </a:ln>
        </p:spPr>
        <p:txBody>
          <a:bodyPr spcFirstLastPara="1" wrap="square" lIns="68575" tIns="68575" rIns="68575" bIns="68575" anchor="t" anchorCtr="0">
            <a:noAutofit/>
          </a:bodyPr>
          <a:lstStyle>
            <a:lvl1pPr marR="0" lvl="0" algn="ctr" rtl="0">
              <a:lnSpc>
                <a:spcPct val="120000"/>
              </a:lnSpc>
              <a:spcBef>
                <a:spcPts val="800"/>
              </a:spcBef>
              <a:spcAft>
                <a:spcPts val="0"/>
              </a:spcAft>
              <a:buClr>
                <a:schemeClr val="accent1"/>
              </a:buClr>
              <a:buSzPts val="3800"/>
              <a:buFont typeface="Arial"/>
              <a:buNone/>
              <a:defRPr sz="2400" b="0" i="0" u="none" strike="noStrike" cap="none">
                <a:solidFill>
                  <a:schemeClr val="dk1"/>
                </a:solidFill>
                <a:latin typeface="Impact"/>
                <a:ea typeface="Impact"/>
                <a:cs typeface="Impact"/>
                <a:sym typeface="Impact"/>
              </a:defRPr>
            </a:lvl1pPr>
            <a:lvl2pPr marR="0" lvl="1" algn="l" rtl="0">
              <a:lnSpc>
                <a:spcPct val="120000"/>
              </a:lnSpc>
              <a:spcBef>
                <a:spcPts val="400"/>
              </a:spcBef>
              <a:spcAft>
                <a:spcPts val="0"/>
              </a:spcAft>
              <a:buClr>
                <a:schemeClr val="accent1"/>
              </a:buClr>
              <a:buSzPts val="3400"/>
              <a:buFont typeface="Arial"/>
              <a:buNone/>
              <a:defRPr sz="2100" b="0" i="0" u="none" strike="noStrike" cap="none">
                <a:solidFill>
                  <a:schemeClr val="dk1"/>
                </a:solidFill>
                <a:latin typeface="Impact"/>
                <a:ea typeface="Impact"/>
                <a:cs typeface="Impact"/>
                <a:sym typeface="Impact"/>
              </a:defRPr>
            </a:lvl2pPr>
            <a:lvl3pPr marR="0" lvl="2" algn="l" rtl="0">
              <a:lnSpc>
                <a:spcPct val="120000"/>
              </a:lnSpc>
              <a:spcBef>
                <a:spcPts val="400"/>
              </a:spcBef>
              <a:spcAft>
                <a:spcPts val="0"/>
              </a:spcAft>
              <a:buClr>
                <a:schemeClr val="accent1"/>
              </a:buClr>
              <a:buSzPts val="2900"/>
              <a:buFont typeface="Arial"/>
              <a:buNone/>
              <a:defRPr sz="1800" b="0" i="0" u="none" strike="noStrike" cap="none">
                <a:solidFill>
                  <a:schemeClr val="dk1"/>
                </a:solidFill>
                <a:latin typeface="Impact"/>
                <a:ea typeface="Impact"/>
                <a:cs typeface="Impact"/>
                <a:sym typeface="Impact"/>
              </a:defRPr>
            </a:lvl3pPr>
            <a:lvl4pPr marR="0" lvl="3"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4pPr>
            <a:lvl5pPr marR="0" lvl="4"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5pPr>
            <a:lvl6pPr marR="0" lvl="5"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6pPr>
            <a:lvl7pPr marR="0" lvl="6"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7pPr>
            <a:lvl8pPr marR="0" lvl="7"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8pPr>
            <a:lvl9pPr marR="0" lvl="8" algn="l" rtl="0">
              <a:lnSpc>
                <a:spcPct val="120000"/>
              </a:lnSpc>
              <a:spcBef>
                <a:spcPts val="400"/>
              </a:spcBef>
              <a:spcAft>
                <a:spcPts val="0"/>
              </a:spcAft>
              <a:buClr>
                <a:schemeClr val="accent1"/>
              </a:buClr>
              <a:buSzPts val="2400"/>
              <a:buFont typeface="Arial"/>
              <a:buNone/>
              <a:defRPr sz="1500" b="0" i="0" u="none" strike="noStrike" cap="none">
                <a:solidFill>
                  <a:schemeClr val="dk1"/>
                </a:solidFill>
                <a:latin typeface="Impact"/>
                <a:ea typeface="Impact"/>
                <a:cs typeface="Impact"/>
                <a:sym typeface="Impact"/>
              </a:defRPr>
            </a:lvl9pPr>
          </a:lstStyle>
          <a:p>
            <a:endParaRPr/>
          </a:p>
        </p:txBody>
      </p:sp>
      <p:sp>
        <p:nvSpPr>
          <p:cNvPr id="75" name="Google Shape;75;p10"/>
          <p:cNvSpPr txBox="1">
            <a:spLocks noGrp="1"/>
          </p:cNvSpPr>
          <p:nvPr>
            <p:ph type="body" idx="1"/>
          </p:nvPr>
        </p:nvSpPr>
        <p:spPr>
          <a:xfrm>
            <a:off x="514351" y="2031789"/>
            <a:ext cx="4758900" cy="1771800"/>
          </a:xfrm>
          <a:prstGeom prst="rect">
            <a:avLst/>
          </a:prstGeom>
          <a:noFill/>
          <a:ln>
            <a:noFill/>
          </a:ln>
        </p:spPr>
        <p:txBody>
          <a:bodyPr spcFirstLastPara="1" wrap="square" lIns="68575" tIns="68575" rIns="68575" bIns="68575" anchor="t" anchorCtr="0">
            <a:noAutofit/>
          </a:bodyPr>
          <a:lstStyle>
            <a:lvl1pPr marL="457200" marR="0" lvl="0" indent="-228600" algn="ctr" rtl="0">
              <a:lnSpc>
                <a:spcPct val="120000"/>
              </a:lnSpc>
              <a:spcBef>
                <a:spcPts val="800"/>
              </a:spcBef>
              <a:spcAft>
                <a:spcPts val="0"/>
              </a:spcAft>
              <a:buClr>
                <a:schemeClr val="accent1"/>
              </a:buClr>
              <a:buSzPts val="2200"/>
              <a:buFont typeface="Arial"/>
              <a:buNone/>
              <a:defRPr sz="1400" b="0" i="0" u="none" strike="noStrike" cap="none">
                <a:solidFill>
                  <a:schemeClr val="dk1"/>
                </a:solidFill>
                <a:latin typeface="Impact"/>
                <a:ea typeface="Impact"/>
                <a:cs typeface="Impact"/>
                <a:sym typeface="Impact"/>
              </a:defRPr>
            </a:lvl1pPr>
            <a:lvl2pPr marL="914400" marR="0" lvl="1" indent="-228600" algn="l" rtl="0">
              <a:lnSpc>
                <a:spcPct val="120000"/>
              </a:lnSpc>
              <a:spcBef>
                <a:spcPts val="400"/>
              </a:spcBef>
              <a:spcAft>
                <a:spcPts val="0"/>
              </a:spcAft>
              <a:buClr>
                <a:schemeClr val="accent1"/>
              </a:buClr>
              <a:buSzPts val="1700"/>
              <a:buFont typeface="Arial"/>
              <a:buNone/>
              <a:defRPr sz="1100" b="0" i="0" u="none" strike="noStrike" cap="none">
                <a:solidFill>
                  <a:schemeClr val="dk1"/>
                </a:solidFill>
                <a:latin typeface="Impact"/>
                <a:ea typeface="Impact"/>
                <a:cs typeface="Impact"/>
                <a:sym typeface="Impact"/>
              </a:defRPr>
            </a:lvl2pPr>
            <a:lvl3pPr marL="1371600" marR="0" lvl="2" indent="-228600" algn="l" rtl="0">
              <a:lnSpc>
                <a:spcPct val="120000"/>
              </a:lnSpc>
              <a:spcBef>
                <a:spcPts val="400"/>
              </a:spcBef>
              <a:spcAft>
                <a:spcPts val="0"/>
              </a:spcAft>
              <a:buClr>
                <a:schemeClr val="accent1"/>
              </a:buClr>
              <a:buSzPts val="1400"/>
              <a:buFont typeface="Arial"/>
              <a:buNone/>
              <a:defRPr sz="900" b="0" i="0" u="none" strike="noStrike" cap="none">
                <a:solidFill>
                  <a:schemeClr val="dk1"/>
                </a:solidFill>
                <a:latin typeface="Impact"/>
                <a:ea typeface="Impact"/>
                <a:cs typeface="Impact"/>
                <a:sym typeface="Impact"/>
              </a:defRPr>
            </a:lvl3pPr>
            <a:lvl4pPr marL="1828800" marR="0" lvl="3"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4pPr>
            <a:lvl5pPr marL="2286000" marR="0" lvl="4"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5pPr>
            <a:lvl6pPr marL="2743200" marR="0" lvl="5"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6pPr>
            <a:lvl7pPr marL="3200400" marR="0" lvl="6"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7pPr>
            <a:lvl8pPr marL="3657600" marR="0" lvl="7"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8pPr>
            <a:lvl9pPr marL="4114800" marR="0" lvl="8" indent="-228600" algn="l" rtl="0">
              <a:lnSpc>
                <a:spcPct val="120000"/>
              </a:lnSpc>
              <a:spcBef>
                <a:spcPts val="400"/>
              </a:spcBef>
              <a:spcAft>
                <a:spcPts val="0"/>
              </a:spcAft>
              <a:buClr>
                <a:schemeClr val="accent1"/>
              </a:buClr>
              <a:buSzPts val="1200"/>
              <a:buFont typeface="Arial"/>
              <a:buNone/>
              <a:defRPr sz="800" b="0" i="0" u="none" strike="noStrike" cap="none">
                <a:solidFill>
                  <a:schemeClr val="dk1"/>
                </a:solidFill>
                <a:latin typeface="Impact"/>
                <a:ea typeface="Impact"/>
                <a:cs typeface="Impact"/>
                <a:sym typeface="Impact"/>
              </a:defRPr>
            </a:lvl9pPr>
          </a:lstStyle>
          <a:p>
            <a:endParaRPr/>
          </a:p>
        </p:txBody>
      </p:sp>
      <p:sp>
        <p:nvSpPr>
          <p:cNvPr id="76" name="Google Shape;76;p10"/>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77" name="Google Shape;77;p10"/>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78" name="Google Shape;78;p10"/>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23">
            <a:alphaModFix/>
          </a:blip>
          <a:srcRect/>
          <a:stretch/>
        </p:blipFill>
        <p:spPr>
          <a:xfrm>
            <a:off x="0" y="0"/>
            <a:ext cx="9144000" cy="5143500"/>
          </a:xfrm>
          <a:prstGeom prst="rect">
            <a:avLst/>
          </a:prstGeom>
          <a:noFill/>
          <a:ln>
            <a:noFill/>
          </a:ln>
        </p:spPr>
      </p:pic>
      <p:grpSp>
        <p:nvGrpSpPr>
          <p:cNvPr id="7" name="Google Shape;7;p1"/>
          <p:cNvGrpSpPr/>
          <p:nvPr/>
        </p:nvGrpSpPr>
        <p:grpSpPr>
          <a:xfrm>
            <a:off x="-19048" y="0"/>
            <a:ext cx="9003973" cy="4983075"/>
            <a:chOff x="-25397" y="0"/>
            <a:chExt cx="12005298" cy="6644100"/>
          </a:xfrm>
        </p:grpSpPr>
        <p:sp>
          <p:nvSpPr>
            <p:cNvPr id="8" name="Google Shape;8;p1"/>
            <p:cNvSpPr/>
            <p:nvPr/>
          </p:nvSpPr>
          <p:spPr>
            <a:xfrm>
              <a:off x="1" y="0"/>
              <a:ext cx="11979900" cy="6644100"/>
            </a:xfrm>
            <a:prstGeom prst="rect">
              <a:avLst/>
            </a:prstGeom>
            <a:blipFill rotWithShape="1">
              <a:blip r:embed="rId22">
                <a:alphaModFix/>
              </a:blip>
              <a:stretch>
                <a:fillRect/>
              </a:stretch>
            </a:blipFill>
            <a:ln>
              <a:noFill/>
            </a:ln>
            <a:effectLst>
              <a:outerShdw blurRad="98425" dist="76200" dir="4380000" algn="tl" rotWithShape="0">
                <a:srgbClr val="000000">
                  <a:alpha val="67843"/>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600" cy="780600"/>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514351" y="514350"/>
            <a:ext cx="7797600" cy="8640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2" name="Google Shape;12;p1"/>
          <p:cNvSpPr txBox="1">
            <a:spLocks noGrp="1"/>
          </p:cNvSpPr>
          <p:nvPr>
            <p:ph type="body" idx="1"/>
          </p:nvPr>
        </p:nvSpPr>
        <p:spPr>
          <a:xfrm>
            <a:off x="514350" y="1547547"/>
            <a:ext cx="7797600" cy="2483400"/>
          </a:xfrm>
          <a:prstGeom prst="rect">
            <a:avLst/>
          </a:prstGeom>
          <a:noFill/>
          <a:ln>
            <a:noFill/>
          </a:ln>
        </p:spPr>
        <p:txBody>
          <a:bodyPr spcFirstLastPara="1" wrap="square" lIns="68575" tIns="68575" rIns="68575" bIns="68575" anchor="ctr" anchorCtr="0">
            <a:noAutofit/>
          </a:bodyPr>
          <a:lstStyle>
            <a:lvl1pPr marL="457200" marR="0" lvl="0" indent="-381000" algn="l" rtl="0">
              <a:lnSpc>
                <a:spcPct val="120000"/>
              </a:lnSpc>
              <a:spcBef>
                <a:spcPts val="800"/>
              </a:spcBef>
              <a:spcAft>
                <a:spcPts val="0"/>
              </a:spcAft>
              <a:buClr>
                <a:schemeClr val="accent1"/>
              </a:buClr>
              <a:buSzPts val="2400"/>
              <a:buFont typeface="Arial"/>
              <a:buChar char="•"/>
              <a:defRPr sz="1500" b="0" i="0" u="none" strike="noStrike" cap="none">
                <a:solidFill>
                  <a:schemeClr val="dk1"/>
                </a:solidFill>
                <a:latin typeface="Impact"/>
                <a:ea typeface="Impact"/>
                <a:cs typeface="Impact"/>
                <a:sym typeface="Impact"/>
              </a:defRPr>
            </a:lvl1pPr>
            <a:lvl2pPr marL="914400" marR="0" lvl="1" indent="-368300" algn="l" rtl="0">
              <a:lnSpc>
                <a:spcPct val="120000"/>
              </a:lnSpc>
              <a:spcBef>
                <a:spcPts val="400"/>
              </a:spcBef>
              <a:spcAft>
                <a:spcPts val="0"/>
              </a:spcAft>
              <a:buClr>
                <a:schemeClr val="accent1"/>
              </a:buClr>
              <a:buSzPts val="2200"/>
              <a:buFont typeface="Arial"/>
              <a:buChar char="•"/>
              <a:defRPr sz="1400" b="0" i="0" u="none" strike="noStrike" cap="none">
                <a:solidFill>
                  <a:schemeClr val="dk1"/>
                </a:solidFill>
                <a:latin typeface="Impact"/>
                <a:ea typeface="Impact"/>
                <a:cs typeface="Impact"/>
                <a:sym typeface="Impact"/>
              </a:defRPr>
            </a:lvl2pPr>
            <a:lvl3pPr marL="1371600" marR="0" lvl="2" indent="-349250" algn="l" rtl="0">
              <a:lnSpc>
                <a:spcPct val="120000"/>
              </a:lnSpc>
              <a:spcBef>
                <a:spcPts val="400"/>
              </a:spcBef>
              <a:spcAft>
                <a:spcPts val="0"/>
              </a:spcAft>
              <a:buClr>
                <a:schemeClr val="accent1"/>
              </a:buClr>
              <a:buSzPts val="1900"/>
              <a:buFont typeface="Arial"/>
              <a:buChar char="•"/>
              <a:defRPr sz="1200" b="0" i="0" u="none" strike="noStrike" cap="none">
                <a:solidFill>
                  <a:schemeClr val="dk1"/>
                </a:solidFill>
                <a:latin typeface="Impact"/>
                <a:ea typeface="Impact"/>
                <a:cs typeface="Impact"/>
                <a:sym typeface="Impact"/>
              </a:defRPr>
            </a:lvl3pPr>
            <a:lvl4pPr marL="1828800" marR="0" lvl="3"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4pPr>
            <a:lvl5pPr marL="2286000" marR="0" lvl="4"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5pPr>
            <a:lvl6pPr marL="2743200" marR="0" lvl="5"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6pPr>
            <a:lvl7pPr marL="3200400" marR="0" lvl="6"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7pPr>
            <a:lvl8pPr marL="3657600" marR="0" lvl="7"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8pPr>
            <a:lvl9pPr marL="4114800" marR="0" lvl="8"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5473562" y="4318000"/>
            <a:ext cx="2838600" cy="3738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514351" y="4318000"/>
            <a:ext cx="4124700" cy="3738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2400" b="0" i="0" u="none" strike="noStrike" cap="none">
                <a:solidFill>
                  <a:srgbClr val="5C0607"/>
                </a:solidFill>
                <a:latin typeface="Impact"/>
                <a:ea typeface="Impact"/>
                <a:cs typeface="Impact"/>
                <a:sym typeface="Impact"/>
              </a:defRPr>
            </a:lvl1pPr>
            <a:lvl2pPr marR="0" lvl="1" algn="l" rtl="0">
              <a:spcBef>
                <a:spcPts val="0"/>
              </a:spcBef>
              <a:spcAft>
                <a:spcPts val="0"/>
              </a:spcAft>
              <a:buSzPts val="1100"/>
              <a:buNone/>
              <a:defRPr sz="1400" b="0" i="0" u="none" strike="noStrike" cap="none">
                <a:solidFill>
                  <a:schemeClr val="dk1"/>
                </a:solidFill>
                <a:latin typeface="Impact"/>
                <a:ea typeface="Impact"/>
                <a:cs typeface="Impact"/>
                <a:sym typeface="Impact"/>
              </a:defRPr>
            </a:lvl2pPr>
            <a:lvl3pPr marR="0" lvl="2" algn="l" rtl="0">
              <a:spcBef>
                <a:spcPts val="0"/>
              </a:spcBef>
              <a:spcAft>
                <a:spcPts val="0"/>
              </a:spcAft>
              <a:buSzPts val="1100"/>
              <a:buNone/>
              <a:defRPr sz="1400" b="0" i="0" u="none" strike="noStrike" cap="none">
                <a:solidFill>
                  <a:schemeClr val="dk1"/>
                </a:solidFill>
                <a:latin typeface="Impact"/>
                <a:ea typeface="Impact"/>
                <a:cs typeface="Impact"/>
                <a:sym typeface="Impact"/>
              </a:defRPr>
            </a:lvl3pPr>
            <a:lvl4pPr marR="0" lvl="3" algn="l" rtl="0">
              <a:spcBef>
                <a:spcPts val="0"/>
              </a:spcBef>
              <a:spcAft>
                <a:spcPts val="0"/>
              </a:spcAft>
              <a:buSzPts val="1100"/>
              <a:buNone/>
              <a:defRPr sz="1400" b="0" i="0" u="none" strike="noStrike" cap="none">
                <a:solidFill>
                  <a:schemeClr val="dk1"/>
                </a:solidFill>
                <a:latin typeface="Impact"/>
                <a:ea typeface="Impact"/>
                <a:cs typeface="Impact"/>
                <a:sym typeface="Impact"/>
              </a:defRPr>
            </a:lvl4pPr>
            <a:lvl5pPr marR="0" lvl="4" algn="l" rtl="0">
              <a:spcBef>
                <a:spcPts val="0"/>
              </a:spcBef>
              <a:spcAft>
                <a:spcPts val="0"/>
              </a:spcAft>
              <a:buSzPts val="1100"/>
              <a:buNone/>
              <a:defRPr sz="1400" b="0" i="0" u="none" strike="noStrike" cap="none">
                <a:solidFill>
                  <a:schemeClr val="dk1"/>
                </a:solidFill>
                <a:latin typeface="Impact"/>
                <a:ea typeface="Impact"/>
                <a:cs typeface="Impact"/>
                <a:sym typeface="Impact"/>
              </a:defRPr>
            </a:lvl5pPr>
            <a:lvl6pPr marR="0" lvl="5" algn="l" rtl="0">
              <a:spcBef>
                <a:spcPts val="0"/>
              </a:spcBef>
              <a:spcAft>
                <a:spcPts val="0"/>
              </a:spcAft>
              <a:buSzPts val="1100"/>
              <a:buNone/>
              <a:defRPr sz="1400" b="0" i="0" u="none" strike="noStrike" cap="none">
                <a:solidFill>
                  <a:schemeClr val="dk1"/>
                </a:solidFill>
                <a:latin typeface="Impact"/>
                <a:ea typeface="Impact"/>
                <a:cs typeface="Impact"/>
                <a:sym typeface="Impact"/>
              </a:defRPr>
            </a:lvl6pPr>
            <a:lvl7pPr marR="0" lvl="6" algn="l" rtl="0">
              <a:spcBef>
                <a:spcPts val="0"/>
              </a:spcBef>
              <a:spcAft>
                <a:spcPts val="0"/>
              </a:spcAft>
              <a:buSzPts val="1100"/>
              <a:buNone/>
              <a:defRPr sz="1400" b="0" i="0" u="none" strike="noStrike" cap="none">
                <a:solidFill>
                  <a:schemeClr val="dk1"/>
                </a:solidFill>
                <a:latin typeface="Impact"/>
                <a:ea typeface="Impact"/>
                <a:cs typeface="Impact"/>
                <a:sym typeface="Impact"/>
              </a:defRPr>
            </a:lvl7pPr>
            <a:lvl8pPr marR="0" lvl="7" algn="l" rtl="0">
              <a:spcBef>
                <a:spcPts val="0"/>
              </a:spcBef>
              <a:spcAft>
                <a:spcPts val="0"/>
              </a:spcAft>
              <a:buSzPts val="1100"/>
              <a:buNone/>
              <a:defRPr sz="1400" b="0" i="0" u="none" strike="noStrike" cap="none">
                <a:solidFill>
                  <a:schemeClr val="dk1"/>
                </a:solidFill>
                <a:latin typeface="Impact"/>
                <a:ea typeface="Impact"/>
                <a:cs typeface="Impact"/>
                <a:sym typeface="Impact"/>
              </a:defRPr>
            </a:lvl8pPr>
            <a:lvl9pPr marR="0" lvl="8" algn="l" rtl="0">
              <a:spcBef>
                <a:spcPts val="0"/>
              </a:spcBef>
              <a:spcAft>
                <a:spcPts val="0"/>
              </a:spcAft>
              <a:buSzPts val="1100"/>
              <a:buNone/>
              <a:defRPr sz="14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4715341" y="4318000"/>
            <a:ext cx="680400" cy="373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5C0607"/>
                </a:solidFill>
                <a:latin typeface="Impact"/>
                <a:ea typeface="Impact"/>
                <a:cs typeface="Impact"/>
                <a:sym typeface="Impact"/>
              </a:defRPr>
            </a:lvl1pPr>
            <a:lvl2pPr marL="0" marR="0" lvl="1" indent="0" algn="ctr" rtl="0">
              <a:spcBef>
                <a:spcPts val="0"/>
              </a:spcBef>
              <a:buNone/>
              <a:defRPr sz="2400" b="0" i="0" u="none" strike="noStrike" cap="none">
                <a:solidFill>
                  <a:srgbClr val="5C0607"/>
                </a:solidFill>
                <a:latin typeface="Impact"/>
                <a:ea typeface="Impact"/>
                <a:cs typeface="Impact"/>
                <a:sym typeface="Impact"/>
              </a:defRPr>
            </a:lvl2pPr>
            <a:lvl3pPr marL="0" marR="0" lvl="2" indent="0" algn="ctr" rtl="0">
              <a:spcBef>
                <a:spcPts val="0"/>
              </a:spcBef>
              <a:buNone/>
              <a:defRPr sz="2400" b="0" i="0" u="none" strike="noStrike" cap="none">
                <a:solidFill>
                  <a:srgbClr val="5C0607"/>
                </a:solidFill>
                <a:latin typeface="Impact"/>
                <a:ea typeface="Impact"/>
                <a:cs typeface="Impact"/>
                <a:sym typeface="Impact"/>
              </a:defRPr>
            </a:lvl3pPr>
            <a:lvl4pPr marL="0" marR="0" lvl="3" indent="0" algn="ctr" rtl="0">
              <a:spcBef>
                <a:spcPts val="0"/>
              </a:spcBef>
              <a:buNone/>
              <a:defRPr sz="2400" b="0" i="0" u="none" strike="noStrike" cap="none">
                <a:solidFill>
                  <a:srgbClr val="5C0607"/>
                </a:solidFill>
                <a:latin typeface="Impact"/>
                <a:ea typeface="Impact"/>
                <a:cs typeface="Impact"/>
                <a:sym typeface="Impact"/>
              </a:defRPr>
            </a:lvl4pPr>
            <a:lvl5pPr marL="0" marR="0" lvl="4" indent="0" algn="ctr" rtl="0">
              <a:spcBef>
                <a:spcPts val="0"/>
              </a:spcBef>
              <a:buNone/>
              <a:defRPr sz="2400" b="0" i="0" u="none" strike="noStrike" cap="none">
                <a:solidFill>
                  <a:srgbClr val="5C0607"/>
                </a:solidFill>
                <a:latin typeface="Impact"/>
                <a:ea typeface="Impact"/>
                <a:cs typeface="Impact"/>
                <a:sym typeface="Impact"/>
              </a:defRPr>
            </a:lvl5pPr>
            <a:lvl6pPr marL="0" marR="0" lvl="5" indent="0" algn="ctr" rtl="0">
              <a:spcBef>
                <a:spcPts val="0"/>
              </a:spcBef>
              <a:buNone/>
              <a:defRPr sz="2400" b="0" i="0" u="none" strike="noStrike" cap="none">
                <a:solidFill>
                  <a:srgbClr val="5C0607"/>
                </a:solidFill>
                <a:latin typeface="Impact"/>
                <a:ea typeface="Impact"/>
                <a:cs typeface="Impact"/>
                <a:sym typeface="Impact"/>
              </a:defRPr>
            </a:lvl6pPr>
            <a:lvl7pPr marL="0" marR="0" lvl="6" indent="0" algn="ctr" rtl="0">
              <a:spcBef>
                <a:spcPts val="0"/>
              </a:spcBef>
              <a:buNone/>
              <a:defRPr sz="2400" b="0" i="0" u="none" strike="noStrike" cap="none">
                <a:solidFill>
                  <a:srgbClr val="5C0607"/>
                </a:solidFill>
                <a:latin typeface="Impact"/>
                <a:ea typeface="Impact"/>
                <a:cs typeface="Impact"/>
                <a:sym typeface="Impact"/>
              </a:defRPr>
            </a:lvl7pPr>
            <a:lvl8pPr marL="0" marR="0" lvl="7" indent="0" algn="ctr" rtl="0">
              <a:spcBef>
                <a:spcPts val="0"/>
              </a:spcBef>
              <a:buNone/>
              <a:defRPr sz="2400" b="0" i="0" u="none" strike="noStrike" cap="none">
                <a:solidFill>
                  <a:srgbClr val="5C0607"/>
                </a:solidFill>
                <a:latin typeface="Impact"/>
                <a:ea typeface="Impact"/>
                <a:cs typeface="Impact"/>
                <a:sym typeface="Impact"/>
              </a:defRPr>
            </a:lvl8pPr>
            <a:lvl9pPr marL="0" marR="0" lvl="8" indent="0" algn="ctr" rtl="0">
              <a:spcBef>
                <a:spcPts val="0"/>
              </a:spcBef>
              <a:buNone/>
              <a:defRPr sz="2400" b="0" i="0" u="none" strike="noStrike" cap="none">
                <a:solidFill>
                  <a:srgbClr val="5C0607"/>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j-QXRMvJx8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tbildning.sisuidrottsbocker.se/LemonwhaleVideoDisplay/?id=a706d147-44a1-4cb6-8f64-d7c89cf20e2f#video-dialog"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laget.se/LEKEBERGSIF/Document/Download/481816/8459543"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2"/>
          <p:cNvPicPr preferRelativeResize="0"/>
          <p:nvPr/>
        </p:nvPicPr>
        <p:blipFill rotWithShape="1">
          <a:blip r:embed="rId3">
            <a:alphaModFix/>
          </a:blip>
          <a:srcRect l="11626" t="15951" r="11526" b="23582"/>
          <a:stretch/>
        </p:blipFill>
        <p:spPr>
          <a:xfrm>
            <a:off x="299425" y="727600"/>
            <a:ext cx="4679609" cy="2454901"/>
          </a:xfrm>
          <a:prstGeom prst="rect">
            <a:avLst/>
          </a:prstGeom>
          <a:noFill/>
          <a:ln>
            <a:noFill/>
          </a:ln>
          <a:effectLst>
            <a:outerShdw blurRad="57150" dist="57150" dir="5400000" algn="bl" rotWithShape="0">
              <a:srgbClr val="000000">
                <a:alpha val="51000"/>
              </a:srgbClr>
            </a:outerShdw>
          </a:effectLst>
        </p:spPr>
      </p:pic>
      <p:sp>
        <p:nvSpPr>
          <p:cNvPr id="161" name="Google Shape;161;p22"/>
          <p:cNvSpPr txBox="1">
            <a:spLocks noGrp="1"/>
          </p:cNvSpPr>
          <p:nvPr>
            <p:ph type="ctrTitle"/>
          </p:nvPr>
        </p:nvSpPr>
        <p:spPr>
          <a:xfrm rot="-179898">
            <a:off x="5050990" y="382350"/>
            <a:ext cx="2930812" cy="2074944"/>
          </a:xfrm>
          <a:prstGeom prst="rect">
            <a:avLst/>
          </a:prstGeom>
        </p:spPr>
        <p:txBody>
          <a:bodyPr spcFirstLastPara="1" wrap="square" lIns="68575" tIns="68575" rIns="68575" bIns="68575" anchor="b" anchorCtr="0">
            <a:noAutofit/>
          </a:bodyPr>
          <a:lstStyle/>
          <a:p>
            <a:pPr marL="0" lvl="0" indent="0" algn="r" rtl="0">
              <a:spcBef>
                <a:spcPts val="0"/>
              </a:spcBef>
              <a:spcAft>
                <a:spcPts val="0"/>
              </a:spcAft>
              <a:buNone/>
            </a:pPr>
            <a:r>
              <a:rPr lang="sv" sz="3600"/>
              <a:t>Föräldramöte &lt;Lagnnamn&gt;</a:t>
            </a:r>
            <a:endParaRPr sz="3600"/>
          </a:p>
        </p:txBody>
      </p:sp>
      <p:sp>
        <p:nvSpPr>
          <p:cNvPr id="162" name="Google Shape;162;p22"/>
          <p:cNvSpPr txBox="1">
            <a:spLocks noGrp="1"/>
          </p:cNvSpPr>
          <p:nvPr>
            <p:ph type="subTitle" idx="1"/>
          </p:nvPr>
        </p:nvSpPr>
        <p:spPr>
          <a:xfrm rot="-179945">
            <a:off x="737299" y="2628962"/>
            <a:ext cx="7316521" cy="412766"/>
          </a:xfrm>
          <a:prstGeom prst="rect">
            <a:avLst/>
          </a:prstGeom>
        </p:spPr>
        <p:txBody>
          <a:bodyPr spcFirstLastPara="1" wrap="square" lIns="68575" tIns="68575" rIns="68575" bIns="68575" anchor="t" anchorCtr="0">
            <a:noAutofit/>
          </a:bodyPr>
          <a:lstStyle/>
          <a:p>
            <a:pPr marL="0" lvl="0" indent="0" algn="r" rtl="0">
              <a:spcBef>
                <a:spcPts val="800"/>
              </a:spcBef>
              <a:spcAft>
                <a:spcPts val="0"/>
              </a:spcAft>
              <a:buNone/>
            </a:pPr>
            <a:r>
              <a:rPr lang="sv"/>
              <a:t>&lt;Datum&gt;</a:t>
            </a:r>
            <a:endParaRPr/>
          </a:p>
        </p:txBody>
      </p:sp>
      <p:pic>
        <p:nvPicPr>
          <p:cNvPr id="163" name="Google Shape;163;p22"/>
          <p:cNvPicPr preferRelativeResize="0"/>
          <p:nvPr/>
        </p:nvPicPr>
        <p:blipFill>
          <a:blip r:embed="rId4">
            <a:alphaModFix/>
          </a:blip>
          <a:stretch>
            <a:fillRect/>
          </a:stretch>
        </p:blipFill>
        <p:spPr>
          <a:xfrm>
            <a:off x="7300550" y="240700"/>
            <a:ext cx="733550" cy="85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514351" y="514350"/>
            <a:ext cx="7797600" cy="8685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Ekonomi</a:t>
            </a:r>
            <a:endParaRPr/>
          </a:p>
        </p:txBody>
      </p:sp>
      <p:sp>
        <p:nvSpPr>
          <p:cNvPr id="215" name="Google Shape;215;p30"/>
          <p:cNvSpPr txBox="1">
            <a:spLocks noGrp="1"/>
          </p:cNvSpPr>
          <p:nvPr>
            <p:ph type="body" idx="1"/>
          </p:nvPr>
        </p:nvSpPr>
        <p:spPr>
          <a:xfrm>
            <a:off x="514350" y="1547547"/>
            <a:ext cx="3816600" cy="2483400"/>
          </a:xfrm>
          <a:prstGeom prst="rect">
            <a:avLst/>
          </a:prstGeom>
        </p:spPr>
        <p:txBody>
          <a:bodyPr spcFirstLastPara="1" wrap="square" lIns="68575" tIns="68575" rIns="68575" bIns="68575" anchor="t" anchorCtr="0">
            <a:noAutofit/>
          </a:bodyPr>
          <a:lstStyle/>
          <a:p>
            <a:pPr marL="457200" lvl="0" indent="-381000" algn="l" rtl="0">
              <a:spcBef>
                <a:spcPts val="800"/>
              </a:spcBef>
              <a:spcAft>
                <a:spcPts val="0"/>
              </a:spcAft>
              <a:buSzPts val="2400"/>
              <a:buChar char="•"/>
            </a:pPr>
            <a:r>
              <a:rPr lang="sv"/>
              <a:t>&lt;Ekonomiansvarig i laget&gt;</a:t>
            </a:r>
            <a:endParaRPr/>
          </a:p>
          <a:p>
            <a:pPr marL="457200" lvl="0" indent="-381000" algn="l" rtl="0">
              <a:spcBef>
                <a:spcPts val="0"/>
              </a:spcBef>
              <a:spcAft>
                <a:spcPts val="0"/>
              </a:spcAft>
              <a:buSzPts val="2400"/>
              <a:buChar char="•"/>
            </a:pPr>
            <a:r>
              <a:rPr lang="sv"/>
              <a:t>&lt;Lagkassan&gt;</a:t>
            </a:r>
            <a:br>
              <a:rPr lang="sv"/>
            </a:br>
            <a:endParaRPr/>
          </a:p>
        </p:txBody>
      </p:sp>
      <p:pic>
        <p:nvPicPr>
          <p:cNvPr id="216" name="Google Shape;216;p30"/>
          <p:cNvPicPr preferRelativeResize="0"/>
          <p:nvPr/>
        </p:nvPicPr>
        <p:blipFill>
          <a:blip r:embed="rId3">
            <a:alphaModFix/>
          </a:blip>
          <a:stretch>
            <a:fillRect/>
          </a:stretch>
        </p:blipFill>
        <p:spPr>
          <a:xfrm>
            <a:off x="4838775" y="1318950"/>
            <a:ext cx="2978602" cy="2483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Försäljning </a:t>
            </a:r>
            <a:endParaRPr/>
          </a:p>
        </p:txBody>
      </p:sp>
      <p:sp>
        <p:nvSpPr>
          <p:cNvPr id="222" name="Google Shape;222;p31"/>
          <p:cNvSpPr txBox="1">
            <a:spLocks noGrp="1"/>
          </p:cNvSpPr>
          <p:nvPr>
            <p:ph type="body" idx="1"/>
          </p:nvPr>
        </p:nvSpPr>
        <p:spPr>
          <a:xfrm>
            <a:off x="311700" y="1152475"/>
            <a:ext cx="3999900" cy="3416400"/>
          </a:xfrm>
          <a:prstGeom prst="rect">
            <a:avLst/>
          </a:prstGeom>
        </p:spPr>
        <p:txBody>
          <a:bodyPr spcFirstLastPara="1" wrap="square" lIns="68575" tIns="68575" rIns="68575" bIns="68575" anchor="ctr" anchorCtr="0">
            <a:noAutofit/>
          </a:bodyPr>
          <a:lstStyle/>
          <a:p>
            <a:pPr marL="457200" lvl="0" indent="-317500" algn="l" rtl="0">
              <a:spcBef>
                <a:spcPts val="800"/>
              </a:spcBef>
              <a:spcAft>
                <a:spcPts val="0"/>
              </a:spcAft>
              <a:buSzPts val="1400"/>
              <a:buChar char="•"/>
            </a:pPr>
            <a:r>
              <a:rPr lang="sv" dirty="0"/>
              <a:t>Föreningsförsäljningar</a:t>
            </a:r>
            <a:endParaRPr dirty="0"/>
          </a:p>
          <a:p>
            <a:pPr marL="914400" lvl="1" indent="-304800" algn="l" rtl="0">
              <a:spcBef>
                <a:spcPts val="0"/>
              </a:spcBef>
              <a:spcAft>
                <a:spcPts val="0"/>
              </a:spcAft>
              <a:buSzPts val="1200"/>
              <a:buChar char="•"/>
            </a:pPr>
            <a:r>
              <a:rPr lang="sv" dirty="0">
                <a:solidFill>
                  <a:schemeClr val="tx1"/>
                </a:solidFill>
              </a:rPr>
              <a:t>New Body</a:t>
            </a:r>
            <a:endParaRPr dirty="0">
              <a:solidFill>
                <a:schemeClr val="tx1"/>
              </a:solidFill>
            </a:endParaRPr>
          </a:p>
          <a:p>
            <a:pPr marL="914400" lvl="1" indent="-304800" algn="l" rtl="0">
              <a:spcBef>
                <a:spcPts val="0"/>
              </a:spcBef>
              <a:spcAft>
                <a:spcPts val="0"/>
              </a:spcAft>
              <a:buSzPts val="1200"/>
              <a:buChar char="•"/>
            </a:pPr>
            <a:r>
              <a:rPr lang="sv" dirty="0"/>
              <a:t>Uppesittarkväll Bingolotto</a:t>
            </a:r>
            <a:endParaRPr dirty="0"/>
          </a:p>
          <a:p>
            <a:pPr marL="457200" lvl="0" indent="-317500" algn="l" rtl="0">
              <a:spcBef>
                <a:spcPts val="0"/>
              </a:spcBef>
              <a:spcAft>
                <a:spcPts val="0"/>
              </a:spcAft>
              <a:buSzPts val="1400"/>
              <a:buChar char="•"/>
            </a:pPr>
            <a:r>
              <a:rPr lang="sv" dirty="0"/>
              <a:t>Lagförsäljning</a:t>
            </a:r>
            <a:endParaRPr dirty="0"/>
          </a:p>
          <a:p>
            <a:pPr marL="914400" lvl="0" indent="0" algn="l" rtl="0">
              <a:spcBef>
                <a:spcPts val="800"/>
              </a:spcBef>
              <a:spcAft>
                <a:spcPts val="0"/>
              </a:spcAft>
              <a:buNone/>
            </a:pPr>
            <a:endParaRPr sz="1400" dirty="0"/>
          </a:p>
          <a:p>
            <a:pPr marL="914400" lvl="0" indent="0" algn="l" rtl="0">
              <a:spcBef>
                <a:spcPts val="800"/>
              </a:spcBef>
              <a:spcAft>
                <a:spcPts val="0"/>
              </a:spcAft>
              <a:buNone/>
            </a:pPr>
            <a:br>
              <a:rPr lang="sv" sz="1400" dirty="0"/>
            </a:br>
            <a:endParaRPr sz="1400" dirty="0"/>
          </a:p>
          <a:p>
            <a:pPr marL="457200" lvl="0" indent="0" algn="l" rtl="0">
              <a:spcBef>
                <a:spcPts val="800"/>
              </a:spcBef>
              <a:spcAft>
                <a:spcPts val="0"/>
              </a:spcAft>
              <a:buNone/>
            </a:pPr>
            <a:endParaRPr dirty="0"/>
          </a:p>
        </p:txBody>
      </p:sp>
      <p:pic>
        <p:nvPicPr>
          <p:cNvPr id="223" name="Google Shape;223;p31"/>
          <p:cNvPicPr preferRelativeResize="0"/>
          <p:nvPr/>
        </p:nvPicPr>
        <p:blipFill>
          <a:blip r:embed="rId3">
            <a:alphaModFix/>
          </a:blip>
          <a:stretch>
            <a:fillRect/>
          </a:stretch>
        </p:blipFill>
        <p:spPr>
          <a:xfrm>
            <a:off x="6140675" y="2405074"/>
            <a:ext cx="2362021" cy="1576275"/>
          </a:xfrm>
          <a:prstGeom prst="rect">
            <a:avLst/>
          </a:prstGeom>
          <a:noFill/>
          <a:ln>
            <a:noFill/>
          </a:ln>
        </p:spPr>
      </p:pic>
      <p:pic>
        <p:nvPicPr>
          <p:cNvPr id="224" name="Google Shape;224;p31"/>
          <p:cNvPicPr preferRelativeResize="0"/>
          <p:nvPr/>
        </p:nvPicPr>
        <p:blipFill>
          <a:blip r:embed="rId4">
            <a:alphaModFix/>
          </a:blip>
          <a:stretch>
            <a:fillRect/>
          </a:stretch>
        </p:blipFill>
        <p:spPr>
          <a:xfrm>
            <a:off x="4737825" y="1076276"/>
            <a:ext cx="2581175" cy="1789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Sponsring </a:t>
            </a:r>
            <a:endParaRPr/>
          </a:p>
        </p:txBody>
      </p:sp>
      <p:sp>
        <p:nvSpPr>
          <p:cNvPr id="230" name="Google Shape;230;p32"/>
          <p:cNvSpPr txBox="1">
            <a:spLocks noGrp="1"/>
          </p:cNvSpPr>
          <p:nvPr>
            <p:ph type="body" idx="1"/>
          </p:nvPr>
        </p:nvSpPr>
        <p:spPr>
          <a:xfrm>
            <a:off x="311700" y="1152475"/>
            <a:ext cx="3999900" cy="3416400"/>
          </a:xfrm>
          <a:prstGeom prst="rect">
            <a:avLst/>
          </a:prstGeom>
        </p:spPr>
        <p:txBody>
          <a:bodyPr spcFirstLastPara="1" wrap="square" lIns="68575" tIns="68575" rIns="68575" bIns="68575" anchor="ctr" anchorCtr="0">
            <a:noAutofit/>
          </a:bodyPr>
          <a:lstStyle/>
          <a:p>
            <a:pPr marL="457200" lvl="0" indent="-317500" algn="l" rtl="0">
              <a:spcBef>
                <a:spcPts val="800"/>
              </a:spcBef>
              <a:spcAft>
                <a:spcPts val="0"/>
              </a:spcAft>
              <a:buSzPts val="1400"/>
              <a:buChar char="•"/>
            </a:pPr>
            <a:r>
              <a:rPr lang="sv"/>
              <a:t>&lt;Sponsoransvarig&gt;</a:t>
            </a:r>
            <a:endParaRPr/>
          </a:p>
          <a:p>
            <a:pPr marL="457200" lvl="0" indent="-317500" algn="l" rtl="0">
              <a:spcBef>
                <a:spcPts val="0"/>
              </a:spcBef>
              <a:spcAft>
                <a:spcPts val="0"/>
              </a:spcAft>
              <a:buSzPts val="1400"/>
              <a:buChar char="•"/>
            </a:pPr>
            <a:r>
              <a:rPr lang="sv"/>
              <a:t>Information ang. föreningssponsring</a:t>
            </a:r>
            <a:endParaRPr/>
          </a:p>
          <a:p>
            <a:pPr marL="457200" lvl="0" indent="-317500" algn="l" rtl="0">
              <a:spcBef>
                <a:spcPts val="0"/>
              </a:spcBef>
              <a:spcAft>
                <a:spcPts val="0"/>
              </a:spcAft>
              <a:buSzPts val="1400"/>
              <a:buChar char="•"/>
            </a:pPr>
            <a:r>
              <a:rPr lang="sv"/>
              <a:t>Lagsponsring</a:t>
            </a:r>
            <a:endParaRPr/>
          </a:p>
          <a:p>
            <a:pPr marL="914400" lvl="0" indent="0" algn="l" rtl="0">
              <a:spcBef>
                <a:spcPts val="800"/>
              </a:spcBef>
              <a:spcAft>
                <a:spcPts val="0"/>
              </a:spcAft>
              <a:buNone/>
            </a:pPr>
            <a:endParaRPr sz="1400"/>
          </a:p>
          <a:p>
            <a:pPr marL="914400" lvl="0" indent="0" algn="l" rtl="0">
              <a:spcBef>
                <a:spcPts val="800"/>
              </a:spcBef>
              <a:spcAft>
                <a:spcPts val="0"/>
              </a:spcAft>
              <a:buNone/>
            </a:pPr>
            <a:br>
              <a:rPr lang="sv" sz="1400"/>
            </a:br>
            <a:endParaRPr sz="1400"/>
          </a:p>
          <a:p>
            <a:pPr marL="457200" lvl="0" indent="0" algn="l" rtl="0">
              <a:spcBef>
                <a:spcPts val="8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Kiosk</a:t>
            </a:r>
            <a:endParaRPr/>
          </a:p>
        </p:txBody>
      </p:sp>
      <p:pic>
        <p:nvPicPr>
          <p:cNvPr id="236" name="Google Shape;236;p33"/>
          <p:cNvPicPr preferRelativeResize="0"/>
          <p:nvPr/>
        </p:nvPicPr>
        <p:blipFill rotWithShape="1">
          <a:blip r:embed="rId3">
            <a:alphaModFix/>
          </a:blip>
          <a:srcRect b="11300"/>
          <a:stretch/>
        </p:blipFill>
        <p:spPr>
          <a:xfrm>
            <a:off x="4969050" y="502525"/>
            <a:ext cx="2560050" cy="3389226"/>
          </a:xfrm>
          <a:prstGeom prst="rect">
            <a:avLst/>
          </a:prstGeom>
          <a:noFill/>
          <a:ln>
            <a:noFill/>
          </a:ln>
          <a:effectLst>
            <a:outerShdw blurRad="57150" dist="85725" dir="6660000" algn="bl" rotWithShape="0">
              <a:srgbClr val="000000">
                <a:alpha val="50000"/>
              </a:srgbClr>
            </a:outerShdw>
          </a:effectLst>
        </p:spPr>
      </p:pic>
      <p:sp>
        <p:nvSpPr>
          <p:cNvPr id="237" name="Google Shape;237;p33"/>
          <p:cNvSpPr txBox="1">
            <a:spLocks noGrp="1"/>
          </p:cNvSpPr>
          <p:nvPr>
            <p:ph type="body" idx="1"/>
          </p:nvPr>
        </p:nvSpPr>
        <p:spPr>
          <a:xfrm>
            <a:off x="311700" y="1152475"/>
            <a:ext cx="3999900" cy="3416400"/>
          </a:xfrm>
          <a:prstGeom prst="rect">
            <a:avLst/>
          </a:prstGeom>
        </p:spPr>
        <p:txBody>
          <a:bodyPr spcFirstLastPara="1" wrap="square" lIns="68575" tIns="68575" rIns="68575" bIns="68575" anchor="ctr" anchorCtr="0">
            <a:noAutofit/>
          </a:bodyPr>
          <a:lstStyle/>
          <a:p>
            <a:pPr marL="457200" lvl="0" indent="-317500" algn="l" rtl="0">
              <a:spcBef>
                <a:spcPts val="800"/>
              </a:spcBef>
              <a:spcAft>
                <a:spcPts val="0"/>
              </a:spcAft>
              <a:buSzPts val="1400"/>
              <a:buChar char="•"/>
            </a:pPr>
            <a:r>
              <a:rPr lang="sv"/>
              <a:t>&lt;Kioskansvarig&gt;</a:t>
            </a:r>
            <a:endParaRPr/>
          </a:p>
          <a:p>
            <a:pPr marL="457200" lvl="0" indent="-317500" algn="l" rtl="0">
              <a:spcBef>
                <a:spcPts val="0"/>
              </a:spcBef>
              <a:spcAft>
                <a:spcPts val="0"/>
              </a:spcAft>
              <a:buSzPts val="1400"/>
              <a:buChar char="•"/>
            </a:pPr>
            <a:r>
              <a:rPr lang="sv"/>
              <a:t>Information</a:t>
            </a:r>
            <a:endParaRPr/>
          </a:p>
          <a:p>
            <a:pPr marL="914400" lvl="0" indent="0" algn="l" rtl="0">
              <a:spcBef>
                <a:spcPts val="800"/>
              </a:spcBef>
              <a:spcAft>
                <a:spcPts val="0"/>
              </a:spcAft>
              <a:buNone/>
            </a:pPr>
            <a:endParaRPr sz="1400"/>
          </a:p>
          <a:p>
            <a:pPr marL="914400" lvl="0" indent="0" algn="l" rtl="0">
              <a:spcBef>
                <a:spcPts val="800"/>
              </a:spcBef>
              <a:spcAft>
                <a:spcPts val="0"/>
              </a:spcAft>
              <a:buNone/>
            </a:pPr>
            <a:br>
              <a:rPr lang="sv" sz="1400"/>
            </a:br>
            <a:endParaRPr sz="1400"/>
          </a:p>
          <a:p>
            <a:pPr marL="457200" lvl="0" indent="0" algn="l" rtl="0">
              <a:spcBef>
                <a:spcPts val="8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Arena</a:t>
            </a:r>
            <a:endParaRPr/>
          </a:p>
        </p:txBody>
      </p:sp>
      <p:pic>
        <p:nvPicPr>
          <p:cNvPr id="243" name="Google Shape;243;p34"/>
          <p:cNvPicPr preferRelativeResize="0"/>
          <p:nvPr/>
        </p:nvPicPr>
        <p:blipFill rotWithShape="1">
          <a:blip r:embed="rId3">
            <a:alphaModFix/>
          </a:blip>
          <a:srcRect t="38292" b="9813"/>
          <a:stretch/>
        </p:blipFill>
        <p:spPr>
          <a:xfrm>
            <a:off x="3290075" y="1153125"/>
            <a:ext cx="4780551" cy="2723475"/>
          </a:xfrm>
          <a:prstGeom prst="rect">
            <a:avLst/>
          </a:prstGeom>
          <a:noFill/>
          <a:ln>
            <a:noFill/>
          </a:ln>
          <a:effectLst>
            <a:outerShdw blurRad="57150" dist="123825" dir="6780000" algn="bl" rotWithShape="0">
              <a:srgbClr val="000000">
                <a:alpha val="50000"/>
              </a:srgbClr>
            </a:outerShdw>
          </a:effectLst>
        </p:spPr>
      </p:pic>
      <p:sp>
        <p:nvSpPr>
          <p:cNvPr id="244" name="Google Shape;244;p34"/>
          <p:cNvSpPr txBox="1">
            <a:spLocks noGrp="1"/>
          </p:cNvSpPr>
          <p:nvPr>
            <p:ph type="body" idx="1"/>
          </p:nvPr>
        </p:nvSpPr>
        <p:spPr>
          <a:xfrm>
            <a:off x="311700" y="1152475"/>
            <a:ext cx="3999900" cy="3416400"/>
          </a:xfrm>
          <a:prstGeom prst="rect">
            <a:avLst/>
          </a:prstGeom>
        </p:spPr>
        <p:txBody>
          <a:bodyPr spcFirstLastPara="1" wrap="square" lIns="68575" tIns="68575" rIns="68575" bIns="68575" anchor="ctr" anchorCtr="0">
            <a:noAutofit/>
          </a:bodyPr>
          <a:lstStyle/>
          <a:p>
            <a:pPr marL="457200" lvl="0" indent="-317500" algn="l" rtl="0">
              <a:spcBef>
                <a:spcPts val="800"/>
              </a:spcBef>
              <a:spcAft>
                <a:spcPts val="0"/>
              </a:spcAft>
              <a:buSzPts val="1400"/>
              <a:buChar char="•"/>
            </a:pPr>
            <a:r>
              <a:rPr lang="sv"/>
              <a:t>&lt;Arenaansvarig&gt;</a:t>
            </a:r>
            <a:endParaRPr/>
          </a:p>
          <a:p>
            <a:pPr marL="457200" lvl="0" indent="-317500" algn="l" rtl="0">
              <a:spcBef>
                <a:spcPts val="0"/>
              </a:spcBef>
              <a:spcAft>
                <a:spcPts val="0"/>
              </a:spcAft>
              <a:buSzPts val="1400"/>
              <a:buChar char="•"/>
            </a:pPr>
            <a:r>
              <a:rPr lang="sv"/>
              <a:t>Information</a:t>
            </a:r>
            <a:endParaRPr/>
          </a:p>
          <a:p>
            <a:pPr marL="914400" lvl="0" indent="0" algn="l" rtl="0">
              <a:spcBef>
                <a:spcPts val="800"/>
              </a:spcBef>
              <a:spcAft>
                <a:spcPts val="0"/>
              </a:spcAft>
              <a:buNone/>
            </a:pPr>
            <a:endParaRPr sz="1400"/>
          </a:p>
          <a:p>
            <a:pPr marL="914400" lvl="0" indent="0" algn="l" rtl="0">
              <a:spcBef>
                <a:spcPts val="800"/>
              </a:spcBef>
              <a:spcAft>
                <a:spcPts val="0"/>
              </a:spcAft>
              <a:buNone/>
            </a:pPr>
            <a:br>
              <a:rPr lang="sv" sz="1400"/>
            </a:br>
            <a:endParaRPr sz="1400"/>
          </a:p>
          <a:p>
            <a:pPr marL="457200" lvl="0" indent="0" algn="l" rtl="0">
              <a:spcBef>
                <a:spcPts val="8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Kläder, materiel</a:t>
            </a:r>
            <a:endParaRPr/>
          </a:p>
        </p:txBody>
      </p:sp>
      <p:sp>
        <p:nvSpPr>
          <p:cNvPr id="250" name="Google Shape;250;p35"/>
          <p:cNvSpPr txBox="1">
            <a:spLocks noGrp="1"/>
          </p:cNvSpPr>
          <p:nvPr>
            <p:ph type="body" idx="1"/>
          </p:nvPr>
        </p:nvSpPr>
        <p:spPr>
          <a:xfrm>
            <a:off x="311700" y="1152475"/>
            <a:ext cx="3368700" cy="2927400"/>
          </a:xfrm>
          <a:prstGeom prst="rect">
            <a:avLst/>
          </a:prstGeom>
        </p:spPr>
        <p:txBody>
          <a:bodyPr spcFirstLastPara="1" wrap="square" lIns="68575" tIns="68575" rIns="68575" bIns="68575" anchor="ctr" anchorCtr="0">
            <a:noAutofit/>
          </a:bodyPr>
          <a:lstStyle/>
          <a:p>
            <a:pPr marL="457200" lvl="0" indent="-317500" algn="l" rtl="0">
              <a:spcBef>
                <a:spcPts val="800"/>
              </a:spcBef>
              <a:spcAft>
                <a:spcPts val="0"/>
              </a:spcAft>
              <a:buSzPts val="1400"/>
              <a:buChar char="•"/>
            </a:pPr>
            <a:r>
              <a:rPr lang="sv"/>
              <a:t>Ansvarig för webshop</a:t>
            </a:r>
            <a:endParaRPr/>
          </a:p>
          <a:p>
            <a:pPr marL="457200" lvl="0" indent="-317500" algn="l" rtl="0">
              <a:spcBef>
                <a:spcPts val="0"/>
              </a:spcBef>
              <a:spcAft>
                <a:spcPts val="0"/>
              </a:spcAft>
              <a:buSzPts val="1400"/>
              <a:buChar char="•"/>
            </a:pPr>
            <a:r>
              <a:rPr lang="sv"/>
              <a:t>Behov av materiel?</a:t>
            </a:r>
            <a:endParaRPr/>
          </a:p>
        </p:txBody>
      </p:sp>
      <p:pic>
        <p:nvPicPr>
          <p:cNvPr id="251" name="Google Shape;251;p35"/>
          <p:cNvPicPr preferRelativeResize="0"/>
          <p:nvPr/>
        </p:nvPicPr>
        <p:blipFill>
          <a:blip r:embed="rId3">
            <a:alphaModFix/>
          </a:blip>
          <a:stretch>
            <a:fillRect/>
          </a:stretch>
        </p:blipFill>
        <p:spPr>
          <a:xfrm>
            <a:off x="5244400" y="1246275"/>
            <a:ext cx="2454799" cy="2454799"/>
          </a:xfrm>
          <a:prstGeom prst="rect">
            <a:avLst/>
          </a:prstGeom>
          <a:noFill/>
          <a:ln>
            <a:noFill/>
          </a:ln>
          <a:effectLst>
            <a:outerShdw blurRad="200025" dist="104775" dir="588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1D129-30C3-814F-9401-A0C298D9D764}"/>
              </a:ext>
            </a:extLst>
          </p:cNvPr>
          <p:cNvSpPr>
            <a:spLocks noGrp="1"/>
          </p:cNvSpPr>
          <p:nvPr>
            <p:ph type="title"/>
          </p:nvPr>
        </p:nvSpPr>
        <p:spPr>
          <a:xfrm>
            <a:off x="514351" y="514350"/>
            <a:ext cx="7797600" cy="864000"/>
          </a:xfrm>
        </p:spPr>
        <p:txBody>
          <a:bodyPr wrap="square" anchor="ctr">
            <a:normAutofit/>
          </a:bodyPr>
          <a:lstStyle/>
          <a:p>
            <a:r>
              <a:rPr lang="sv-SE" dirty="0"/>
              <a:t>Medlemsansvarig </a:t>
            </a:r>
          </a:p>
        </p:txBody>
      </p:sp>
      <p:sp>
        <p:nvSpPr>
          <p:cNvPr id="3" name="Platshållare för text 2">
            <a:extLst>
              <a:ext uri="{FF2B5EF4-FFF2-40B4-BE49-F238E27FC236}">
                <a16:creationId xmlns:a16="http://schemas.microsoft.com/office/drawing/2014/main" id="{A14DB299-6334-6D88-164B-26E8EB106C52}"/>
              </a:ext>
            </a:extLst>
          </p:cNvPr>
          <p:cNvSpPr>
            <a:spLocks noGrp="1"/>
          </p:cNvSpPr>
          <p:nvPr>
            <p:ph type="body" idx="1"/>
          </p:nvPr>
        </p:nvSpPr>
        <p:spPr>
          <a:xfrm>
            <a:off x="514350" y="1547547"/>
            <a:ext cx="7796100" cy="2483400"/>
          </a:xfrm>
        </p:spPr>
        <p:txBody>
          <a:bodyPr wrap="square" anchor="ctr">
            <a:normAutofit/>
          </a:bodyPr>
          <a:lstStyle/>
          <a:p>
            <a:r>
              <a:rPr lang="sv-SE" dirty="0"/>
              <a:t>Att ta ansvar inför varje säsong att rätt medlemmar i laget faktureras medlems – och träningsavgift </a:t>
            </a:r>
          </a:p>
          <a:p>
            <a:r>
              <a:rPr lang="sv-SE" dirty="0"/>
              <a:t>Att fakturera </a:t>
            </a:r>
          </a:p>
          <a:p>
            <a:pPr lvl="1"/>
            <a:r>
              <a:rPr lang="sv-SE" sz="1500"/>
              <a:t>Det erbjuds kurs i medlemshantering och  fakturering i laget.se 2 gånger per år</a:t>
            </a:r>
          </a:p>
        </p:txBody>
      </p:sp>
    </p:spTree>
    <p:extLst>
      <p:ext uri="{BB962C8B-B14F-4D97-AF65-F5344CB8AC3E}">
        <p14:creationId xmlns:p14="http://schemas.microsoft.com/office/powerpoint/2010/main" val="159705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p:nvPr/>
        </p:nvSpPr>
        <p:spPr>
          <a:xfrm>
            <a:off x="3302850" y="182910"/>
            <a:ext cx="2233500" cy="485700"/>
          </a:xfrm>
          <a:prstGeom prst="roundRect">
            <a:avLst>
              <a:gd name="adj" fmla="val 16667"/>
            </a:avLst>
          </a:prstGeom>
          <a:solidFill>
            <a:srgbClr val="990000"/>
          </a:solidFill>
          <a:ln w="9525" cap="flat" cmpd="sng">
            <a:solidFill>
              <a:srgbClr val="5858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 sz="1400" b="1">
                <a:solidFill>
                  <a:schemeClr val="lt1"/>
                </a:solidFill>
                <a:latin typeface="Arial"/>
                <a:ea typeface="Arial"/>
                <a:cs typeface="Arial"/>
                <a:sym typeface="Arial"/>
              </a:rPr>
              <a:t>Lekebergs IF &lt;LAG&gt;</a:t>
            </a:r>
            <a:endParaRPr>
              <a:solidFill>
                <a:schemeClr val="lt1"/>
              </a:solidFill>
            </a:endParaRPr>
          </a:p>
        </p:txBody>
      </p:sp>
      <p:sp>
        <p:nvSpPr>
          <p:cNvPr id="258" name="Google Shape;258;p36"/>
          <p:cNvSpPr/>
          <p:nvPr/>
        </p:nvSpPr>
        <p:spPr>
          <a:xfrm>
            <a:off x="130675" y="998275"/>
            <a:ext cx="1271700" cy="3066300"/>
          </a:xfrm>
          <a:prstGeom prst="roundRect">
            <a:avLst>
              <a:gd name="adj" fmla="val 16593"/>
            </a:avLst>
          </a:prstGeom>
          <a:gradFill>
            <a:gsLst>
              <a:gs pos="0">
                <a:srgbClr val="00A9D4"/>
              </a:gs>
              <a:gs pos="100000">
                <a:srgbClr val="004D60"/>
              </a:gs>
            </a:gsLst>
            <a:lin ang="2700006" scaled="0"/>
          </a:gradFill>
          <a:ln w="9525" cap="flat" cmpd="sng">
            <a:solidFill>
              <a:srgbClr val="4A4A4C"/>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sv" sz="800" b="1">
                <a:solidFill>
                  <a:srgbClr val="FFFFFF"/>
                </a:solidFill>
              </a:rPr>
              <a:t>Ledare</a:t>
            </a:r>
            <a:endParaRPr sz="800" b="1">
              <a:solidFill>
                <a:schemeClr val="dk1"/>
              </a:solidFill>
            </a:endParaRPr>
          </a:p>
          <a:p>
            <a:pPr marL="0" marR="0" lvl="0" indent="0" algn="ctr" rtl="0">
              <a:spcBef>
                <a:spcPts val="0"/>
              </a:spcBef>
              <a:spcAft>
                <a:spcPts val="0"/>
              </a:spcAft>
              <a:buNone/>
            </a:pPr>
            <a:endParaRPr sz="800">
              <a:solidFill>
                <a:schemeClr val="dk1"/>
              </a:solidFill>
            </a:endParaRPr>
          </a:p>
          <a:p>
            <a:pPr marL="0" marR="0" lvl="0" indent="0" algn="l" rtl="0">
              <a:spcBef>
                <a:spcPts val="0"/>
              </a:spcBef>
              <a:spcAft>
                <a:spcPts val="0"/>
              </a:spcAft>
              <a:buNone/>
            </a:pPr>
            <a:r>
              <a:rPr lang="sv" sz="800" b="1" u="sng">
                <a:solidFill>
                  <a:srgbClr val="FFFFFF"/>
                </a:solidFill>
              </a:rPr>
              <a:t>xxx xxx</a:t>
            </a:r>
            <a:endParaRPr sz="800" b="1" u="sng">
              <a:solidFill>
                <a:schemeClr val="dk1"/>
              </a:solidFill>
            </a:endParaRPr>
          </a:p>
          <a:p>
            <a:pPr marL="0" lvl="0" indent="0" algn="l" rtl="0">
              <a:spcBef>
                <a:spcPts val="0"/>
              </a:spcBef>
              <a:spcAft>
                <a:spcPts val="0"/>
              </a:spcAft>
              <a:buClr>
                <a:schemeClr val="dk1"/>
              </a:buClr>
              <a:buFont typeface="Arial"/>
              <a:buNone/>
            </a:pPr>
            <a:r>
              <a:rPr lang="sv" sz="800" b="1" u="sng">
                <a:solidFill>
                  <a:schemeClr val="lt1"/>
                </a:solidFill>
              </a:rPr>
              <a:t>xxx xxx</a:t>
            </a:r>
            <a:endParaRPr sz="800" b="1" u="sng">
              <a:solidFill>
                <a:schemeClr val="dk1"/>
              </a:solidFill>
            </a:endParaRPr>
          </a:p>
          <a:p>
            <a:pPr marL="0" lvl="0" indent="0" algn="l" rtl="0">
              <a:spcBef>
                <a:spcPts val="0"/>
              </a:spcBef>
              <a:spcAft>
                <a:spcPts val="0"/>
              </a:spcAft>
              <a:buNone/>
            </a:pPr>
            <a:r>
              <a:rPr lang="sv" sz="800" b="1" u="sng">
                <a:solidFill>
                  <a:schemeClr val="lt1"/>
                </a:solidFill>
              </a:rPr>
              <a:t>xxx xxx</a:t>
            </a:r>
            <a:endParaRPr sz="800" b="1" u="sng">
              <a:solidFill>
                <a:schemeClr val="lt1"/>
              </a:solidFill>
            </a:endParaRPr>
          </a:p>
          <a:p>
            <a:pPr marL="0" lvl="0" indent="0" algn="l" rtl="0">
              <a:spcBef>
                <a:spcPts val="0"/>
              </a:spcBef>
              <a:spcAft>
                <a:spcPts val="0"/>
              </a:spcAft>
              <a:buClr>
                <a:schemeClr val="dk1"/>
              </a:buClr>
              <a:buFont typeface="Arial"/>
              <a:buNone/>
            </a:pPr>
            <a:endParaRPr sz="800" b="1" u="sng">
              <a:solidFill>
                <a:schemeClr val="lt1"/>
              </a:solidFill>
            </a:endParaRPr>
          </a:p>
          <a:p>
            <a:pPr marL="0" lvl="0" indent="0" algn="l" rtl="0">
              <a:spcBef>
                <a:spcPts val="0"/>
              </a:spcBef>
              <a:spcAft>
                <a:spcPts val="0"/>
              </a:spcAft>
              <a:buClr>
                <a:schemeClr val="dk1"/>
              </a:buClr>
              <a:buFont typeface="Arial"/>
              <a:buNone/>
            </a:pPr>
            <a:r>
              <a:rPr lang="sv" sz="800" b="1" u="sng">
                <a:solidFill>
                  <a:schemeClr val="lt1"/>
                </a:solidFill>
              </a:rPr>
              <a:t>Lagledare; xxx xxx</a:t>
            </a:r>
            <a:endParaRPr sz="800" b="1" u="sng">
              <a:solidFill>
                <a:schemeClr val="dk1"/>
              </a:solidFill>
            </a:endParaRPr>
          </a:p>
          <a:p>
            <a:pPr marL="0" marR="0" lvl="0" indent="0" algn="l" rtl="0">
              <a:spcBef>
                <a:spcPts val="0"/>
              </a:spcBef>
              <a:spcAft>
                <a:spcPts val="0"/>
              </a:spcAft>
              <a:buNone/>
            </a:pPr>
            <a:endParaRPr sz="800" u="sng">
              <a:solidFill>
                <a:schemeClr val="dk1"/>
              </a:solidFill>
            </a:endParaRPr>
          </a:p>
          <a:p>
            <a:pPr marL="0" marR="0" lvl="0" indent="0" algn="l" rtl="0">
              <a:spcBef>
                <a:spcPts val="0"/>
              </a:spcBef>
              <a:spcAft>
                <a:spcPts val="0"/>
              </a:spcAft>
              <a:buNone/>
            </a:pPr>
            <a:endParaRPr sz="800" u="sng">
              <a:solidFill>
                <a:schemeClr val="dk1"/>
              </a:solidFill>
            </a:endParaRPr>
          </a:p>
          <a:p>
            <a:pPr marL="0" marR="0" lvl="0" indent="0" algn="l" rtl="0">
              <a:spcBef>
                <a:spcPts val="0"/>
              </a:spcBef>
              <a:spcAft>
                <a:spcPts val="0"/>
              </a:spcAft>
              <a:buNone/>
            </a:pPr>
            <a:endParaRPr sz="800" u="sng">
              <a:solidFill>
                <a:schemeClr val="dk1"/>
              </a:solidFill>
            </a:endParaRPr>
          </a:p>
          <a:p>
            <a:pPr marL="0" marR="0" lvl="0" indent="0" algn="l" rtl="0">
              <a:spcBef>
                <a:spcPts val="0"/>
              </a:spcBef>
              <a:spcAft>
                <a:spcPts val="0"/>
              </a:spcAft>
              <a:buNone/>
            </a:pPr>
            <a:r>
              <a:rPr lang="sv" sz="800">
                <a:solidFill>
                  <a:srgbClr val="FFFFFF"/>
                </a:solidFill>
              </a:rPr>
              <a:t>Ansvar:</a:t>
            </a:r>
            <a:endParaRPr sz="800">
              <a:solidFill>
                <a:schemeClr val="dk1"/>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Träningar, matcher</a:t>
            </a:r>
            <a:endParaRPr sz="800">
              <a:solidFill>
                <a:schemeClr val="dk1"/>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Domarkontakter</a:t>
            </a:r>
            <a:endParaRPr sz="800">
              <a:solidFill>
                <a:schemeClr val="dk1"/>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Ungdomssektionsrepresentant</a:t>
            </a:r>
            <a:endParaRPr sz="800">
              <a:solidFill>
                <a:schemeClr val="dk1"/>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Poolspel, cuper</a:t>
            </a:r>
            <a:endParaRPr sz="800">
              <a:solidFill>
                <a:schemeClr val="dk1"/>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Kommunikation </a:t>
            </a:r>
            <a:endParaRPr sz="800">
              <a:solidFill>
                <a:srgbClr val="FFFFFF"/>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Aktiviteter</a:t>
            </a:r>
            <a:endParaRPr sz="800">
              <a:solidFill>
                <a:srgbClr val="FFFFFF"/>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Materiel, kläder m.m </a:t>
            </a:r>
            <a:endParaRPr sz="800">
              <a:solidFill>
                <a:srgbClr val="FFFFFF"/>
              </a:solidFill>
            </a:endParaRPr>
          </a:p>
          <a:p>
            <a:pPr marL="0" marR="0" lvl="0" indent="0" algn="l" rtl="0">
              <a:spcBef>
                <a:spcPts val="0"/>
              </a:spcBef>
              <a:spcAft>
                <a:spcPts val="0"/>
              </a:spcAft>
              <a:buNone/>
            </a:pPr>
            <a:br>
              <a:rPr lang="sv" sz="800">
                <a:solidFill>
                  <a:srgbClr val="FFFFFF"/>
                </a:solidFill>
              </a:rPr>
            </a:br>
            <a:endParaRPr sz="800">
              <a:solidFill>
                <a:srgbClr val="FFFFFF"/>
              </a:solidFill>
            </a:endParaRPr>
          </a:p>
        </p:txBody>
      </p:sp>
      <p:sp>
        <p:nvSpPr>
          <p:cNvPr id="259" name="Google Shape;259;p36"/>
          <p:cNvSpPr/>
          <p:nvPr/>
        </p:nvSpPr>
        <p:spPr>
          <a:xfrm>
            <a:off x="3023195" y="998275"/>
            <a:ext cx="1271700" cy="3078000"/>
          </a:xfrm>
          <a:prstGeom prst="roundRect">
            <a:avLst>
              <a:gd name="adj" fmla="val 16593"/>
            </a:avLst>
          </a:prstGeom>
          <a:gradFill>
            <a:gsLst>
              <a:gs pos="0">
                <a:srgbClr val="00A9D4"/>
              </a:gs>
              <a:gs pos="100000">
                <a:srgbClr val="004D60"/>
              </a:gs>
            </a:gsLst>
            <a:lin ang="2700006" scaled="0"/>
          </a:gradFill>
          <a:ln w="9525" cap="flat" cmpd="sng">
            <a:solidFill>
              <a:srgbClr val="4A4A4C"/>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sv" sz="800" b="1">
                <a:solidFill>
                  <a:srgbClr val="FFFFFF"/>
                </a:solidFill>
                <a:latin typeface="Arial"/>
                <a:ea typeface="Arial"/>
                <a:cs typeface="Arial"/>
                <a:sym typeface="Arial"/>
              </a:rPr>
              <a:t>Kiosk</a:t>
            </a:r>
            <a:endParaRPr sz="800" b="1">
              <a:solidFill>
                <a:schemeClr val="dk1"/>
              </a:solidFill>
              <a:latin typeface="Arial"/>
              <a:ea typeface="Arial"/>
              <a:cs typeface="Arial"/>
              <a:sym typeface="Arial"/>
            </a:endParaRPr>
          </a:p>
          <a:p>
            <a:pPr marL="0" marR="0" lvl="0" indent="0" algn="l" rtl="0">
              <a:spcBef>
                <a:spcPts val="0"/>
              </a:spcBef>
              <a:spcAft>
                <a:spcPts val="0"/>
              </a:spcAft>
              <a:buNone/>
            </a:pPr>
            <a:br>
              <a:rPr lang="sv" sz="800" b="1">
                <a:solidFill>
                  <a:schemeClr val="dk1"/>
                </a:solidFill>
                <a:latin typeface="Arial"/>
                <a:ea typeface="Arial"/>
                <a:cs typeface="Arial"/>
                <a:sym typeface="Arial"/>
              </a:rPr>
            </a:br>
            <a:r>
              <a:rPr lang="sv" sz="800" b="1">
                <a:solidFill>
                  <a:srgbClr val="FFFFFF"/>
                </a:solidFill>
                <a:latin typeface="Arial"/>
                <a:ea typeface="Arial"/>
                <a:cs typeface="Arial"/>
                <a:sym typeface="Arial"/>
              </a:rPr>
              <a:t>Ansvarig:</a:t>
            </a:r>
            <a:endParaRPr sz="800" b="1">
              <a:solidFill>
                <a:schemeClr val="dk1"/>
              </a:solidFill>
              <a:latin typeface="Arial"/>
              <a:ea typeface="Arial"/>
              <a:cs typeface="Arial"/>
              <a:sym typeface="Arial"/>
            </a:endParaRPr>
          </a:p>
          <a:p>
            <a:pPr marL="0" marR="0" lvl="0" indent="0" algn="l" rtl="0">
              <a:spcBef>
                <a:spcPts val="0"/>
              </a:spcBef>
              <a:spcAft>
                <a:spcPts val="0"/>
              </a:spcAft>
              <a:buNone/>
            </a:pPr>
            <a:r>
              <a:rPr lang="sv" sz="800" b="1" u="sng">
                <a:solidFill>
                  <a:srgbClr val="FFFFFF"/>
                </a:solidFill>
                <a:latin typeface="Arial"/>
                <a:ea typeface="Arial"/>
                <a:cs typeface="Arial"/>
                <a:sym typeface="Arial"/>
              </a:rPr>
              <a:t>xxx</a:t>
            </a:r>
            <a:endParaRPr sz="800" b="1" u="sng">
              <a:solidFill>
                <a:schemeClr val="dk1"/>
              </a:solidFill>
              <a:latin typeface="Arial"/>
              <a:ea typeface="Arial"/>
              <a:cs typeface="Arial"/>
              <a:sym typeface="Arial"/>
            </a:endParaRPr>
          </a:p>
          <a:p>
            <a:pPr marL="0" marR="0" lvl="0" indent="0" algn="l" rtl="0">
              <a:spcBef>
                <a:spcPts val="0"/>
              </a:spcBef>
              <a:spcAft>
                <a:spcPts val="0"/>
              </a:spcAft>
              <a:buNone/>
            </a:pPr>
            <a:endParaRPr sz="800" b="1">
              <a:solidFill>
                <a:schemeClr val="dk1"/>
              </a:solidFill>
              <a:latin typeface="Arial"/>
              <a:ea typeface="Arial"/>
              <a:cs typeface="Arial"/>
              <a:sym typeface="Arial"/>
            </a:endParaRPr>
          </a:p>
          <a:p>
            <a:pPr marL="0" marR="0" lvl="0" indent="0" algn="l" rtl="0">
              <a:spcBef>
                <a:spcPts val="0"/>
              </a:spcBef>
              <a:spcAft>
                <a:spcPts val="0"/>
              </a:spcAft>
              <a:buNone/>
            </a:pPr>
            <a:r>
              <a:rPr lang="sv" sz="800" b="1">
                <a:solidFill>
                  <a:srgbClr val="FFFFFF"/>
                </a:solidFill>
              </a:rPr>
              <a:t>zzz</a:t>
            </a:r>
            <a:endParaRPr sz="800" b="1">
              <a:solidFill>
                <a:srgbClr val="FFFFFF"/>
              </a:solidFill>
            </a:endParaRPr>
          </a:p>
          <a:p>
            <a:pPr marL="0" marR="0" lvl="0" indent="0" algn="l" rtl="0">
              <a:spcBef>
                <a:spcPts val="0"/>
              </a:spcBef>
              <a:spcAft>
                <a:spcPts val="0"/>
              </a:spcAft>
              <a:buNone/>
            </a:pPr>
            <a:r>
              <a:rPr lang="sv" sz="800" b="1">
                <a:solidFill>
                  <a:srgbClr val="FFFFFF"/>
                </a:solidFill>
              </a:rPr>
              <a:t>zzz</a:t>
            </a:r>
            <a:endParaRPr sz="800" b="1">
              <a:solidFill>
                <a:srgbClr val="FFFFFF"/>
              </a:solidFill>
            </a:endParaRPr>
          </a:p>
          <a:p>
            <a:pPr marL="0" marR="0" lvl="0" indent="0" algn="l" rtl="0">
              <a:spcBef>
                <a:spcPts val="0"/>
              </a:spcBef>
              <a:spcAft>
                <a:spcPts val="0"/>
              </a:spcAft>
              <a:buNone/>
            </a:pPr>
            <a:r>
              <a:rPr lang="sv" sz="800" b="1">
                <a:solidFill>
                  <a:srgbClr val="FFFFFF"/>
                </a:solidFill>
              </a:rPr>
              <a:t>zzz</a:t>
            </a:r>
            <a:endParaRPr sz="800" b="1">
              <a:solidFill>
                <a:srgbClr val="FFFFFF"/>
              </a:solidFill>
            </a:endParaRPr>
          </a:p>
          <a:p>
            <a:pPr marL="0" marR="0" lvl="0" indent="0" algn="l" rtl="0">
              <a:spcBef>
                <a:spcPts val="0"/>
              </a:spcBef>
              <a:spcAft>
                <a:spcPts val="0"/>
              </a:spcAft>
              <a:buNone/>
            </a:pPr>
            <a:r>
              <a:rPr lang="sv" sz="800" b="1">
                <a:solidFill>
                  <a:srgbClr val="FFFFFF"/>
                </a:solidFill>
              </a:rPr>
              <a:t>zzz</a:t>
            </a:r>
            <a:endParaRPr sz="800" b="1">
              <a:solidFill>
                <a:srgbClr val="FFFFFF"/>
              </a:solidFill>
            </a:endParaRPr>
          </a:p>
          <a:p>
            <a:pPr marL="0" marR="0" lvl="0" indent="0" algn="l" rtl="0">
              <a:spcBef>
                <a:spcPts val="0"/>
              </a:spcBef>
              <a:spcAft>
                <a:spcPts val="0"/>
              </a:spcAft>
              <a:buNone/>
            </a:pPr>
            <a:endParaRPr sz="800">
              <a:solidFill>
                <a:srgbClr val="FFFFFF"/>
              </a:solidFill>
            </a:endParaRPr>
          </a:p>
          <a:p>
            <a:pPr marL="0" marR="0" lvl="0" indent="0" algn="l" rtl="0">
              <a:spcBef>
                <a:spcPts val="0"/>
              </a:spcBef>
              <a:spcAft>
                <a:spcPts val="0"/>
              </a:spcAft>
              <a:buNone/>
            </a:pPr>
            <a:r>
              <a:rPr lang="sv" sz="800">
                <a:solidFill>
                  <a:srgbClr val="FFFFFF"/>
                </a:solidFill>
              </a:rPr>
              <a:t>Ansvar:</a:t>
            </a:r>
            <a:endParaRPr sz="800">
              <a:solidFill>
                <a:schemeClr val="dk1"/>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Arrangera kiosk kring hemmamatcher </a:t>
            </a:r>
            <a:endParaRPr sz="800">
              <a:solidFill>
                <a:schemeClr val="dk1"/>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Arbetslistor till kiosk</a:t>
            </a:r>
            <a:endParaRPr sz="800">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lvl="0" indent="0" algn="l" rtl="0">
              <a:spcBef>
                <a:spcPts val="0"/>
              </a:spcBef>
              <a:spcAft>
                <a:spcPts val="0"/>
              </a:spcAft>
              <a:buClr>
                <a:schemeClr val="dk1"/>
              </a:buClr>
              <a:buSzPts val="1100"/>
              <a:buFont typeface="Arial"/>
              <a:buNone/>
            </a:pPr>
            <a:endParaRPr sz="800" b="1">
              <a:solidFill>
                <a:srgbClr val="FFFFFF"/>
              </a:solidFill>
            </a:endParaRPr>
          </a:p>
          <a:p>
            <a:pPr marL="0" marR="0" lvl="0" indent="66675" algn="l" rtl="0">
              <a:spcBef>
                <a:spcPts val="0"/>
              </a:spcBef>
              <a:spcAft>
                <a:spcPts val="0"/>
              </a:spcAft>
              <a:buClr>
                <a:schemeClr val="dk1"/>
              </a:buClr>
              <a:buSzPts val="1050"/>
              <a:buFont typeface="Arial"/>
              <a:buNone/>
            </a:pPr>
            <a:endParaRPr sz="800" b="1">
              <a:solidFill>
                <a:schemeClr val="dk1"/>
              </a:solidFill>
              <a:latin typeface="Arial"/>
              <a:ea typeface="Arial"/>
              <a:cs typeface="Arial"/>
              <a:sym typeface="Arial"/>
            </a:endParaRPr>
          </a:p>
        </p:txBody>
      </p:sp>
      <p:sp>
        <p:nvSpPr>
          <p:cNvPr id="260" name="Google Shape;260;p36"/>
          <p:cNvSpPr/>
          <p:nvPr/>
        </p:nvSpPr>
        <p:spPr>
          <a:xfrm>
            <a:off x="1576935" y="998275"/>
            <a:ext cx="1271700" cy="3078000"/>
          </a:xfrm>
          <a:prstGeom prst="roundRect">
            <a:avLst>
              <a:gd name="adj" fmla="val 16593"/>
            </a:avLst>
          </a:prstGeom>
          <a:gradFill>
            <a:gsLst>
              <a:gs pos="0">
                <a:srgbClr val="00A9D4"/>
              </a:gs>
              <a:gs pos="100000">
                <a:srgbClr val="004D60"/>
              </a:gs>
            </a:gsLst>
            <a:lin ang="2700006" scaled="0"/>
          </a:gradFill>
          <a:ln w="9525" cap="flat" cmpd="sng">
            <a:solidFill>
              <a:srgbClr val="4A4A4C"/>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sv" sz="800" b="1" dirty="0">
                <a:solidFill>
                  <a:srgbClr val="FFFFFF"/>
                </a:solidFill>
                <a:latin typeface="Arial"/>
                <a:ea typeface="Arial"/>
                <a:cs typeface="Arial"/>
                <a:sym typeface="Arial"/>
              </a:rPr>
              <a:t>Ekonomi</a:t>
            </a:r>
            <a:endParaRPr sz="800" b="1" dirty="0">
              <a:solidFill>
                <a:schemeClr val="dk1"/>
              </a:solidFill>
              <a:latin typeface="Arial"/>
              <a:ea typeface="Arial"/>
              <a:cs typeface="Arial"/>
              <a:sym typeface="Arial"/>
            </a:endParaRPr>
          </a:p>
          <a:p>
            <a:pPr marL="0" marR="0" lvl="0" indent="0" algn="l" rtl="0">
              <a:spcBef>
                <a:spcPts val="0"/>
              </a:spcBef>
              <a:spcAft>
                <a:spcPts val="0"/>
              </a:spcAft>
              <a:buNone/>
            </a:pPr>
            <a:br>
              <a:rPr lang="sv" sz="800" b="1" dirty="0">
                <a:solidFill>
                  <a:schemeClr val="dk1"/>
                </a:solidFill>
                <a:latin typeface="Arial"/>
                <a:ea typeface="Arial"/>
                <a:cs typeface="Arial"/>
                <a:sym typeface="Arial"/>
              </a:rPr>
            </a:br>
            <a:r>
              <a:rPr lang="sv" sz="800" b="1" dirty="0">
                <a:solidFill>
                  <a:srgbClr val="FFFFFF"/>
                </a:solidFill>
                <a:latin typeface="Arial"/>
                <a:ea typeface="Arial"/>
                <a:cs typeface="Arial"/>
                <a:sym typeface="Arial"/>
              </a:rPr>
              <a:t>Ansvarig:</a:t>
            </a:r>
            <a:br>
              <a:rPr lang="sv" sz="800" b="1" dirty="0">
                <a:solidFill>
                  <a:schemeClr val="dk1"/>
                </a:solidFill>
                <a:latin typeface="Arial"/>
                <a:ea typeface="Arial"/>
                <a:cs typeface="Arial"/>
                <a:sym typeface="Arial"/>
              </a:rPr>
            </a:br>
            <a:r>
              <a:rPr lang="sv" sz="800" b="1" u="sng" dirty="0">
                <a:solidFill>
                  <a:srgbClr val="FFFFFF"/>
                </a:solidFill>
              </a:rPr>
              <a:t>xxx xxx</a:t>
            </a:r>
            <a:endParaRPr sz="800" b="1" u="sng" dirty="0">
              <a:solidFill>
                <a:schemeClr val="dk1"/>
              </a:solidFill>
              <a:latin typeface="Arial"/>
              <a:ea typeface="Arial"/>
              <a:cs typeface="Arial"/>
              <a:sym typeface="Arial"/>
            </a:endParaRPr>
          </a:p>
          <a:p>
            <a:pPr marL="0" marR="0" lvl="0" indent="0" algn="l" rtl="0">
              <a:spcBef>
                <a:spcPts val="0"/>
              </a:spcBef>
              <a:spcAft>
                <a:spcPts val="0"/>
              </a:spcAft>
              <a:buNone/>
            </a:pPr>
            <a:endParaRPr sz="800" b="1" dirty="0">
              <a:solidFill>
                <a:schemeClr val="dk1"/>
              </a:solidFill>
            </a:endParaRPr>
          </a:p>
          <a:p>
            <a:pPr marL="0" lvl="0" indent="0" algn="l" rtl="0">
              <a:spcBef>
                <a:spcPts val="0"/>
              </a:spcBef>
              <a:spcAft>
                <a:spcPts val="0"/>
              </a:spcAft>
              <a:buClr>
                <a:schemeClr val="dk1"/>
              </a:buClr>
              <a:buFont typeface="Arial"/>
              <a:buNone/>
            </a:pPr>
            <a:r>
              <a:rPr lang="sv" sz="800" b="1" dirty="0">
                <a:solidFill>
                  <a:schemeClr val="lt1"/>
                </a:solidFill>
              </a:rPr>
              <a:t>zzz zzz</a:t>
            </a:r>
            <a:endParaRPr sz="800" b="1" dirty="0">
              <a:solidFill>
                <a:schemeClr val="dk1"/>
              </a:solidFill>
            </a:endParaRPr>
          </a:p>
          <a:p>
            <a:pPr marL="0" marR="0" lvl="0" indent="0" algn="l" rtl="0">
              <a:spcBef>
                <a:spcPts val="0"/>
              </a:spcBef>
              <a:spcAft>
                <a:spcPts val="0"/>
              </a:spcAft>
              <a:buNone/>
            </a:pPr>
            <a:endParaRPr sz="800" b="1" dirty="0">
              <a:solidFill>
                <a:schemeClr val="dk1"/>
              </a:solidFill>
              <a:latin typeface="Arial"/>
              <a:ea typeface="Arial"/>
              <a:cs typeface="Arial"/>
              <a:sym typeface="Arial"/>
            </a:endParaRPr>
          </a:p>
          <a:p>
            <a:pPr marL="0" marR="0" lvl="0" indent="0" algn="l" rtl="0">
              <a:spcBef>
                <a:spcPts val="0"/>
              </a:spcBef>
              <a:spcAft>
                <a:spcPts val="0"/>
              </a:spcAft>
              <a:buNone/>
            </a:pPr>
            <a:endParaRPr sz="800" b="1" dirty="0">
              <a:solidFill>
                <a:schemeClr val="dk1"/>
              </a:solidFill>
            </a:endParaRPr>
          </a:p>
          <a:p>
            <a:pPr marL="0" marR="0" lvl="0" indent="0" algn="l" rtl="0">
              <a:spcBef>
                <a:spcPts val="0"/>
              </a:spcBef>
              <a:spcAft>
                <a:spcPts val="0"/>
              </a:spcAft>
              <a:buNone/>
            </a:pPr>
            <a:endParaRPr sz="800" b="1" dirty="0">
              <a:solidFill>
                <a:schemeClr val="dk1"/>
              </a:solidFill>
            </a:endParaRPr>
          </a:p>
          <a:p>
            <a:pPr marL="0" marR="0" lvl="0" indent="0" algn="l" rtl="0">
              <a:spcBef>
                <a:spcPts val="0"/>
              </a:spcBef>
              <a:spcAft>
                <a:spcPts val="0"/>
              </a:spcAft>
              <a:buNone/>
            </a:pPr>
            <a:endParaRPr sz="800" b="1" dirty="0">
              <a:solidFill>
                <a:schemeClr val="dk1"/>
              </a:solidFill>
            </a:endParaRPr>
          </a:p>
          <a:p>
            <a:pPr marL="0" marR="0" lvl="0" indent="0" algn="l" rtl="0">
              <a:spcBef>
                <a:spcPts val="0"/>
              </a:spcBef>
              <a:spcAft>
                <a:spcPts val="0"/>
              </a:spcAft>
              <a:buNone/>
            </a:pPr>
            <a:r>
              <a:rPr lang="sv" sz="800" dirty="0">
                <a:solidFill>
                  <a:srgbClr val="FFFFFF"/>
                </a:solidFill>
              </a:rPr>
              <a:t>Ansvar:</a:t>
            </a:r>
            <a:endParaRPr sz="800" dirty="0">
              <a:solidFill>
                <a:schemeClr val="dk1"/>
              </a:solidFill>
            </a:endParaRPr>
          </a:p>
          <a:p>
            <a:pPr marL="171450" marR="0" lvl="0" indent="-155575" algn="l" rtl="0">
              <a:spcBef>
                <a:spcPts val="0"/>
              </a:spcBef>
              <a:spcAft>
                <a:spcPts val="0"/>
              </a:spcAft>
              <a:buClr>
                <a:srgbClr val="FFFFFF"/>
              </a:buClr>
              <a:buSzPts val="800"/>
              <a:buFont typeface="Arial"/>
              <a:buChar char="•"/>
            </a:pPr>
            <a:r>
              <a:rPr lang="sv" sz="800" dirty="0">
                <a:solidFill>
                  <a:srgbClr val="FFFFFF"/>
                </a:solidFill>
              </a:rPr>
              <a:t>Lagkassa &amp; ekonomi</a:t>
            </a:r>
            <a:endParaRPr sz="800"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lvl="0" indent="0" algn="l" rtl="0">
              <a:spcBef>
                <a:spcPts val="0"/>
              </a:spcBef>
              <a:spcAft>
                <a:spcPts val="0"/>
              </a:spcAft>
              <a:buNone/>
            </a:pPr>
            <a:br>
              <a:rPr lang="sv" sz="700" b="1" dirty="0">
                <a:solidFill>
                  <a:schemeClr val="lt1"/>
                </a:solidFill>
              </a:rPr>
            </a:br>
            <a:endParaRPr sz="800" b="1" dirty="0">
              <a:solidFill>
                <a:srgbClr val="FFFFFF"/>
              </a:solidFill>
            </a:endParaRPr>
          </a:p>
          <a:p>
            <a:pPr marL="0" marR="0" lvl="0" indent="66675" algn="l" rtl="0">
              <a:spcBef>
                <a:spcPts val="0"/>
              </a:spcBef>
              <a:spcAft>
                <a:spcPts val="0"/>
              </a:spcAft>
              <a:buClr>
                <a:schemeClr val="dk1"/>
              </a:buClr>
              <a:buSzPts val="1050"/>
              <a:buFont typeface="Arial"/>
              <a:buNone/>
            </a:pPr>
            <a:endParaRPr sz="800" b="1" dirty="0">
              <a:solidFill>
                <a:schemeClr val="dk1"/>
              </a:solidFill>
              <a:latin typeface="Arial"/>
              <a:ea typeface="Arial"/>
              <a:cs typeface="Arial"/>
              <a:sym typeface="Arial"/>
            </a:endParaRPr>
          </a:p>
        </p:txBody>
      </p:sp>
      <p:sp>
        <p:nvSpPr>
          <p:cNvPr id="261" name="Google Shape;261;p36"/>
          <p:cNvSpPr/>
          <p:nvPr/>
        </p:nvSpPr>
        <p:spPr>
          <a:xfrm>
            <a:off x="4469455" y="998275"/>
            <a:ext cx="1271700" cy="3078000"/>
          </a:xfrm>
          <a:prstGeom prst="roundRect">
            <a:avLst>
              <a:gd name="adj" fmla="val 16593"/>
            </a:avLst>
          </a:prstGeom>
          <a:gradFill>
            <a:gsLst>
              <a:gs pos="0">
                <a:srgbClr val="00A9D4"/>
              </a:gs>
              <a:gs pos="100000">
                <a:srgbClr val="004D60"/>
              </a:gs>
            </a:gsLst>
            <a:lin ang="2700006" scaled="0"/>
          </a:gradFill>
          <a:ln w="9525" cap="flat" cmpd="sng">
            <a:solidFill>
              <a:srgbClr val="4A4A4C"/>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sv" sz="800" b="1">
                <a:solidFill>
                  <a:srgbClr val="FFFFFF"/>
                </a:solidFill>
                <a:latin typeface="Arial"/>
                <a:ea typeface="Arial"/>
                <a:cs typeface="Arial"/>
                <a:sym typeface="Arial"/>
              </a:rPr>
              <a:t>Arena</a:t>
            </a:r>
            <a:endParaRPr sz="800" b="1">
              <a:solidFill>
                <a:schemeClr val="dk1"/>
              </a:solidFill>
              <a:latin typeface="Arial"/>
              <a:ea typeface="Arial"/>
              <a:cs typeface="Arial"/>
              <a:sym typeface="Arial"/>
            </a:endParaRPr>
          </a:p>
          <a:p>
            <a:pPr marL="0" marR="0" lvl="0" indent="0" algn="l" rtl="0">
              <a:spcBef>
                <a:spcPts val="0"/>
              </a:spcBef>
              <a:spcAft>
                <a:spcPts val="0"/>
              </a:spcAft>
              <a:buNone/>
            </a:pPr>
            <a:br>
              <a:rPr lang="sv" sz="800" b="1">
                <a:solidFill>
                  <a:schemeClr val="dk1"/>
                </a:solidFill>
                <a:latin typeface="Arial"/>
                <a:ea typeface="Arial"/>
                <a:cs typeface="Arial"/>
                <a:sym typeface="Arial"/>
              </a:rPr>
            </a:br>
            <a:r>
              <a:rPr lang="sv" sz="800" b="1">
                <a:solidFill>
                  <a:srgbClr val="FFFFFF"/>
                </a:solidFill>
                <a:latin typeface="Arial"/>
                <a:ea typeface="Arial"/>
                <a:cs typeface="Arial"/>
                <a:sym typeface="Arial"/>
              </a:rPr>
              <a:t>Ansvarig:</a:t>
            </a:r>
            <a:endParaRPr sz="800" b="1">
              <a:solidFill>
                <a:schemeClr val="dk1"/>
              </a:solidFill>
              <a:latin typeface="Arial"/>
              <a:ea typeface="Arial"/>
              <a:cs typeface="Arial"/>
              <a:sym typeface="Arial"/>
            </a:endParaRPr>
          </a:p>
          <a:p>
            <a:pPr marL="0" marR="0" lvl="0" indent="0" algn="l" rtl="0">
              <a:spcBef>
                <a:spcPts val="0"/>
              </a:spcBef>
              <a:spcAft>
                <a:spcPts val="0"/>
              </a:spcAft>
              <a:buNone/>
            </a:pPr>
            <a:r>
              <a:rPr lang="sv" sz="800" b="1" u="sng">
                <a:solidFill>
                  <a:srgbClr val="FFFFFF"/>
                </a:solidFill>
              </a:rPr>
              <a:t>xxx xxx</a:t>
            </a:r>
            <a:endParaRPr sz="800">
              <a:solidFill>
                <a:srgbClr val="FFFFFF"/>
              </a:solidFill>
            </a:endParaRPr>
          </a:p>
          <a:p>
            <a:pPr marL="0" marR="0" lvl="0" indent="0" algn="l" rtl="0">
              <a:spcBef>
                <a:spcPts val="0"/>
              </a:spcBef>
              <a:spcAft>
                <a:spcPts val="0"/>
              </a:spcAft>
              <a:buNone/>
            </a:pPr>
            <a:endParaRPr sz="800" b="1">
              <a:solidFill>
                <a:schemeClr val="dk1"/>
              </a:solidFill>
              <a:latin typeface="Arial"/>
              <a:ea typeface="Arial"/>
              <a:cs typeface="Arial"/>
              <a:sym typeface="Arial"/>
            </a:endParaRPr>
          </a:p>
          <a:p>
            <a:pPr marL="0" marR="0" lvl="0" indent="0" algn="l" rtl="0">
              <a:spcBef>
                <a:spcPts val="0"/>
              </a:spcBef>
              <a:spcAft>
                <a:spcPts val="0"/>
              </a:spcAft>
              <a:buNone/>
            </a:pPr>
            <a:r>
              <a:rPr lang="sv" sz="800" b="1">
                <a:solidFill>
                  <a:srgbClr val="FFFFFF"/>
                </a:solidFill>
              </a:rPr>
              <a:t>zzz</a:t>
            </a:r>
            <a:endParaRPr sz="800" b="1">
              <a:solidFill>
                <a:srgbClr val="FFFFFF"/>
              </a:solidFill>
            </a:endParaRPr>
          </a:p>
          <a:p>
            <a:pPr marL="0" marR="0" lvl="0" indent="0" algn="l" rtl="0">
              <a:spcBef>
                <a:spcPts val="0"/>
              </a:spcBef>
              <a:spcAft>
                <a:spcPts val="0"/>
              </a:spcAft>
              <a:buNone/>
            </a:pPr>
            <a:r>
              <a:rPr lang="sv" sz="800" b="1">
                <a:solidFill>
                  <a:srgbClr val="FFFFFF"/>
                </a:solidFill>
              </a:rPr>
              <a:t>zzz</a:t>
            </a:r>
            <a:br>
              <a:rPr lang="sv" sz="800" b="1">
                <a:solidFill>
                  <a:srgbClr val="FFFFFF"/>
                </a:solidFill>
              </a:rPr>
            </a:br>
            <a:r>
              <a:rPr lang="sv" sz="800" b="1">
                <a:solidFill>
                  <a:srgbClr val="FFFFFF"/>
                </a:solidFill>
              </a:rPr>
              <a:t>zzz</a:t>
            </a:r>
            <a:br>
              <a:rPr lang="sv" sz="800" b="1">
                <a:solidFill>
                  <a:srgbClr val="FFFFFF"/>
                </a:solidFill>
              </a:rPr>
            </a:br>
            <a:endParaRPr sz="800" b="1">
              <a:solidFill>
                <a:srgbClr val="FF0000"/>
              </a:solidFill>
            </a:endParaRPr>
          </a:p>
          <a:p>
            <a:pPr marL="0" marR="0" lvl="0" indent="0" algn="l" rtl="0">
              <a:spcBef>
                <a:spcPts val="0"/>
              </a:spcBef>
              <a:spcAft>
                <a:spcPts val="0"/>
              </a:spcAft>
              <a:buNone/>
            </a:pPr>
            <a:endParaRPr sz="800" b="1">
              <a:solidFill>
                <a:schemeClr val="dk1"/>
              </a:solidFill>
            </a:endParaRPr>
          </a:p>
          <a:p>
            <a:pPr marL="0" marR="0" lvl="0" indent="0" algn="l" rtl="0">
              <a:spcBef>
                <a:spcPts val="0"/>
              </a:spcBef>
              <a:spcAft>
                <a:spcPts val="0"/>
              </a:spcAft>
              <a:buNone/>
            </a:pPr>
            <a:r>
              <a:rPr lang="sv" sz="800">
                <a:solidFill>
                  <a:srgbClr val="FFFFFF"/>
                </a:solidFill>
              </a:rPr>
              <a:t>Ansvar:</a:t>
            </a:r>
            <a:endParaRPr sz="800">
              <a:solidFill>
                <a:schemeClr val="dk1"/>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Delta i arbete runt arenan</a:t>
            </a:r>
            <a:endParaRPr sz="800">
              <a:solidFill>
                <a:schemeClr val="dk1"/>
              </a:solidFill>
            </a:endParaRPr>
          </a:p>
          <a:p>
            <a:pPr marL="171450" marR="0" lvl="0" indent="-155575" algn="l" rtl="0">
              <a:spcBef>
                <a:spcPts val="0"/>
              </a:spcBef>
              <a:spcAft>
                <a:spcPts val="0"/>
              </a:spcAft>
              <a:buClr>
                <a:srgbClr val="FFFFFF"/>
              </a:buClr>
              <a:buSzPts val="800"/>
              <a:buFont typeface="Arial"/>
              <a:buChar char="•"/>
            </a:pPr>
            <a:r>
              <a:rPr lang="sv" sz="800">
                <a:solidFill>
                  <a:srgbClr val="FFFFFF"/>
                </a:solidFill>
              </a:rPr>
              <a:t>Iordningställa arenan före, under och efter match/cup</a:t>
            </a:r>
            <a:endParaRPr sz="800">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lvl="0" indent="0" algn="l" rtl="0">
              <a:spcBef>
                <a:spcPts val="0"/>
              </a:spcBef>
              <a:spcAft>
                <a:spcPts val="0"/>
              </a:spcAft>
              <a:buClr>
                <a:schemeClr val="dk1"/>
              </a:buClr>
              <a:buSzPts val="1100"/>
              <a:buFont typeface="Arial"/>
              <a:buNone/>
            </a:pPr>
            <a:endParaRPr sz="800" b="1">
              <a:solidFill>
                <a:srgbClr val="FFFFFF"/>
              </a:solidFill>
            </a:endParaRPr>
          </a:p>
        </p:txBody>
      </p:sp>
      <p:sp>
        <p:nvSpPr>
          <p:cNvPr id="262" name="Google Shape;262;p36"/>
          <p:cNvSpPr/>
          <p:nvPr/>
        </p:nvSpPr>
        <p:spPr>
          <a:xfrm>
            <a:off x="5915715" y="998275"/>
            <a:ext cx="1271700" cy="3078000"/>
          </a:xfrm>
          <a:prstGeom prst="roundRect">
            <a:avLst>
              <a:gd name="adj" fmla="val 16593"/>
            </a:avLst>
          </a:prstGeom>
          <a:gradFill>
            <a:gsLst>
              <a:gs pos="0">
                <a:srgbClr val="00A9D4"/>
              </a:gs>
              <a:gs pos="100000">
                <a:srgbClr val="004D60"/>
              </a:gs>
            </a:gsLst>
            <a:lin ang="2700006" scaled="0"/>
          </a:gradFill>
          <a:ln w="9525" cap="flat" cmpd="sng">
            <a:solidFill>
              <a:srgbClr val="4A4A4C"/>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sv" sz="800" b="1" dirty="0">
                <a:solidFill>
                  <a:srgbClr val="FFFFFF"/>
                </a:solidFill>
                <a:latin typeface="Arial"/>
                <a:ea typeface="Arial"/>
                <a:cs typeface="Arial"/>
                <a:sym typeface="Arial"/>
              </a:rPr>
              <a:t>Försäljning</a:t>
            </a:r>
            <a:endParaRPr sz="800" b="1" dirty="0">
              <a:solidFill>
                <a:srgbClr val="FFFFFF"/>
              </a:solidFill>
              <a:latin typeface="Arial"/>
              <a:ea typeface="Arial"/>
              <a:cs typeface="Arial"/>
              <a:sym typeface="Arial"/>
            </a:endParaRPr>
          </a:p>
          <a:p>
            <a:pPr marL="0" marR="0" lvl="0" indent="0" algn="l" rtl="0">
              <a:spcBef>
                <a:spcPts val="0"/>
              </a:spcBef>
              <a:spcAft>
                <a:spcPts val="0"/>
              </a:spcAft>
              <a:buNone/>
            </a:pPr>
            <a:endParaRPr sz="800" b="1" dirty="0">
              <a:solidFill>
                <a:srgbClr val="FFFFFF"/>
              </a:solidFill>
              <a:latin typeface="Arial"/>
              <a:ea typeface="Arial"/>
              <a:cs typeface="Arial"/>
              <a:sym typeface="Arial"/>
            </a:endParaRPr>
          </a:p>
          <a:p>
            <a:pPr marL="0" marR="0" lvl="0" indent="0" algn="l" rtl="0">
              <a:spcBef>
                <a:spcPts val="0"/>
              </a:spcBef>
              <a:spcAft>
                <a:spcPts val="0"/>
              </a:spcAft>
              <a:buNone/>
            </a:pPr>
            <a:r>
              <a:rPr lang="sv" sz="800" b="1" dirty="0">
                <a:solidFill>
                  <a:srgbClr val="FFFFFF"/>
                </a:solidFill>
                <a:latin typeface="Arial"/>
                <a:ea typeface="Arial"/>
                <a:cs typeface="Arial"/>
                <a:sym typeface="Arial"/>
              </a:rPr>
              <a:t>Ansvarig:</a:t>
            </a:r>
            <a:endParaRPr sz="800" b="1" dirty="0">
              <a:solidFill>
                <a:schemeClr val="dk1"/>
              </a:solidFill>
              <a:latin typeface="Arial"/>
              <a:ea typeface="Arial"/>
              <a:cs typeface="Arial"/>
              <a:sym typeface="Arial"/>
            </a:endParaRPr>
          </a:p>
          <a:p>
            <a:pPr marL="0" marR="0" lvl="0" indent="0" algn="l" rtl="0">
              <a:spcBef>
                <a:spcPts val="0"/>
              </a:spcBef>
              <a:spcAft>
                <a:spcPts val="0"/>
              </a:spcAft>
              <a:buNone/>
            </a:pPr>
            <a:endParaRPr sz="800" b="1" dirty="0">
              <a:solidFill>
                <a:schemeClr val="dk1"/>
              </a:solidFill>
              <a:latin typeface="Arial"/>
              <a:ea typeface="Arial"/>
              <a:cs typeface="Arial"/>
              <a:sym typeface="Arial"/>
            </a:endParaRPr>
          </a:p>
          <a:p>
            <a:pPr marL="0" marR="0" lvl="0" indent="0" algn="l" rtl="0">
              <a:spcBef>
                <a:spcPts val="0"/>
              </a:spcBef>
              <a:spcAft>
                <a:spcPts val="0"/>
              </a:spcAft>
              <a:buNone/>
            </a:pPr>
            <a:endParaRPr sz="800" b="1" dirty="0">
              <a:solidFill>
                <a:srgbClr val="FF0000"/>
              </a:solidFill>
              <a:latin typeface="Arial"/>
              <a:ea typeface="Arial"/>
              <a:cs typeface="Arial"/>
              <a:sym typeface="Arial"/>
            </a:endParaRPr>
          </a:p>
          <a:p>
            <a:pPr marL="0" marR="0" lvl="0" indent="0" algn="l" rtl="0">
              <a:spcBef>
                <a:spcPts val="0"/>
              </a:spcBef>
              <a:spcAft>
                <a:spcPts val="0"/>
              </a:spcAft>
              <a:buNone/>
            </a:pPr>
            <a:endParaRPr sz="800" b="1" dirty="0">
              <a:solidFill>
                <a:srgbClr val="FF0000"/>
              </a:solidFill>
            </a:endParaRPr>
          </a:p>
          <a:p>
            <a:pPr marL="0" marR="0" lvl="0" indent="0" algn="l" rtl="0">
              <a:spcBef>
                <a:spcPts val="0"/>
              </a:spcBef>
              <a:spcAft>
                <a:spcPts val="0"/>
              </a:spcAft>
              <a:buNone/>
            </a:pPr>
            <a:endParaRPr sz="800" b="1" dirty="0">
              <a:solidFill>
                <a:schemeClr val="dk1"/>
              </a:solidFill>
            </a:endParaRPr>
          </a:p>
          <a:p>
            <a:pPr marL="0" marR="0" lvl="0" indent="0" algn="l" rtl="0">
              <a:spcBef>
                <a:spcPts val="0"/>
              </a:spcBef>
              <a:spcAft>
                <a:spcPts val="0"/>
              </a:spcAft>
              <a:buNone/>
            </a:pPr>
            <a:endParaRPr sz="800" b="1" dirty="0">
              <a:solidFill>
                <a:schemeClr val="dk1"/>
              </a:solidFill>
            </a:endParaRPr>
          </a:p>
          <a:p>
            <a:pPr marL="0" marR="0" lvl="0" indent="0" algn="l" rtl="0">
              <a:spcBef>
                <a:spcPts val="0"/>
              </a:spcBef>
              <a:spcAft>
                <a:spcPts val="0"/>
              </a:spcAft>
              <a:buNone/>
            </a:pPr>
            <a:endParaRPr sz="800" b="1" dirty="0">
              <a:solidFill>
                <a:schemeClr val="dk1"/>
              </a:solidFill>
            </a:endParaRPr>
          </a:p>
          <a:p>
            <a:pPr marL="0" marR="0" lvl="0" indent="0" algn="l" rtl="0">
              <a:spcBef>
                <a:spcPts val="0"/>
              </a:spcBef>
              <a:spcAft>
                <a:spcPts val="0"/>
              </a:spcAft>
              <a:buNone/>
            </a:pPr>
            <a:r>
              <a:rPr lang="sv" sz="800" dirty="0">
                <a:solidFill>
                  <a:srgbClr val="FFFFFF"/>
                </a:solidFill>
              </a:rPr>
              <a:t>Ansvar:</a:t>
            </a:r>
            <a:endParaRPr sz="800" dirty="0">
              <a:solidFill>
                <a:schemeClr val="dk1"/>
              </a:solidFill>
            </a:endParaRPr>
          </a:p>
          <a:p>
            <a:pPr marL="171450" marR="0" lvl="0" indent="-155575" algn="l" rtl="0">
              <a:spcBef>
                <a:spcPts val="0"/>
              </a:spcBef>
              <a:spcAft>
                <a:spcPts val="0"/>
              </a:spcAft>
              <a:buClr>
                <a:srgbClr val="FFFFFF"/>
              </a:buClr>
              <a:buSzPts val="800"/>
              <a:buFont typeface="Arial"/>
              <a:buChar char="•"/>
            </a:pPr>
            <a:r>
              <a:rPr lang="sv" sz="800" dirty="0">
                <a:solidFill>
                  <a:srgbClr val="FFFFFF"/>
                </a:solidFill>
              </a:rPr>
              <a:t>Försäljning (Föreningsförsäljningar &amp; lagförsäljningar)</a:t>
            </a:r>
            <a:endParaRPr sz="800"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marR="0" lvl="0" indent="0" algn="l" rtl="0">
              <a:spcBef>
                <a:spcPts val="0"/>
              </a:spcBef>
              <a:spcAft>
                <a:spcPts val="0"/>
              </a:spcAft>
              <a:buNone/>
            </a:pPr>
            <a:endParaRPr sz="800" b="1" dirty="0">
              <a:solidFill>
                <a:srgbClr val="FFFFFF"/>
              </a:solidFill>
            </a:endParaRPr>
          </a:p>
          <a:p>
            <a:pPr marL="0" lvl="0" indent="0" algn="l" rtl="0">
              <a:spcBef>
                <a:spcPts val="0"/>
              </a:spcBef>
              <a:spcAft>
                <a:spcPts val="0"/>
              </a:spcAft>
              <a:buClr>
                <a:schemeClr val="dk1"/>
              </a:buClr>
              <a:buSzPts val="1100"/>
              <a:buFont typeface="Arial"/>
              <a:buNone/>
            </a:pPr>
            <a:endParaRPr sz="800" b="1" dirty="0">
              <a:solidFill>
                <a:srgbClr val="FFFFFF"/>
              </a:solidFill>
            </a:endParaRPr>
          </a:p>
        </p:txBody>
      </p:sp>
      <p:cxnSp>
        <p:nvCxnSpPr>
          <p:cNvPr id="263" name="Google Shape;263;p36"/>
          <p:cNvCxnSpPr>
            <a:stCxn id="257" idx="2"/>
            <a:endCxn id="259" idx="0"/>
          </p:cNvCxnSpPr>
          <p:nvPr/>
        </p:nvCxnSpPr>
        <p:spPr>
          <a:xfrm rot="5400000">
            <a:off x="3874500" y="453210"/>
            <a:ext cx="329700" cy="760500"/>
          </a:xfrm>
          <a:prstGeom prst="bentConnector3">
            <a:avLst>
              <a:gd name="adj1" fmla="val 49995"/>
            </a:avLst>
          </a:prstGeom>
          <a:noFill/>
          <a:ln w="9525" cap="flat" cmpd="sng">
            <a:solidFill>
              <a:schemeClr val="accent1"/>
            </a:solidFill>
            <a:prstDash val="solid"/>
            <a:miter lim="8000"/>
            <a:headEnd type="none" w="sm" len="sm"/>
            <a:tailEnd type="none" w="sm" len="sm"/>
          </a:ln>
        </p:spPr>
      </p:cxnSp>
      <p:cxnSp>
        <p:nvCxnSpPr>
          <p:cNvPr id="264" name="Google Shape;264;p36"/>
          <p:cNvCxnSpPr>
            <a:stCxn id="257" idx="2"/>
            <a:endCxn id="260" idx="0"/>
          </p:cNvCxnSpPr>
          <p:nvPr/>
        </p:nvCxnSpPr>
        <p:spPr>
          <a:xfrm rot="5400000">
            <a:off x="3151350" y="-269940"/>
            <a:ext cx="329700" cy="2206800"/>
          </a:xfrm>
          <a:prstGeom prst="bentConnector3">
            <a:avLst>
              <a:gd name="adj1" fmla="val 49995"/>
            </a:avLst>
          </a:prstGeom>
          <a:noFill/>
          <a:ln w="9525" cap="flat" cmpd="sng">
            <a:solidFill>
              <a:schemeClr val="accent1"/>
            </a:solidFill>
            <a:prstDash val="solid"/>
            <a:miter lim="8000"/>
            <a:headEnd type="none" w="sm" len="sm"/>
            <a:tailEnd type="none" w="sm" len="sm"/>
          </a:ln>
        </p:spPr>
      </p:cxnSp>
      <p:cxnSp>
        <p:nvCxnSpPr>
          <p:cNvPr id="265" name="Google Shape;265;p36"/>
          <p:cNvCxnSpPr>
            <a:stCxn id="257" idx="2"/>
            <a:endCxn id="258" idx="0"/>
          </p:cNvCxnSpPr>
          <p:nvPr/>
        </p:nvCxnSpPr>
        <p:spPr>
          <a:xfrm rot="5400000">
            <a:off x="2428200" y="-993090"/>
            <a:ext cx="329700" cy="3653100"/>
          </a:xfrm>
          <a:prstGeom prst="bentConnector3">
            <a:avLst>
              <a:gd name="adj1" fmla="val 49995"/>
            </a:avLst>
          </a:prstGeom>
          <a:noFill/>
          <a:ln w="9525" cap="flat" cmpd="sng">
            <a:solidFill>
              <a:schemeClr val="accent1"/>
            </a:solidFill>
            <a:prstDash val="solid"/>
            <a:miter lim="8000"/>
            <a:headEnd type="none" w="sm" len="sm"/>
            <a:tailEnd type="none" w="sm" len="sm"/>
          </a:ln>
          <a:effectLst>
            <a:outerShdw blurRad="57150" dist="19050" dir="5400000" algn="bl" rotWithShape="0">
              <a:schemeClr val="dk1">
                <a:alpha val="50000"/>
              </a:schemeClr>
            </a:outerShdw>
          </a:effectLst>
        </p:spPr>
      </p:cxnSp>
      <p:cxnSp>
        <p:nvCxnSpPr>
          <p:cNvPr id="266" name="Google Shape;266;p36"/>
          <p:cNvCxnSpPr>
            <a:stCxn id="257" idx="2"/>
            <a:endCxn id="261" idx="0"/>
          </p:cNvCxnSpPr>
          <p:nvPr/>
        </p:nvCxnSpPr>
        <p:spPr>
          <a:xfrm rot="-5400000" flipH="1">
            <a:off x="4597650" y="490560"/>
            <a:ext cx="329700" cy="685800"/>
          </a:xfrm>
          <a:prstGeom prst="bentConnector3">
            <a:avLst>
              <a:gd name="adj1" fmla="val 49995"/>
            </a:avLst>
          </a:prstGeom>
          <a:noFill/>
          <a:ln w="9525" cap="flat" cmpd="sng">
            <a:solidFill>
              <a:schemeClr val="accent1"/>
            </a:solidFill>
            <a:prstDash val="solid"/>
            <a:miter lim="8000"/>
            <a:headEnd type="none" w="sm" len="sm"/>
            <a:tailEnd type="none" w="sm" len="sm"/>
          </a:ln>
        </p:spPr>
      </p:cxnSp>
      <p:cxnSp>
        <p:nvCxnSpPr>
          <p:cNvPr id="267" name="Google Shape;267;p36"/>
          <p:cNvCxnSpPr>
            <a:stCxn id="257" idx="2"/>
            <a:endCxn id="262" idx="0"/>
          </p:cNvCxnSpPr>
          <p:nvPr/>
        </p:nvCxnSpPr>
        <p:spPr>
          <a:xfrm rot="-5400000" flipH="1">
            <a:off x="5320800" y="-232590"/>
            <a:ext cx="329700" cy="2132100"/>
          </a:xfrm>
          <a:prstGeom prst="bentConnector3">
            <a:avLst>
              <a:gd name="adj1" fmla="val 49995"/>
            </a:avLst>
          </a:prstGeom>
          <a:noFill/>
          <a:ln w="9525" cap="flat" cmpd="sng">
            <a:solidFill>
              <a:schemeClr val="accent1"/>
            </a:solidFill>
            <a:prstDash val="solid"/>
            <a:miter lim="8000"/>
            <a:headEnd type="none" w="sm" len="sm"/>
            <a:tailEnd type="none" w="sm" len="sm"/>
          </a:ln>
        </p:spPr>
      </p:cxnSp>
      <p:sp>
        <p:nvSpPr>
          <p:cNvPr id="268" name="Google Shape;268;p36"/>
          <p:cNvSpPr/>
          <p:nvPr/>
        </p:nvSpPr>
        <p:spPr>
          <a:xfrm>
            <a:off x="7361975" y="992425"/>
            <a:ext cx="1271700" cy="3078000"/>
          </a:xfrm>
          <a:prstGeom prst="roundRect">
            <a:avLst>
              <a:gd name="adj" fmla="val 16593"/>
            </a:avLst>
          </a:prstGeom>
          <a:gradFill>
            <a:gsLst>
              <a:gs pos="0">
                <a:srgbClr val="00A9D4"/>
              </a:gs>
              <a:gs pos="100000">
                <a:srgbClr val="004D60"/>
              </a:gs>
            </a:gsLst>
            <a:lin ang="2700006" scaled="0"/>
          </a:gradFill>
          <a:ln w="9525" cap="flat" cmpd="sng">
            <a:solidFill>
              <a:srgbClr val="4A4A4C"/>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sv" sz="800" b="1">
                <a:solidFill>
                  <a:srgbClr val="FFFFFF"/>
                </a:solidFill>
              </a:rPr>
              <a:t>Sponsring</a:t>
            </a:r>
            <a:endParaRPr sz="800" b="1">
              <a:solidFill>
                <a:srgbClr val="FFFFFF"/>
              </a:solidFill>
              <a:latin typeface="Arial"/>
              <a:ea typeface="Arial"/>
              <a:cs typeface="Arial"/>
              <a:sym typeface="Arial"/>
            </a:endParaRPr>
          </a:p>
          <a:p>
            <a:pPr marL="0" marR="0" lvl="0" indent="0" algn="l" rtl="0">
              <a:spcBef>
                <a:spcPts val="0"/>
              </a:spcBef>
              <a:spcAft>
                <a:spcPts val="0"/>
              </a:spcAft>
              <a:buNone/>
            </a:pPr>
            <a:endParaRPr sz="800" b="1">
              <a:solidFill>
                <a:srgbClr val="FFFFFF"/>
              </a:solidFill>
              <a:latin typeface="Arial"/>
              <a:ea typeface="Arial"/>
              <a:cs typeface="Arial"/>
              <a:sym typeface="Arial"/>
            </a:endParaRPr>
          </a:p>
          <a:p>
            <a:pPr marL="0" marR="0" lvl="0" indent="0" algn="l" rtl="0">
              <a:spcBef>
                <a:spcPts val="0"/>
              </a:spcBef>
              <a:spcAft>
                <a:spcPts val="0"/>
              </a:spcAft>
              <a:buNone/>
            </a:pPr>
            <a:r>
              <a:rPr lang="sv" sz="800" b="1">
                <a:solidFill>
                  <a:srgbClr val="FFFFFF"/>
                </a:solidFill>
                <a:latin typeface="Arial"/>
                <a:ea typeface="Arial"/>
                <a:cs typeface="Arial"/>
                <a:sym typeface="Arial"/>
              </a:rPr>
              <a:t>Ansvarig:</a:t>
            </a:r>
            <a:endParaRPr sz="800" b="1">
              <a:solidFill>
                <a:schemeClr val="dk1"/>
              </a:solidFill>
              <a:latin typeface="Arial"/>
              <a:ea typeface="Arial"/>
              <a:cs typeface="Arial"/>
              <a:sym typeface="Arial"/>
            </a:endParaRPr>
          </a:p>
          <a:p>
            <a:pPr marL="0" marR="0" lvl="0" indent="0" algn="l" rtl="0">
              <a:spcBef>
                <a:spcPts val="0"/>
              </a:spcBef>
              <a:spcAft>
                <a:spcPts val="0"/>
              </a:spcAft>
              <a:buNone/>
            </a:pPr>
            <a:r>
              <a:rPr lang="sv" sz="800" b="1" u="sng">
                <a:solidFill>
                  <a:srgbClr val="FFFFFF"/>
                </a:solidFill>
              </a:rPr>
              <a:t>xxx xxx</a:t>
            </a:r>
            <a:endParaRPr sz="800" b="1" u="sng">
              <a:solidFill>
                <a:schemeClr val="dk1"/>
              </a:solidFill>
              <a:latin typeface="Arial"/>
              <a:ea typeface="Arial"/>
              <a:cs typeface="Arial"/>
              <a:sym typeface="Arial"/>
            </a:endParaRPr>
          </a:p>
          <a:p>
            <a:pPr marL="0" marR="0" lvl="0" indent="0" algn="l" rtl="0">
              <a:spcBef>
                <a:spcPts val="0"/>
              </a:spcBef>
              <a:spcAft>
                <a:spcPts val="0"/>
              </a:spcAft>
              <a:buNone/>
            </a:pPr>
            <a:endParaRPr sz="800" b="1">
              <a:solidFill>
                <a:schemeClr val="dk1"/>
              </a:solidFill>
              <a:latin typeface="Arial"/>
              <a:ea typeface="Arial"/>
              <a:cs typeface="Arial"/>
              <a:sym typeface="Arial"/>
            </a:endParaRPr>
          </a:p>
          <a:p>
            <a:pPr marL="0" lvl="0" indent="0" algn="l" rtl="0">
              <a:spcBef>
                <a:spcPts val="0"/>
              </a:spcBef>
              <a:spcAft>
                <a:spcPts val="0"/>
              </a:spcAft>
              <a:buClr>
                <a:schemeClr val="dk1"/>
              </a:buClr>
              <a:buFont typeface="Arial"/>
              <a:buNone/>
            </a:pPr>
            <a:r>
              <a:rPr lang="sv" sz="800" b="1">
                <a:solidFill>
                  <a:schemeClr val="lt1"/>
                </a:solidFill>
              </a:rPr>
              <a:t>xxx xxx</a:t>
            </a:r>
            <a:endParaRPr sz="800" b="1">
              <a:solidFill>
                <a:srgbClr val="FF0000"/>
              </a:solidFill>
              <a:latin typeface="Arial"/>
              <a:ea typeface="Arial"/>
              <a:cs typeface="Arial"/>
              <a:sym typeface="Arial"/>
            </a:endParaRPr>
          </a:p>
          <a:p>
            <a:pPr marL="0" marR="0" lvl="0" indent="0" algn="l" rtl="0">
              <a:spcBef>
                <a:spcPts val="0"/>
              </a:spcBef>
              <a:spcAft>
                <a:spcPts val="0"/>
              </a:spcAft>
              <a:buNone/>
            </a:pPr>
            <a:endParaRPr sz="800" b="1">
              <a:solidFill>
                <a:srgbClr val="FF0000"/>
              </a:solidFill>
            </a:endParaRPr>
          </a:p>
          <a:p>
            <a:pPr marL="0" marR="0" lvl="0" indent="0" algn="l" rtl="0">
              <a:spcBef>
                <a:spcPts val="0"/>
              </a:spcBef>
              <a:spcAft>
                <a:spcPts val="0"/>
              </a:spcAft>
              <a:buNone/>
            </a:pPr>
            <a:endParaRPr sz="800" b="1">
              <a:solidFill>
                <a:srgbClr val="FF0000"/>
              </a:solidFill>
            </a:endParaRPr>
          </a:p>
          <a:p>
            <a:pPr marL="0" marR="0" lvl="0" indent="0" algn="l" rtl="0">
              <a:spcBef>
                <a:spcPts val="0"/>
              </a:spcBef>
              <a:spcAft>
                <a:spcPts val="0"/>
              </a:spcAft>
              <a:buNone/>
            </a:pPr>
            <a:endParaRPr sz="800" b="1">
              <a:solidFill>
                <a:schemeClr val="dk1"/>
              </a:solidFill>
            </a:endParaRPr>
          </a:p>
          <a:p>
            <a:pPr marL="0" marR="0" lvl="0" indent="0" algn="l" rtl="0">
              <a:spcBef>
                <a:spcPts val="0"/>
              </a:spcBef>
              <a:spcAft>
                <a:spcPts val="0"/>
              </a:spcAft>
              <a:buNone/>
            </a:pPr>
            <a:endParaRPr sz="800" b="1">
              <a:solidFill>
                <a:schemeClr val="dk1"/>
              </a:solidFill>
            </a:endParaRPr>
          </a:p>
          <a:p>
            <a:pPr marL="0" marR="0" lvl="0" indent="0" algn="l" rtl="0">
              <a:lnSpc>
                <a:spcPct val="100000"/>
              </a:lnSpc>
              <a:spcBef>
                <a:spcPts val="0"/>
              </a:spcBef>
              <a:spcAft>
                <a:spcPts val="0"/>
              </a:spcAft>
              <a:buNone/>
            </a:pPr>
            <a:r>
              <a:rPr lang="sv" sz="800">
                <a:solidFill>
                  <a:srgbClr val="FFFFFF"/>
                </a:solidFill>
              </a:rPr>
              <a:t>Ansvar:</a:t>
            </a:r>
            <a:endParaRPr sz="800">
              <a:solidFill>
                <a:srgbClr val="FFFFFF"/>
              </a:solidFill>
            </a:endParaRPr>
          </a:p>
          <a:p>
            <a:pPr marL="171450" marR="0" lvl="0" indent="-155575" algn="l" rtl="0">
              <a:lnSpc>
                <a:spcPct val="100000"/>
              </a:lnSpc>
              <a:spcBef>
                <a:spcPts val="0"/>
              </a:spcBef>
              <a:spcAft>
                <a:spcPts val="0"/>
              </a:spcAft>
              <a:buClr>
                <a:srgbClr val="FFFFFF"/>
              </a:buClr>
              <a:buSzPts val="800"/>
              <a:buChar char="•"/>
            </a:pPr>
            <a:r>
              <a:rPr lang="sv" sz="800">
                <a:solidFill>
                  <a:srgbClr val="FFFFFF"/>
                </a:solidFill>
              </a:rPr>
              <a:t>Delta i LIF sponsorgrupp</a:t>
            </a:r>
            <a:endParaRPr sz="800">
              <a:solidFill>
                <a:srgbClr val="FFFFFF"/>
              </a:solidFill>
            </a:endParaRPr>
          </a:p>
          <a:p>
            <a:pPr marL="171450" marR="0" lvl="0" indent="-155575" algn="l" rtl="0">
              <a:lnSpc>
                <a:spcPct val="100000"/>
              </a:lnSpc>
              <a:spcBef>
                <a:spcPts val="0"/>
              </a:spcBef>
              <a:spcAft>
                <a:spcPts val="0"/>
              </a:spcAft>
              <a:buClr>
                <a:srgbClr val="FFFFFF"/>
              </a:buClr>
              <a:buSzPts val="800"/>
              <a:buChar char="•"/>
            </a:pPr>
            <a:r>
              <a:rPr lang="sv" sz="800">
                <a:solidFill>
                  <a:srgbClr val="FFFFFF"/>
                </a:solidFill>
              </a:rPr>
              <a:t>ev. Lagsponsorer</a:t>
            </a:r>
            <a:endParaRPr sz="800">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marR="0" lvl="0" indent="0" algn="l" rtl="0">
              <a:spcBef>
                <a:spcPts val="0"/>
              </a:spcBef>
              <a:spcAft>
                <a:spcPts val="0"/>
              </a:spcAft>
              <a:buNone/>
            </a:pPr>
            <a:endParaRPr sz="800" b="1">
              <a:solidFill>
                <a:srgbClr val="FFFFFF"/>
              </a:solidFill>
            </a:endParaRPr>
          </a:p>
          <a:p>
            <a:pPr marL="0" lvl="0" indent="0" algn="l" rtl="0">
              <a:spcBef>
                <a:spcPts val="0"/>
              </a:spcBef>
              <a:spcAft>
                <a:spcPts val="0"/>
              </a:spcAft>
              <a:buClr>
                <a:schemeClr val="dk1"/>
              </a:buClr>
              <a:buSzPts val="1100"/>
              <a:buFont typeface="Arial"/>
              <a:buNone/>
            </a:pPr>
            <a:endParaRPr sz="800" b="1">
              <a:solidFill>
                <a:srgbClr val="FFFFFF"/>
              </a:solidFill>
            </a:endParaRPr>
          </a:p>
        </p:txBody>
      </p:sp>
      <p:cxnSp>
        <p:nvCxnSpPr>
          <p:cNvPr id="269" name="Google Shape;269;p36"/>
          <p:cNvCxnSpPr>
            <a:stCxn id="257" idx="2"/>
            <a:endCxn id="268" idx="0"/>
          </p:cNvCxnSpPr>
          <p:nvPr/>
        </p:nvCxnSpPr>
        <p:spPr>
          <a:xfrm rot="-5400000" flipH="1">
            <a:off x="6046800" y="-958590"/>
            <a:ext cx="323700" cy="3578100"/>
          </a:xfrm>
          <a:prstGeom prst="bentConnector3">
            <a:avLst>
              <a:gd name="adj1" fmla="val 50018"/>
            </a:avLst>
          </a:prstGeom>
          <a:noFill/>
          <a:ln w="9525" cap="flat" cmpd="sng">
            <a:solidFill>
              <a:schemeClr val="accent1"/>
            </a:solidFill>
            <a:prstDash val="solid"/>
            <a:miter lim="8000"/>
            <a:headEnd type="none" w="sm" len="sm"/>
            <a:tailEnd type="none" w="sm" len="sm"/>
          </a:ln>
        </p:spPr>
      </p:cxn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body" idx="1"/>
          </p:nvPr>
        </p:nvSpPr>
        <p:spPr>
          <a:xfrm>
            <a:off x="514350" y="1776150"/>
            <a:ext cx="2482500" cy="2483400"/>
          </a:xfrm>
          <a:prstGeom prst="rect">
            <a:avLst/>
          </a:prstGeom>
        </p:spPr>
        <p:txBody>
          <a:bodyPr spcFirstLastPara="1" wrap="square" lIns="68575" tIns="68575" rIns="68575" bIns="68575" anchor="ctr" anchorCtr="0">
            <a:noAutofit/>
          </a:bodyPr>
          <a:lstStyle/>
          <a:p>
            <a:pPr marL="0" lvl="0" indent="0" algn="l" rtl="0">
              <a:spcBef>
                <a:spcPts val="800"/>
              </a:spcBef>
              <a:spcAft>
                <a:spcPts val="0"/>
              </a:spcAft>
              <a:buNone/>
            </a:pPr>
            <a:endParaRPr sz="1000"/>
          </a:p>
        </p:txBody>
      </p:sp>
      <p:sp>
        <p:nvSpPr>
          <p:cNvPr id="275" name="Google Shape;275;p37"/>
          <p:cNvSpPr txBox="1">
            <a:spLocks noGrp="1"/>
          </p:cNvSpPr>
          <p:nvPr>
            <p:ph type="body" idx="1"/>
          </p:nvPr>
        </p:nvSpPr>
        <p:spPr>
          <a:xfrm>
            <a:off x="3171063" y="1776150"/>
            <a:ext cx="2482500" cy="2483400"/>
          </a:xfrm>
          <a:prstGeom prst="rect">
            <a:avLst/>
          </a:prstGeom>
        </p:spPr>
        <p:txBody>
          <a:bodyPr spcFirstLastPara="1" wrap="square" lIns="68575" tIns="68575" rIns="68575" bIns="68575" anchor="ctr" anchorCtr="0">
            <a:noAutofit/>
          </a:bodyPr>
          <a:lstStyle/>
          <a:p>
            <a:pPr marL="0" lvl="0" indent="0" algn="l" rtl="0">
              <a:spcBef>
                <a:spcPts val="800"/>
              </a:spcBef>
              <a:spcAft>
                <a:spcPts val="0"/>
              </a:spcAft>
              <a:buNone/>
            </a:pPr>
            <a:endParaRPr sz="1000"/>
          </a:p>
        </p:txBody>
      </p:sp>
      <p:sp>
        <p:nvSpPr>
          <p:cNvPr id="276" name="Google Shape;276;p37"/>
          <p:cNvSpPr txBox="1">
            <a:spLocks noGrp="1"/>
          </p:cNvSpPr>
          <p:nvPr>
            <p:ph type="body" idx="1"/>
          </p:nvPr>
        </p:nvSpPr>
        <p:spPr>
          <a:xfrm>
            <a:off x="5792613" y="1776150"/>
            <a:ext cx="2482500" cy="2483400"/>
          </a:xfrm>
          <a:prstGeom prst="rect">
            <a:avLst/>
          </a:prstGeom>
        </p:spPr>
        <p:txBody>
          <a:bodyPr spcFirstLastPara="1" wrap="square" lIns="68575" tIns="68575" rIns="68575" bIns="68575" anchor="ctr" anchorCtr="0">
            <a:noAutofit/>
          </a:bodyPr>
          <a:lstStyle/>
          <a:p>
            <a:pPr marL="0" lvl="0" indent="0" algn="l" rtl="0">
              <a:spcBef>
                <a:spcPts val="800"/>
              </a:spcBef>
              <a:spcAft>
                <a:spcPts val="0"/>
              </a:spcAft>
              <a:buNone/>
            </a:pPr>
            <a:endParaRPr sz="1000"/>
          </a:p>
        </p:txBody>
      </p:sp>
      <p:sp>
        <p:nvSpPr>
          <p:cNvPr id="277" name="Google Shape;277;p37"/>
          <p:cNvSpPr txBox="1">
            <a:spLocks noGrp="1"/>
          </p:cNvSpPr>
          <p:nvPr>
            <p:ph type="title"/>
          </p:nvPr>
        </p:nvSpPr>
        <p:spPr>
          <a:xfrm>
            <a:off x="514351" y="514350"/>
            <a:ext cx="7797600" cy="8640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Återkoppling</a:t>
            </a:r>
            <a:endParaRPr/>
          </a:p>
        </p:txBody>
      </p:sp>
      <p:sp>
        <p:nvSpPr>
          <p:cNvPr id="278" name="Google Shape;278;p37"/>
          <p:cNvSpPr txBox="1"/>
          <p:nvPr/>
        </p:nvSpPr>
        <p:spPr>
          <a:xfrm>
            <a:off x="514352" y="1776146"/>
            <a:ext cx="2482500" cy="432300"/>
          </a:xfrm>
          <a:prstGeom prst="rect">
            <a:avLst/>
          </a:prstGeom>
          <a:noFill/>
          <a:ln>
            <a:noFill/>
          </a:ln>
        </p:spPr>
        <p:txBody>
          <a:bodyPr spcFirstLastPara="1" wrap="square" lIns="68575" tIns="68575" rIns="68575" bIns="68575" anchor="b" anchorCtr="0">
            <a:noAutofit/>
          </a:bodyPr>
          <a:lstStyle/>
          <a:p>
            <a:pPr marL="0" lvl="0" indent="0" algn="ctr" rtl="0">
              <a:lnSpc>
                <a:spcPct val="90000"/>
              </a:lnSpc>
              <a:spcBef>
                <a:spcPts val="800"/>
              </a:spcBef>
              <a:spcAft>
                <a:spcPts val="0"/>
              </a:spcAft>
              <a:buNone/>
            </a:pPr>
            <a:r>
              <a:rPr lang="sv" sz="1800">
                <a:solidFill>
                  <a:srgbClr val="B80E0F"/>
                </a:solidFill>
                <a:latin typeface="Impact"/>
                <a:ea typeface="Impact"/>
                <a:cs typeface="Impact"/>
                <a:sym typeface="Impact"/>
              </a:rPr>
              <a:t>Bra</a:t>
            </a:r>
            <a:endParaRPr sz="1800">
              <a:solidFill>
                <a:srgbClr val="B80E0F"/>
              </a:solidFill>
              <a:latin typeface="Impact"/>
              <a:ea typeface="Impact"/>
              <a:cs typeface="Impact"/>
              <a:sym typeface="Impact"/>
            </a:endParaRPr>
          </a:p>
        </p:txBody>
      </p:sp>
      <p:sp>
        <p:nvSpPr>
          <p:cNvPr id="279" name="Google Shape;279;p37"/>
          <p:cNvSpPr txBox="1"/>
          <p:nvPr/>
        </p:nvSpPr>
        <p:spPr>
          <a:xfrm>
            <a:off x="3175966" y="1776146"/>
            <a:ext cx="2482500" cy="432300"/>
          </a:xfrm>
          <a:prstGeom prst="rect">
            <a:avLst/>
          </a:prstGeom>
          <a:noFill/>
          <a:ln>
            <a:noFill/>
          </a:ln>
        </p:spPr>
        <p:txBody>
          <a:bodyPr spcFirstLastPara="1" wrap="square" lIns="68575" tIns="68575" rIns="68575" bIns="68575" anchor="b" anchorCtr="0">
            <a:noAutofit/>
          </a:bodyPr>
          <a:lstStyle/>
          <a:p>
            <a:pPr marL="0" lvl="0" indent="0" algn="ctr" rtl="0">
              <a:lnSpc>
                <a:spcPct val="90000"/>
              </a:lnSpc>
              <a:spcBef>
                <a:spcPts val="800"/>
              </a:spcBef>
              <a:spcAft>
                <a:spcPts val="0"/>
              </a:spcAft>
              <a:buNone/>
            </a:pPr>
            <a:r>
              <a:rPr lang="sv" sz="1800">
                <a:solidFill>
                  <a:srgbClr val="B80E0F"/>
                </a:solidFill>
                <a:latin typeface="Impact"/>
                <a:ea typeface="Impact"/>
                <a:cs typeface="Impact"/>
                <a:sym typeface="Impact"/>
              </a:rPr>
              <a:t>Utvecklas</a:t>
            </a:r>
            <a:endParaRPr sz="1800">
              <a:solidFill>
                <a:srgbClr val="B80E0F"/>
              </a:solidFill>
              <a:latin typeface="Impact"/>
              <a:ea typeface="Impact"/>
              <a:cs typeface="Impact"/>
              <a:sym typeface="Impact"/>
            </a:endParaRPr>
          </a:p>
        </p:txBody>
      </p:sp>
      <p:sp>
        <p:nvSpPr>
          <p:cNvPr id="280" name="Google Shape;280;p37"/>
          <p:cNvSpPr txBox="1"/>
          <p:nvPr/>
        </p:nvSpPr>
        <p:spPr>
          <a:xfrm>
            <a:off x="5827785" y="1776146"/>
            <a:ext cx="2482500" cy="432300"/>
          </a:xfrm>
          <a:prstGeom prst="rect">
            <a:avLst/>
          </a:prstGeom>
          <a:noFill/>
          <a:ln>
            <a:noFill/>
          </a:ln>
        </p:spPr>
        <p:txBody>
          <a:bodyPr spcFirstLastPara="1" wrap="square" lIns="68575" tIns="68575" rIns="68575" bIns="68575" anchor="b" anchorCtr="0">
            <a:noAutofit/>
          </a:bodyPr>
          <a:lstStyle/>
          <a:p>
            <a:pPr marL="0" lvl="0" indent="0" algn="ctr" rtl="0">
              <a:lnSpc>
                <a:spcPct val="90000"/>
              </a:lnSpc>
              <a:spcBef>
                <a:spcPts val="800"/>
              </a:spcBef>
              <a:spcAft>
                <a:spcPts val="0"/>
              </a:spcAft>
              <a:buNone/>
            </a:pPr>
            <a:r>
              <a:rPr lang="sv" sz="1800">
                <a:solidFill>
                  <a:srgbClr val="B80E0F"/>
                </a:solidFill>
                <a:latin typeface="Impact"/>
                <a:ea typeface="Impact"/>
                <a:cs typeface="Impact"/>
                <a:sym typeface="Impact"/>
              </a:rPr>
              <a:t>Sluta med</a:t>
            </a:r>
            <a:endParaRPr sz="1800">
              <a:solidFill>
                <a:srgbClr val="B80E0F"/>
              </a:solidFill>
              <a:latin typeface="Impact"/>
              <a:ea typeface="Impact"/>
              <a:cs typeface="Impact"/>
              <a:sym typeface="Impact"/>
            </a:endParaRPr>
          </a:p>
        </p:txBody>
      </p:sp>
      <p:sp>
        <p:nvSpPr>
          <p:cNvPr id="281" name="Google Shape;281;p37"/>
          <p:cNvSpPr/>
          <p:nvPr/>
        </p:nvSpPr>
        <p:spPr>
          <a:xfrm>
            <a:off x="4818638" y="514350"/>
            <a:ext cx="1004616" cy="629640"/>
          </a:xfrm>
          <a:prstGeom prst="cloud">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 sz="1200"/>
              <a:t>Kiosk</a:t>
            </a:r>
            <a:endParaRPr sz="1200"/>
          </a:p>
        </p:txBody>
      </p:sp>
      <p:sp>
        <p:nvSpPr>
          <p:cNvPr id="282" name="Google Shape;282;p37"/>
          <p:cNvSpPr/>
          <p:nvPr/>
        </p:nvSpPr>
        <p:spPr>
          <a:xfrm>
            <a:off x="4892625" y="7100"/>
            <a:ext cx="1135296" cy="629640"/>
          </a:xfrm>
          <a:prstGeom prst="cloud">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 sz="1200"/>
              <a:t>Cuper</a:t>
            </a:r>
            <a:endParaRPr sz="1200"/>
          </a:p>
        </p:txBody>
      </p:sp>
      <p:sp>
        <p:nvSpPr>
          <p:cNvPr id="283" name="Google Shape;283;p37"/>
          <p:cNvSpPr/>
          <p:nvPr/>
        </p:nvSpPr>
        <p:spPr>
          <a:xfrm>
            <a:off x="5848675" y="234075"/>
            <a:ext cx="1135296" cy="629640"/>
          </a:xfrm>
          <a:prstGeom prst="cloud">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 sz="1200"/>
              <a:t>Arena</a:t>
            </a:r>
            <a:endParaRPr sz="1200"/>
          </a:p>
        </p:txBody>
      </p:sp>
      <p:sp>
        <p:nvSpPr>
          <p:cNvPr id="284" name="Google Shape;284;p37"/>
          <p:cNvSpPr/>
          <p:nvPr/>
        </p:nvSpPr>
        <p:spPr>
          <a:xfrm>
            <a:off x="6027925" y="773775"/>
            <a:ext cx="1358424" cy="629640"/>
          </a:xfrm>
          <a:prstGeom prst="cloud">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 sz="1000"/>
              <a:t>Information</a:t>
            </a:r>
            <a:endParaRPr sz="1000"/>
          </a:p>
        </p:txBody>
      </p:sp>
      <p:sp>
        <p:nvSpPr>
          <p:cNvPr id="285" name="Google Shape;285;p37"/>
          <p:cNvSpPr/>
          <p:nvPr/>
        </p:nvSpPr>
        <p:spPr>
          <a:xfrm>
            <a:off x="3590825" y="61025"/>
            <a:ext cx="1358424" cy="629640"/>
          </a:xfrm>
          <a:prstGeom prst="cloud">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 sz="1000"/>
              <a:t>Delaktighet</a:t>
            </a:r>
            <a:endParaRPr sz="1000"/>
          </a:p>
        </p:txBody>
      </p:sp>
      <p:sp>
        <p:nvSpPr>
          <p:cNvPr id="286" name="Google Shape;286;p37"/>
          <p:cNvSpPr/>
          <p:nvPr/>
        </p:nvSpPr>
        <p:spPr>
          <a:xfrm>
            <a:off x="3460225" y="591750"/>
            <a:ext cx="1358424" cy="629640"/>
          </a:xfrm>
          <a:prstGeom prst="cloud">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 sz="1000"/>
              <a:t>Träningar</a:t>
            </a:r>
            <a:endParaRPr sz="1000"/>
          </a:p>
        </p:txBody>
      </p:sp>
      <p:sp>
        <p:nvSpPr>
          <p:cNvPr id="287" name="Google Shape;287;p37"/>
          <p:cNvSpPr/>
          <p:nvPr/>
        </p:nvSpPr>
        <p:spPr>
          <a:xfrm>
            <a:off x="7227350" y="773775"/>
            <a:ext cx="1358424" cy="629640"/>
          </a:xfrm>
          <a:prstGeom prst="cloud">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 sz="1000"/>
              <a:t>Matcher</a:t>
            </a:r>
            <a:endParaRPr sz="1000"/>
          </a:p>
        </p:txBody>
      </p:sp>
      <p:sp>
        <p:nvSpPr>
          <p:cNvPr id="288" name="Google Shape;288;p37"/>
          <p:cNvSpPr/>
          <p:nvPr/>
        </p:nvSpPr>
        <p:spPr>
          <a:xfrm>
            <a:off x="7060850" y="144125"/>
            <a:ext cx="1358424" cy="629640"/>
          </a:xfrm>
          <a:prstGeom prst="cloud">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 sz="1000"/>
              <a:t>Materiel</a:t>
            </a:r>
            <a:endParaRPr sz="1000"/>
          </a:p>
        </p:txBody>
      </p:sp>
      <p:sp>
        <p:nvSpPr>
          <p:cNvPr id="289" name="Google Shape;289;p37"/>
          <p:cNvSpPr/>
          <p:nvPr/>
        </p:nvSpPr>
        <p:spPr>
          <a:xfrm>
            <a:off x="4892625" y="1065750"/>
            <a:ext cx="1416420" cy="629640"/>
          </a:xfrm>
          <a:prstGeom prst="cloud">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 sz="1200"/>
              <a:t>Städ klubbstuga</a:t>
            </a:r>
            <a:endParaRPr sz="1200"/>
          </a:p>
        </p:txBody>
      </p:sp>
      <p:sp>
        <p:nvSpPr>
          <p:cNvPr id="290" name="Google Shape;290;p37"/>
          <p:cNvSpPr/>
          <p:nvPr/>
        </p:nvSpPr>
        <p:spPr>
          <a:xfrm>
            <a:off x="3353125" y="1065750"/>
            <a:ext cx="1539540" cy="629640"/>
          </a:xfrm>
          <a:prstGeom prst="cloud">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sv" sz="1000"/>
              <a:t>Lagförsäljning</a:t>
            </a:r>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title"/>
          </p:nvPr>
        </p:nvSpPr>
        <p:spPr>
          <a:xfrm>
            <a:off x="514351" y="514350"/>
            <a:ext cx="7797600" cy="8685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Häng i…...så länge som möjligt!</a:t>
            </a:r>
            <a:endParaRPr/>
          </a:p>
        </p:txBody>
      </p:sp>
      <p:sp>
        <p:nvSpPr>
          <p:cNvPr id="296" name="Google Shape;296;p38"/>
          <p:cNvSpPr txBox="1">
            <a:spLocks noGrp="1"/>
          </p:cNvSpPr>
          <p:nvPr>
            <p:ph type="body" idx="1"/>
          </p:nvPr>
        </p:nvSpPr>
        <p:spPr>
          <a:xfrm>
            <a:off x="514350" y="1395150"/>
            <a:ext cx="4374300" cy="2483400"/>
          </a:xfrm>
          <a:prstGeom prst="rect">
            <a:avLst/>
          </a:prstGeom>
        </p:spPr>
        <p:txBody>
          <a:bodyPr spcFirstLastPara="1" wrap="square" lIns="68575" tIns="68575" rIns="68575" bIns="68575" anchor="t" anchorCtr="0">
            <a:noAutofit/>
          </a:bodyPr>
          <a:lstStyle/>
          <a:p>
            <a:pPr marL="457200" lvl="0" indent="-317500" algn="l" rtl="0">
              <a:lnSpc>
                <a:spcPct val="115000"/>
              </a:lnSpc>
              <a:spcBef>
                <a:spcPts val="0"/>
              </a:spcBef>
              <a:spcAft>
                <a:spcPts val="0"/>
              </a:spcAft>
              <a:buSzPts val="1400"/>
              <a:buChar char="•"/>
            </a:pPr>
            <a:r>
              <a:rPr lang="sv" sz="1400"/>
              <a:t>Deltagandet i aktiv idrott är som mest vid 11 års ålder, därefter minskar det.</a:t>
            </a:r>
            <a:endParaRPr sz="1400"/>
          </a:p>
          <a:p>
            <a:pPr marL="457200" lvl="0" indent="-317500" algn="l" rtl="0">
              <a:lnSpc>
                <a:spcPct val="115000"/>
              </a:lnSpc>
              <a:spcBef>
                <a:spcPts val="0"/>
              </a:spcBef>
              <a:spcAft>
                <a:spcPts val="0"/>
              </a:spcAft>
              <a:buSzPts val="1400"/>
              <a:buChar char="•"/>
            </a:pPr>
            <a:r>
              <a:rPr lang="sv" sz="1400"/>
              <a:t>Ledare - Skapa en trygg miljö.</a:t>
            </a:r>
            <a:endParaRPr sz="1400"/>
          </a:p>
          <a:p>
            <a:pPr marL="457200" lvl="0" indent="-317500" algn="l" rtl="0">
              <a:lnSpc>
                <a:spcPct val="115000"/>
              </a:lnSpc>
              <a:spcBef>
                <a:spcPts val="0"/>
              </a:spcBef>
              <a:spcAft>
                <a:spcPts val="0"/>
              </a:spcAft>
              <a:buSzPts val="1400"/>
              <a:buChar char="•"/>
            </a:pPr>
            <a:r>
              <a:rPr lang="sv" sz="1400"/>
              <a:t>Ha tät dialog föräldrar, ledare, spelare.</a:t>
            </a:r>
            <a:endParaRPr sz="1400"/>
          </a:p>
          <a:p>
            <a:pPr marL="457200" lvl="0" indent="-317500" algn="l" rtl="0">
              <a:lnSpc>
                <a:spcPct val="115000"/>
              </a:lnSpc>
              <a:spcBef>
                <a:spcPts val="0"/>
              </a:spcBef>
              <a:spcAft>
                <a:spcPts val="0"/>
              </a:spcAft>
              <a:buSzPts val="1400"/>
              <a:buChar char="•"/>
            </a:pPr>
            <a:r>
              <a:rPr lang="sv" sz="1400"/>
              <a:t>Uppföljning - Glädjemätare m.m.</a:t>
            </a:r>
            <a:endParaRPr sz="1000"/>
          </a:p>
          <a:p>
            <a:pPr marL="457200" lvl="0" indent="-317500" algn="l" rtl="0">
              <a:lnSpc>
                <a:spcPct val="115000"/>
              </a:lnSpc>
              <a:spcBef>
                <a:spcPts val="0"/>
              </a:spcBef>
              <a:spcAft>
                <a:spcPts val="0"/>
              </a:spcAft>
              <a:buSzPts val="1400"/>
              <a:buChar char="•"/>
            </a:pPr>
            <a:r>
              <a:rPr lang="sv" sz="1400"/>
              <a:t>Föräldrar - Stötta barnen utan att pressa dem.</a:t>
            </a:r>
            <a:br>
              <a:rPr lang="sv" sz="1400"/>
            </a:br>
            <a:r>
              <a:rPr lang="sv" sz="1400"/>
              <a:t>Film: </a:t>
            </a:r>
            <a:r>
              <a:rPr lang="sv"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https://youtu.be/j-QXRMvJx8g</a:t>
            </a:r>
            <a:endParaRPr sz="1000"/>
          </a:p>
        </p:txBody>
      </p:sp>
      <p:pic>
        <p:nvPicPr>
          <p:cNvPr id="297" name="Google Shape;297;p38"/>
          <p:cNvPicPr preferRelativeResize="0"/>
          <p:nvPr/>
        </p:nvPicPr>
        <p:blipFill rotWithShape="1">
          <a:blip r:embed="rId4">
            <a:alphaModFix/>
          </a:blip>
          <a:srcRect l="7777" t="20742" r="15600" b="21074"/>
          <a:stretch/>
        </p:blipFill>
        <p:spPr>
          <a:xfrm>
            <a:off x="4888650" y="1585525"/>
            <a:ext cx="3716275" cy="1881426"/>
          </a:xfrm>
          <a:prstGeom prst="rect">
            <a:avLst/>
          </a:prstGeom>
          <a:noFill/>
          <a:ln>
            <a:noFill/>
          </a:ln>
          <a:effectLst>
            <a:outerShdw blurRad="57150" dist="76200" dir="6720000" algn="bl" rotWithShape="0">
              <a:srgbClr val="000000">
                <a:alpha val="50000"/>
              </a:srgbClr>
            </a:outerShdw>
          </a:effectLst>
        </p:spPr>
      </p:pic>
      <p:sp>
        <p:nvSpPr>
          <p:cNvPr id="298" name="Google Shape;298;p38"/>
          <p:cNvSpPr/>
          <p:nvPr/>
        </p:nvSpPr>
        <p:spPr>
          <a:xfrm>
            <a:off x="1388300" y="3787525"/>
            <a:ext cx="6137290" cy="311512"/>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00"/>
                </a:solidFill>
                <a:latin typeface="Arial"/>
              </a:rPr>
              <a:t>Stort tack till alla ni föräldrar!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311700" y="167756"/>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dirty="0"/>
              <a:t>Agenda</a:t>
            </a:r>
            <a:endParaRPr dirty="0"/>
          </a:p>
        </p:txBody>
      </p:sp>
      <p:sp>
        <p:nvSpPr>
          <p:cNvPr id="3" name="textruta 2">
            <a:extLst>
              <a:ext uri="{FF2B5EF4-FFF2-40B4-BE49-F238E27FC236}">
                <a16:creationId xmlns:a16="http://schemas.microsoft.com/office/drawing/2014/main" id="{059CEBF2-A3E5-447A-9BF8-89185556B658}"/>
              </a:ext>
            </a:extLst>
          </p:cNvPr>
          <p:cNvSpPr txBox="1"/>
          <p:nvPr/>
        </p:nvSpPr>
        <p:spPr>
          <a:xfrm>
            <a:off x="247772" y="740456"/>
            <a:ext cx="3840480" cy="3323987"/>
          </a:xfrm>
          <a:prstGeom prst="rect">
            <a:avLst/>
          </a:prstGeom>
          <a:noFill/>
        </p:spPr>
        <p:txBody>
          <a:bodyPr wrap="square" rtlCol="0">
            <a:spAutoFit/>
          </a:bodyPr>
          <a:lstStyle/>
          <a:p>
            <a:pPr marL="285750" indent="-285750">
              <a:buFont typeface="Arial" panose="020B0604020202020204" pitchFamily="34" charset="0"/>
              <a:buChar char="•"/>
            </a:pPr>
            <a:r>
              <a:rPr lang="sv-SE" dirty="0"/>
              <a:t>Lekebergs IF – föreningen</a:t>
            </a:r>
          </a:p>
          <a:p>
            <a:pPr marL="285750" indent="-285750">
              <a:buFont typeface="Arial" panose="020B0604020202020204" pitchFamily="34" charset="0"/>
              <a:buChar char="•"/>
            </a:pPr>
            <a:r>
              <a:rPr lang="sv-SE" dirty="0"/>
              <a:t>Lekebergs IF – vision</a:t>
            </a:r>
          </a:p>
          <a:p>
            <a:pPr marL="285750" indent="-285750">
              <a:buFont typeface="Arial" panose="020B0604020202020204" pitchFamily="34" charset="0"/>
              <a:buChar char="•"/>
            </a:pPr>
            <a:r>
              <a:rPr lang="sv-SE" dirty="0"/>
              <a:t>Spela, lek &amp; lär</a:t>
            </a:r>
          </a:p>
          <a:p>
            <a:pPr marL="285750" indent="-285750">
              <a:buFont typeface="Arial" panose="020B0604020202020204" pitchFamily="34" charset="0"/>
              <a:buChar char="•"/>
            </a:pPr>
            <a:r>
              <a:rPr lang="sv-SE" dirty="0"/>
              <a:t>Värdegrund &amp; fotbollsmanual</a:t>
            </a:r>
          </a:p>
          <a:p>
            <a:pPr marL="285750" indent="-285750">
              <a:buFont typeface="Arial" panose="020B0604020202020204" pitchFamily="34" charset="0"/>
              <a:buChar char="•"/>
            </a:pPr>
            <a:r>
              <a:rPr lang="sv-SE" dirty="0"/>
              <a:t>Backspegel avslutande inne/utesäsong</a:t>
            </a:r>
          </a:p>
          <a:p>
            <a:pPr marL="285750" indent="-285750">
              <a:buFont typeface="Arial" panose="020B0604020202020204" pitchFamily="34" charset="0"/>
              <a:buChar char="•"/>
            </a:pPr>
            <a:r>
              <a:rPr lang="sv-SE" dirty="0"/>
              <a:t>Planering kommande inne/utesäsong	</a:t>
            </a:r>
          </a:p>
          <a:p>
            <a:pPr marL="285750" indent="-285750">
              <a:buFont typeface="Arial" panose="020B0604020202020204" pitchFamily="34" charset="0"/>
              <a:buChar char="•"/>
            </a:pPr>
            <a:r>
              <a:rPr lang="sv-SE" dirty="0"/>
              <a:t>Ekonomi			</a:t>
            </a:r>
          </a:p>
          <a:p>
            <a:pPr marL="285750" indent="-285750">
              <a:buFont typeface="Arial" panose="020B0604020202020204" pitchFamily="34" charset="0"/>
              <a:buChar char="•"/>
            </a:pPr>
            <a:r>
              <a:rPr lang="sv-SE" dirty="0"/>
              <a:t>Försäljning</a:t>
            </a:r>
          </a:p>
          <a:p>
            <a:pPr marL="285750" indent="-285750">
              <a:buFont typeface="Arial" panose="020B0604020202020204" pitchFamily="34" charset="0"/>
              <a:buChar char="•"/>
            </a:pPr>
            <a:r>
              <a:rPr lang="sv-SE" dirty="0"/>
              <a:t>Sponsring</a:t>
            </a:r>
          </a:p>
          <a:p>
            <a:pPr marL="285750" indent="-285750">
              <a:buFont typeface="Arial" panose="020B0604020202020204" pitchFamily="34" charset="0"/>
              <a:buChar char="•"/>
            </a:pPr>
            <a:r>
              <a:rPr lang="sv-SE" dirty="0"/>
              <a:t>Kiosk</a:t>
            </a:r>
          </a:p>
          <a:p>
            <a:pPr marL="285750" indent="-285750">
              <a:buFont typeface="Arial" panose="020B0604020202020204" pitchFamily="34" charset="0"/>
              <a:buChar char="•"/>
            </a:pPr>
            <a:r>
              <a:rPr lang="sv-SE" dirty="0"/>
              <a:t>Arena				</a:t>
            </a:r>
          </a:p>
          <a:p>
            <a:pPr marL="285750" indent="-285750">
              <a:buFont typeface="Arial" panose="020B0604020202020204" pitchFamily="34" charset="0"/>
              <a:buChar char="•"/>
            </a:pPr>
            <a:r>
              <a:rPr lang="sv-SE" dirty="0"/>
              <a:t>Materiel</a:t>
            </a:r>
          </a:p>
          <a:p>
            <a:pPr marL="285750" indent="-285750">
              <a:buFont typeface="Arial" panose="020B0604020202020204" pitchFamily="34" charset="0"/>
              <a:buChar char="•"/>
            </a:pPr>
            <a:r>
              <a:rPr lang="sv-SE" dirty="0"/>
              <a:t>Lagorganisation			</a:t>
            </a:r>
          </a:p>
          <a:p>
            <a:pPr marL="285750" indent="-285750">
              <a:buFont typeface="Arial" panose="020B0604020202020204" pitchFamily="34" charset="0"/>
              <a:buChar char="•"/>
            </a:pPr>
            <a:r>
              <a:rPr lang="sv-SE" dirty="0"/>
              <a:t>Återkoppling			</a:t>
            </a:r>
          </a:p>
          <a:p>
            <a:pPr marL="285750" indent="-285750">
              <a:buFont typeface="Arial" panose="020B0604020202020204" pitchFamily="34" charset="0"/>
              <a:buChar char="•"/>
            </a:pPr>
            <a:r>
              <a:rPr lang="sv-SE" dirty="0"/>
              <a:t>"Häng i..." - så länge som möjligt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Lekebergs IF</a:t>
            </a:r>
            <a:endParaRPr/>
          </a:p>
        </p:txBody>
      </p:sp>
      <p:pic>
        <p:nvPicPr>
          <p:cNvPr id="175" name="Google Shape;175;p24"/>
          <p:cNvPicPr preferRelativeResize="0"/>
          <p:nvPr/>
        </p:nvPicPr>
        <p:blipFill>
          <a:blip r:embed="rId3">
            <a:alphaModFix/>
          </a:blip>
          <a:stretch>
            <a:fillRect/>
          </a:stretch>
        </p:blipFill>
        <p:spPr>
          <a:xfrm>
            <a:off x="0" y="1248276"/>
            <a:ext cx="8709276" cy="278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18AC9-B03E-4F56-854F-3B0613BB643A}"/>
              </a:ext>
            </a:extLst>
          </p:cNvPr>
          <p:cNvSpPr>
            <a:spLocks noGrp="1"/>
          </p:cNvSpPr>
          <p:nvPr>
            <p:ph type="title"/>
          </p:nvPr>
        </p:nvSpPr>
        <p:spPr/>
        <p:txBody>
          <a:bodyPr/>
          <a:lstStyle/>
          <a:p>
            <a:r>
              <a:rPr lang="sv-SE" dirty="0"/>
              <a:t>Lekebergs IF vision </a:t>
            </a:r>
          </a:p>
        </p:txBody>
      </p:sp>
      <p:sp>
        <p:nvSpPr>
          <p:cNvPr id="4" name="Platshållare för text 3">
            <a:extLst>
              <a:ext uri="{FF2B5EF4-FFF2-40B4-BE49-F238E27FC236}">
                <a16:creationId xmlns:a16="http://schemas.microsoft.com/office/drawing/2014/main" id="{D844293F-6B65-4604-82B5-792F028090B7}"/>
              </a:ext>
            </a:extLst>
          </p:cNvPr>
          <p:cNvSpPr>
            <a:spLocks noGrp="1"/>
          </p:cNvSpPr>
          <p:nvPr>
            <p:ph type="body" idx="2"/>
          </p:nvPr>
        </p:nvSpPr>
        <p:spPr>
          <a:xfrm>
            <a:off x="311699" y="952450"/>
            <a:ext cx="4731789" cy="3416400"/>
          </a:xfrm>
        </p:spPr>
        <p:txBody>
          <a:bodyPr/>
          <a:lstStyle/>
          <a:p>
            <a:r>
              <a:rPr lang="sv-SE" sz="2000" b="1" dirty="0">
                <a:latin typeface="+mj-lt"/>
              </a:rPr>
              <a:t>Glädje, gemenskap och en aktiv fritid</a:t>
            </a:r>
          </a:p>
          <a:p>
            <a:r>
              <a:rPr lang="sv-SE" sz="1200" b="1" i="1" dirty="0">
                <a:latin typeface="+mj-lt"/>
              </a:rPr>
              <a:t>Lekebergs IF skapar möjligheter för en aktiv fritid för fler i Lekeberg</a:t>
            </a:r>
            <a:endParaRPr lang="sv-SE" b="1" i="1" dirty="0">
              <a:latin typeface="+mj-lt"/>
            </a:endParaRPr>
          </a:p>
          <a:p>
            <a:endParaRPr lang="sv-SE" dirty="0"/>
          </a:p>
        </p:txBody>
      </p:sp>
      <p:pic>
        <p:nvPicPr>
          <p:cNvPr id="11" name="Bildobjekt 10">
            <a:extLst>
              <a:ext uri="{FF2B5EF4-FFF2-40B4-BE49-F238E27FC236}">
                <a16:creationId xmlns:a16="http://schemas.microsoft.com/office/drawing/2014/main" id="{3C929BBC-5711-462A-B33F-D84F66E322A1}"/>
              </a:ext>
            </a:extLst>
          </p:cNvPr>
          <p:cNvPicPr>
            <a:picLocks noChangeAspect="1"/>
          </p:cNvPicPr>
          <p:nvPr/>
        </p:nvPicPr>
        <p:blipFill>
          <a:blip r:embed="rId2"/>
          <a:stretch>
            <a:fillRect/>
          </a:stretch>
        </p:blipFill>
        <p:spPr>
          <a:xfrm>
            <a:off x="5493543" y="952450"/>
            <a:ext cx="2887375" cy="2541476"/>
          </a:xfrm>
          <a:prstGeom prst="rect">
            <a:avLst/>
          </a:prstGeom>
        </p:spPr>
      </p:pic>
    </p:spTree>
    <p:extLst>
      <p:ext uri="{BB962C8B-B14F-4D97-AF65-F5344CB8AC3E}">
        <p14:creationId xmlns:p14="http://schemas.microsoft.com/office/powerpoint/2010/main" val="179633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F4942E-6464-4191-AD34-0675A93A7EDB}"/>
              </a:ext>
            </a:extLst>
          </p:cNvPr>
          <p:cNvSpPr>
            <a:spLocks noGrp="1"/>
          </p:cNvSpPr>
          <p:nvPr>
            <p:ph type="title"/>
          </p:nvPr>
        </p:nvSpPr>
        <p:spPr>
          <a:xfrm>
            <a:off x="311700" y="428430"/>
            <a:ext cx="8520600" cy="572700"/>
          </a:xfrm>
        </p:spPr>
        <p:txBody>
          <a:bodyPr/>
          <a:lstStyle/>
          <a:p>
            <a:r>
              <a:rPr lang="sv-SE" dirty="0"/>
              <a:t>Spela, lek &amp; lär</a:t>
            </a:r>
          </a:p>
        </p:txBody>
      </p:sp>
      <p:sp>
        <p:nvSpPr>
          <p:cNvPr id="3" name="Platshållare för text 2">
            <a:extLst>
              <a:ext uri="{FF2B5EF4-FFF2-40B4-BE49-F238E27FC236}">
                <a16:creationId xmlns:a16="http://schemas.microsoft.com/office/drawing/2014/main" id="{65A93306-9062-4A2B-B767-8A0585AC0A59}"/>
              </a:ext>
            </a:extLst>
          </p:cNvPr>
          <p:cNvSpPr>
            <a:spLocks noGrp="1"/>
          </p:cNvSpPr>
          <p:nvPr>
            <p:ph type="body" idx="1"/>
          </p:nvPr>
        </p:nvSpPr>
        <p:spPr>
          <a:xfrm>
            <a:off x="201972" y="428429"/>
            <a:ext cx="3999900" cy="3893539"/>
          </a:xfrm>
        </p:spPr>
        <p:txBody>
          <a:bodyPr/>
          <a:lstStyle/>
          <a:p>
            <a:pPr marL="139700" indent="0">
              <a:buNone/>
            </a:pPr>
            <a:endParaRPr lang="sv-SE" dirty="0"/>
          </a:p>
          <a:p>
            <a:pPr marL="139700" indent="0">
              <a:buNone/>
            </a:pPr>
            <a:r>
              <a:rPr lang="sv-SE" dirty="0">
                <a:latin typeface="+mj-lt"/>
              </a:rPr>
              <a:t>Svensk fotbolls 5 riktlinjer för barn – och ungdomsfotboll:</a:t>
            </a:r>
          </a:p>
          <a:p>
            <a:endParaRPr lang="sv-SE" dirty="0"/>
          </a:p>
          <a:p>
            <a:pPr>
              <a:buFont typeface="Wingdings" panose="05000000000000000000" pitchFamily="2" charset="2"/>
              <a:buChar char="q"/>
            </a:pPr>
            <a:r>
              <a:rPr lang="sv-SE" dirty="0">
                <a:latin typeface="+mj-lt"/>
              </a:rPr>
              <a:t>Fotboll för alla</a:t>
            </a:r>
          </a:p>
          <a:p>
            <a:pPr>
              <a:buFont typeface="Wingdings" panose="05000000000000000000" pitchFamily="2" charset="2"/>
              <a:buChar char="q"/>
            </a:pPr>
            <a:r>
              <a:rPr lang="sv-SE" dirty="0">
                <a:latin typeface="+mj-lt"/>
              </a:rPr>
              <a:t>Barn och ungdomars villkor</a:t>
            </a:r>
          </a:p>
          <a:p>
            <a:pPr>
              <a:buFont typeface="Wingdings" panose="05000000000000000000" pitchFamily="2" charset="2"/>
              <a:buChar char="q"/>
            </a:pPr>
            <a:r>
              <a:rPr lang="sv-SE" dirty="0">
                <a:latin typeface="+mj-lt"/>
              </a:rPr>
              <a:t>Fokus på glädje, lärande och ansträngning</a:t>
            </a:r>
          </a:p>
          <a:p>
            <a:pPr>
              <a:buFont typeface="Wingdings" panose="05000000000000000000" pitchFamily="2" charset="2"/>
              <a:buChar char="q"/>
            </a:pPr>
            <a:r>
              <a:rPr lang="sv-SE" dirty="0">
                <a:latin typeface="+mj-lt"/>
              </a:rPr>
              <a:t>Hållbart idrottande</a:t>
            </a:r>
          </a:p>
          <a:p>
            <a:pPr>
              <a:buFont typeface="Wingdings" panose="05000000000000000000" pitchFamily="2" charset="2"/>
              <a:buChar char="q"/>
            </a:pPr>
            <a:r>
              <a:rPr lang="sv-SE" dirty="0">
                <a:latin typeface="+mj-lt"/>
              </a:rPr>
              <a:t>Fair play</a:t>
            </a:r>
          </a:p>
        </p:txBody>
      </p:sp>
      <p:sp>
        <p:nvSpPr>
          <p:cNvPr id="4" name="Platshållare för text 3">
            <a:extLst>
              <a:ext uri="{FF2B5EF4-FFF2-40B4-BE49-F238E27FC236}">
                <a16:creationId xmlns:a16="http://schemas.microsoft.com/office/drawing/2014/main" id="{390809BD-9F46-4296-87BA-8455D7BDCAD9}"/>
              </a:ext>
            </a:extLst>
          </p:cNvPr>
          <p:cNvSpPr>
            <a:spLocks noGrp="1"/>
          </p:cNvSpPr>
          <p:nvPr>
            <p:ph type="body" idx="2"/>
          </p:nvPr>
        </p:nvSpPr>
        <p:spPr>
          <a:xfrm>
            <a:off x="4572000" y="2995562"/>
            <a:ext cx="3999900" cy="1626444"/>
          </a:xfrm>
        </p:spPr>
        <p:txBody>
          <a:bodyPr/>
          <a:lstStyle/>
          <a:p>
            <a:r>
              <a:rPr lang="sv-SE" sz="1200" dirty="0">
                <a:latin typeface="+mn-lt"/>
              </a:rPr>
              <a:t>Länk till informationsfilm:</a:t>
            </a:r>
            <a:endParaRPr lang="sv-SE" sz="1200" dirty="0">
              <a:latin typeface="+mn-lt"/>
              <a:hlinkClick r:id="rId2"/>
            </a:endParaRPr>
          </a:p>
          <a:p>
            <a:r>
              <a:rPr lang="sv-SE" sz="1200" dirty="0">
                <a:hlinkClick r:id="rId2"/>
              </a:rPr>
              <a:t>https://utbildning.sisuidrottsbocker.se/LemonwhaleVideoDisplay/?id=a706d147-44a1-4cb6-8f64-d7c89cf20e2f#video-dialog</a:t>
            </a:r>
            <a:endParaRPr lang="sv-SE" sz="1200" dirty="0"/>
          </a:p>
          <a:p>
            <a:endParaRPr lang="sv-SE" dirty="0"/>
          </a:p>
        </p:txBody>
      </p:sp>
      <p:pic>
        <p:nvPicPr>
          <p:cNvPr id="8" name="Bildobjekt 7">
            <a:extLst>
              <a:ext uri="{FF2B5EF4-FFF2-40B4-BE49-F238E27FC236}">
                <a16:creationId xmlns:a16="http://schemas.microsoft.com/office/drawing/2014/main" id="{FD12DABE-C1DB-4B15-A023-80139C6807B0}"/>
              </a:ext>
            </a:extLst>
          </p:cNvPr>
          <p:cNvPicPr>
            <a:picLocks noChangeAspect="1"/>
          </p:cNvPicPr>
          <p:nvPr/>
        </p:nvPicPr>
        <p:blipFill>
          <a:blip r:embed="rId3"/>
          <a:stretch>
            <a:fillRect/>
          </a:stretch>
        </p:blipFill>
        <p:spPr>
          <a:xfrm>
            <a:off x="4297313" y="1018487"/>
            <a:ext cx="4153661" cy="1643062"/>
          </a:xfrm>
          <a:prstGeom prst="rect">
            <a:avLst/>
          </a:prstGeom>
        </p:spPr>
      </p:pic>
    </p:spTree>
    <p:extLst>
      <p:ext uri="{BB962C8B-B14F-4D97-AF65-F5344CB8AC3E}">
        <p14:creationId xmlns:p14="http://schemas.microsoft.com/office/powerpoint/2010/main" val="396754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dirty="0"/>
              <a:t>Värdegrund</a:t>
            </a:r>
            <a:endParaRPr dirty="0"/>
          </a:p>
        </p:txBody>
      </p:sp>
      <p:sp>
        <p:nvSpPr>
          <p:cNvPr id="188" name="Google Shape;188;p26"/>
          <p:cNvSpPr txBox="1">
            <a:spLocks noGrp="1"/>
          </p:cNvSpPr>
          <p:nvPr>
            <p:ph type="body" idx="1"/>
          </p:nvPr>
        </p:nvSpPr>
        <p:spPr>
          <a:xfrm>
            <a:off x="311700" y="1000075"/>
            <a:ext cx="3999900" cy="3416400"/>
          </a:xfrm>
          <a:prstGeom prst="rect">
            <a:avLst/>
          </a:prstGeom>
        </p:spPr>
        <p:txBody>
          <a:bodyPr spcFirstLastPara="1" wrap="square" lIns="68575" tIns="68575" rIns="68575" bIns="68575" anchor="ctr" anchorCtr="0">
            <a:noAutofit/>
          </a:bodyPr>
          <a:lstStyle/>
          <a:p>
            <a:pPr marL="457200" lvl="0" indent="-292100" algn="l" rtl="0">
              <a:spcBef>
                <a:spcPts val="800"/>
              </a:spcBef>
              <a:spcAft>
                <a:spcPts val="0"/>
              </a:spcAft>
              <a:buSzPts val="1000"/>
              <a:buFont typeface="Calibri"/>
              <a:buChar char="•"/>
            </a:pPr>
            <a:r>
              <a:rPr lang="sv" sz="1000">
                <a:latin typeface="Calibri"/>
                <a:ea typeface="Calibri"/>
                <a:cs typeface="Calibri"/>
                <a:sym typeface="Calibri"/>
              </a:rPr>
              <a:t>Som medlem i Lekebergs IF följer Du föreningens stadgar och värdegrund samt respektive sektions policy. Du är en god förebild och delar med dig av dina kunskaper och erfarenheter. Om du har något negativt att framföra om föreningen gör du det till styrelsen.</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I Lekebergs IF får alla vara med samt känna trygghet.</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Lekebergs IF strävar för att alla får känna glädje och gemenskap.</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Inom Lekebergs IF gör alla alltid sitt bästa utifrån sina egna förutsättningar.</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Lekebergs IF verkar för att utveckling sker långsiktigt.</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Lekebergs IF strävar för att erbjuda flera olika idrotter, motionsidrott och hälsofrämjande aktiviteter.</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Inom Lekebergs IF värnar DU om föreningen som helhet även fast DU värnar om den egna delen av föreningen i synnerhet.</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Lekebergs IF följer svensk lag och verkar för RF:s (Riksidrottsförbundets) riktlinjer.</a:t>
            </a:r>
            <a:endParaRPr sz="1000">
              <a:latin typeface="Calibri"/>
              <a:ea typeface="Calibri"/>
              <a:cs typeface="Calibri"/>
              <a:sym typeface="Calibri"/>
            </a:endParaRPr>
          </a:p>
        </p:txBody>
      </p:sp>
      <p:sp>
        <p:nvSpPr>
          <p:cNvPr id="189" name="Google Shape;189;p26"/>
          <p:cNvSpPr txBox="1">
            <a:spLocks noGrp="1"/>
          </p:cNvSpPr>
          <p:nvPr>
            <p:ph type="body" idx="2"/>
          </p:nvPr>
        </p:nvSpPr>
        <p:spPr>
          <a:xfrm>
            <a:off x="4832400" y="1000075"/>
            <a:ext cx="3999900" cy="3416400"/>
          </a:xfrm>
          <a:prstGeom prst="rect">
            <a:avLst/>
          </a:prstGeom>
        </p:spPr>
        <p:txBody>
          <a:bodyPr spcFirstLastPara="1" wrap="square" lIns="68575" tIns="68575" rIns="68575" bIns="68575" anchor="ctr" anchorCtr="0">
            <a:noAutofit/>
          </a:bodyPr>
          <a:lstStyle/>
          <a:p>
            <a:pPr marL="457200" lvl="0" indent="-292100" algn="l" rtl="0">
              <a:spcBef>
                <a:spcPts val="800"/>
              </a:spcBef>
              <a:spcAft>
                <a:spcPts val="0"/>
              </a:spcAft>
              <a:buSzPts val="1000"/>
              <a:buFont typeface="Calibri"/>
              <a:buChar char="•"/>
            </a:pPr>
            <a:r>
              <a:rPr lang="sv" sz="1000">
                <a:latin typeface="Calibri"/>
                <a:ea typeface="Calibri"/>
                <a:cs typeface="Calibri"/>
                <a:sym typeface="Calibri"/>
              </a:rPr>
              <a:t>Lekebergs IF verkar för goda och prestigelösa möten/relationer externt, internt, före, under och efter verksamhet. Alltså Fair play och respekt mot alla, detta leder till en positiv idrottslig upplevelse kring vår verksamhet.</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Lekebergs IF strävar för att erbjuda individuell- samt grupputveckling.</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Lekebergs IF är positiva till fleridrottande såväl inom föreningen som med andra föreningar.</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Lekebergs IF:s verksamhet och utveckling bygger på ideella insatser, därför förväntas ett aktivt föräldraengagemang inom barn och ungdomsidrotten.</a:t>
            </a:r>
            <a:br>
              <a:rPr lang="sv" sz="1000">
                <a:latin typeface="Calibri"/>
                <a:ea typeface="Calibri"/>
                <a:cs typeface="Calibri"/>
                <a:sym typeface="Calibri"/>
              </a:rPr>
            </a:br>
            <a:r>
              <a:rPr lang="sv" sz="1000">
                <a:latin typeface="Calibri"/>
                <a:ea typeface="Calibri"/>
                <a:cs typeface="Calibri"/>
                <a:sym typeface="Calibri"/>
              </a:rPr>
              <a:t>Föreningen arbetar aktivt för att alla ledare går utbildning.</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sv" sz="1000">
                <a:latin typeface="Calibri"/>
                <a:ea typeface="Calibri"/>
                <a:cs typeface="Calibri"/>
                <a:sym typeface="Calibri"/>
              </a:rPr>
              <a:t>Lekebergs IF verkar för att vara en viktig del för närområdets positiva utveckling exempelvis genom att erbjuda en aktiv och meningsfylld fritid för alla åldrar. </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Fotbollsmanual</a:t>
            </a:r>
            <a:endParaRPr/>
          </a:p>
        </p:txBody>
      </p:sp>
      <p:sp>
        <p:nvSpPr>
          <p:cNvPr id="195" name="Google Shape;195;p27"/>
          <p:cNvSpPr txBox="1">
            <a:spLocks noGrp="1"/>
          </p:cNvSpPr>
          <p:nvPr>
            <p:ph type="body" idx="1"/>
          </p:nvPr>
        </p:nvSpPr>
        <p:spPr>
          <a:xfrm>
            <a:off x="311700" y="1152475"/>
            <a:ext cx="3999900" cy="3416400"/>
          </a:xfrm>
          <a:prstGeom prst="rect">
            <a:avLst/>
          </a:prstGeom>
        </p:spPr>
        <p:txBody>
          <a:bodyPr spcFirstLastPara="1" wrap="square" lIns="68575" tIns="68575" rIns="68575" bIns="68575" anchor="ctr" anchorCtr="0">
            <a:noAutofit/>
          </a:bodyPr>
          <a:lstStyle/>
          <a:p>
            <a:pPr marL="457200" lvl="0" indent="-317500" algn="l" rtl="0">
              <a:spcBef>
                <a:spcPts val="800"/>
              </a:spcBef>
              <a:spcAft>
                <a:spcPts val="0"/>
              </a:spcAft>
              <a:buSzPts val="1400"/>
              <a:buChar char="•"/>
            </a:pPr>
            <a:r>
              <a:rPr lang="sv" dirty="0"/>
              <a:t>Förväntningar på dig som spelare</a:t>
            </a:r>
            <a:endParaRPr dirty="0"/>
          </a:p>
          <a:p>
            <a:pPr marL="457200" lvl="0" indent="-317500" algn="l" rtl="0">
              <a:spcBef>
                <a:spcPts val="0"/>
              </a:spcBef>
              <a:spcAft>
                <a:spcPts val="0"/>
              </a:spcAft>
              <a:buSzPts val="1400"/>
              <a:buChar char="•"/>
            </a:pPr>
            <a:r>
              <a:rPr lang="sv" dirty="0"/>
              <a:t>Förväntningar på dig som ledare</a:t>
            </a:r>
            <a:endParaRPr dirty="0"/>
          </a:p>
          <a:p>
            <a:pPr marL="457200" lvl="0" indent="-317500" algn="l" rtl="0">
              <a:spcBef>
                <a:spcPts val="0"/>
              </a:spcBef>
              <a:spcAft>
                <a:spcPts val="0"/>
              </a:spcAft>
              <a:buSzPts val="1400"/>
              <a:buChar char="•"/>
            </a:pPr>
            <a:r>
              <a:rPr lang="sv" dirty="0"/>
              <a:t>Förväntningar på dig som förälder</a:t>
            </a:r>
            <a:br>
              <a:rPr lang="sv" dirty="0"/>
            </a:br>
            <a:br>
              <a:rPr lang="sv" dirty="0"/>
            </a:br>
            <a:r>
              <a:rPr lang="sv" u="sng" dirty="0">
                <a:solidFill>
                  <a:schemeClr val="hlink"/>
                </a:solidFill>
                <a:hlinkClick r:id="rId3"/>
              </a:rPr>
              <a:t>https://www.laget.se/LEKEBERGSIF/Document/Download/481816/8459543</a:t>
            </a:r>
            <a:endParaRPr dirty="0"/>
          </a:p>
          <a:p>
            <a:pPr marL="0" lvl="0" indent="0" algn="l" rtl="0">
              <a:spcBef>
                <a:spcPts val="800"/>
              </a:spcBef>
              <a:spcAft>
                <a:spcPts val="0"/>
              </a:spcAft>
              <a:buNone/>
            </a:pPr>
            <a:endParaRPr dirty="0"/>
          </a:p>
        </p:txBody>
      </p:sp>
      <p:pic>
        <p:nvPicPr>
          <p:cNvPr id="2" name="Bildobjekt 1">
            <a:extLst>
              <a:ext uri="{FF2B5EF4-FFF2-40B4-BE49-F238E27FC236}">
                <a16:creationId xmlns:a16="http://schemas.microsoft.com/office/drawing/2014/main" id="{AFCD6F12-F1DC-4DE4-AF2E-45EF02ECAAE5}"/>
              </a:ext>
            </a:extLst>
          </p:cNvPr>
          <p:cNvPicPr>
            <a:picLocks noChangeAspect="1"/>
          </p:cNvPicPr>
          <p:nvPr/>
        </p:nvPicPr>
        <p:blipFill>
          <a:blip r:embed="rId4"/>
          <a:stretch>
            <a:fillRect/>
          </a:stretch>
        </p:blipFill>
        <p:spPr>
          <a:xfrm>
            <a:off x="4917343" y="111840"/>
            <a:ext cx="2981202" cy="40054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Backspegel säsongen xx</a:t>
            </a:r>
            <a:endParaRPr/>
          </a:p>
        </p:txBody>
      </p:sp>
      <p:sp>
        <p:nvSpPr>
          <p:cNvPr id="202" name="Google Shape;202;p28"/>
          <p:cNvSpPr txBox="1">
            <a:spLocks noGrp="1"/>
          </p:cNvSpPr>
          <p:nvPr>
            <p:ph type="body" idx="1"/>
          </p:nvPr>
        </p:nvSpPr>
        <p:spPr>
          <a:xfrm>
            <a:off x="311700" y="1152475"/>
            <a:ext cx="3999900" cy="3416400"/>
          </a:xfrm>
          <a:prstGeom prst="rect">
            <a:avLst/>
          </a:prstGeom>
        </p:spPr>
        <p:txBody>
          <a:bodyPr spcFirstLastPara="1" wrap="square" lIns="68575" tIns="68575" rIns="68575" bIns="68575" anchor="ctr" anchorCtr="0">
            <a:noAutofit/>
          </a:bodyPr>
          <a:lstStyle/>
          <a:p>
            <a:pPr marL="457200" lvl="0" indent="-342900" algn="l" rtl="0">
              <a:spcBef>
                <a:spcPts val="800"/>
              </a:spcBef>
              <a:spcAft>
                <a:spcPts val="0"/>
              </a:spcAft>
              <a:buSzPts val="1800"/>
              <a:buChar char="•"/>
            </a:pPr>
            <a:r>
              <a:rPr lang="sv" sz="1800"/>
              <a:t>xxx</a:t>
            </a:r>
            <a:endParaRPr sz="1800"/>
          </a:p>
        </p:txBody>
      </p:sp>
      <p:pic>
        <p:nvPicPr>
          <p:cNvPr id="203" name="Google Shape;203;p28"/>
          <p:cNvPicPr preferRelativeResize="0"/>
          <p:nvPr/>
        </p:nvPicPr>
        <p:blipFill>
          <a:blip r:embed="rId3">
            <a:alphaModFix/>
          </a:blip>
          <a:stretch>
            <a:fillRect/>
          </a:stretch>
        </p:blipFill>
        <p:spPr>
          <a:xfrm>
            <a:off x="4463925" y="1088650"/>
            <a:ext cx="4216049" cy="2810699"/>
          </a:xfrm>
          <a:prstGeom prst="rect">
            <a:avLst/>
          </a:prstGeom>
          <a:noFill/>
          <a:ln>
            <a:noFill/>
          </a:ln>
          <a:effectLst>
            <a:outerShdw blurRad="57150" dist="85725" dir="75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514351" y="361950"/>
            <a:ext cx="7797600" cy="8685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sv"/>
              <a:t>Planering säsongen &lt;xxx&gt;</a:t>
            </a:r>
            <a:endParaRPr/>
          </a:p>
        </p:txBody>
      </p:sp>
      <p:sp>
        <p:nvSpPr>
          <p:cNvPr id="209" name="Google Shape;209;p29"/>
          <p:cNvSpPr txBox="1">
            <a:spLocks noGrp="1"/>
          </p:cNvSpPr>
          <p:nvPr>
            <p:ph type="body" idx="1"/>
          </p:nvPr>
        </p:nvSpPr>
        <p:spPr>
          <a:xfrm>
            <a:off x="514350" y="1166550"/>
            <a:ext cx="7618200" cy="2483400"/>
          </a:xfrm>
          <a:prstGeom prst="rect">
            <a:avLst/>
          </a:prstGeom>
        </p:spPr>
        <p:txBody>
          <a:bodyPr spcFirstLastPara="1" wrap="square" lIns="68575" tIns="68575" rIns="68575" bIns="68575" anchor="t" anchorCtr="0">
            <a:noAutofit/>
          </a:bodyPr>
          <a:lstStyle/>
          <a:p>
            <a:pPr marL="457200" marR="0" lvl="0" indent="-304800" algn="l" rtl="0">
              <a:lnSpc>
                <a:spcPct val="120000"/>
              </a:lnSpc>
              <a:spcBef>
                <a:spcPts val="800"/>
              </a:spcBef>
              <a:spcAft>
                <a:spcPts val="0"/>
              </a:spcAft>
              <a:buSzPts val="1200"/>
              <a:buChar char="•"/>
            </a:pPr>
            <a:r>
              <a:rPr lang="sv" sz="1200"/>
              <a:t>Träningar</a:t>
            </a:r>
            <a:endParaRPr sz="1200">
              <a:solidFill>
                <a:srgbClr val="FF0000"/>
              </a:solidFill>
            </a:endParaRPr>
          </a:p>
          <a:p>
            <a:pPr marL="457200" marR="0" lvl="0" indent="-304800" algn="l" rtl="0">
              <a:lnSpc>
                <a:spcPct val="120000"/>
              </a:lnSpc>
              <a:spcBef>
                <a:spcPts val="0"/>
              </a:spcBef>
              <a:spcAft>
                <a:spcPts val="0"/>
              </a:spcAft>
              <a:buSzPts val="1200"/>
              <a:buChar char="•"/>
            </a:pPr>
            <a:r>
              <a:rPr lang="sv" sz="1200"/>
              <a:t>Matcher</a:t>
            </a:r>
            <a:endParaRPr sz="1200"/>
          </a:p>
          <a:p>
            <a:pPr marL="457200" marR="0" lvl="0" indent="-304800" algn="l" rtl="0">
              <a:lnSpc>
                <a:spcPct val="120000"/>
              </a:lnSpc>
              <a:spcBef>
                <a:spcPts val="0"/>
              </a:spcBef>
              <a:spcAft>
                <a:spcPts val="0"/>
              </a:spcAft>
              <a:buSzPts val="1200"/>
              <a:buChar char="•"/>
            </a:pPr>
            <a:r>
              <a:rPr lang="sv" sz="1200"/>
              <a:t>Cuper</a:t>
            </a:r>
            <a:endParaRPr sz="1200"/>
          </a:p>
          <a:p>
            <a:pPr marL="457200" marR="0" lvl="0" indent="-304800" algn="l" rtl="0">
              <a:lnSpc>
                <a:spcPct val="120000"/>
              </a:lnSpc>
              <a:spcBef>
                <a:spcPts val="0"/>
              </a:spcBef>
              <a:spcAft>
                <a:spcPts val="0"/>
              </a:spcAft>
              <a:buSzPts val="1200"/>
              <a:buChar char="•"/>
            </a:pPr>
            <a:r>
              <a:rPr lang="sv" sz="1200"/>
              <a:t>Hallbokningar, planbokningar</a:t>
            </a:r>
            <a:endParaRPr sz="1200"/>
          </a:p>
          <a:p>
            <a:pPr marL="457200" marR="0" lvl="0" indent="-304800" algn="l" rtl="0">
              <a:lnSpc>
                <a:spcPct val="120000"/>
              </a:lnSpc>
              <a:spcBef>
                <a:spcPts val="0"/>
              </a:spcBef>
              <a:spcAft>
                <a:spcPts val="0"/>
              </a:spcAft>
              <a:buSzPts val="1200"/>
              <a:buChar char="•"/>
            </a:pPr>
            <a:r>
              <a:rPr lang="sv" sz="1200"/>
              <a:t>Andra aktiviteter</a:t>
            </a:r>
            <a:endParaRPr sz="1200"/>
          </a:p>
          <a:p>
            <a:pPr marL="0" marR="0" lvl="0" indent="0" algn="l" rtl="0">
              <a:lnSpc>
                <a:spcPct val="120000"/>
              </a:lnSpc>
              <a:spcBef>
                <a:spcPts val="800"/>
              </a:spcBef>
              <a:spcAft>
                <a:spcPts val="0"/>
              </a:spcAft>
              <a:buNone/>
            </a:pPr>
            <a:endParaRPr sz="1200"/>
          </a:p>
        </p:txBody>
      </p:sp>
    </p:spTree>
  </p:cSld>
  <p:clrMapOvr>
    <a:masterClrMapping/>
  </p:clrMapOvr>
</p:sld>
</file>

<file path=ppt/theme/theme1.xml><?xml version="1.0" encoding="utf-8"?>
<a:theme xmlns:a="http://schemas.openxmlformats.org/drawingml/2006/main" name="Huvudhändelse">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820</Words>
  <Application>Microsoft Office PowerPoint</Application>
  <PresentationFormat>Bildspel på skärmen (16:9)</PresentationFormat>
  <Paragraphs>240</Paragraphs>
  <Slides>19</Slides>
  <Notes>16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Alfa Slab One</vt:lpstr>
      <vt:lpstr>Arial</vt:lpstr>
      <vt:lpstr>Calibri</vt:lpstr>
      <vt:lpstr>Impact</vt:lpstr>
      <vt:lpstr>Wingdings</vt:lpstr>
      <vt:lpstr>Huvudhändelse</vt:lpstr>
      <vt:lpstr>Föräldramöte &lt;Lagnnamn&gt;</vt:lpstr>
      <vt:lpstr>Agenda</vt:lpstr>
      <vt:lpstr>Lekebergs IF</vt:lpstr>
      <vt:lpstr>Lekebergs IF vision </vt:lpstr>
      <vt:lpstr>Spela, lek &amp; lär</vt:lpstr>
      <vt:lpstr>Värdegrund</vt:lpstr>
      <vt:lpstr>Fotbollsmanual</vt:lpstr>
      <vt:lpstr>Backspegel säsongen xx</vt:lpstr>
      <vt:lpstr>Planering säsongen &lt;xxx&gt;</vt:lpstr>
      <vt:lpstr>Ekonomi</vt:lpstr>
      <vt:lpstr>Försäljning </vt:lpstr>
      <vt:lpstr>Sponsring </vt:lpstr>
      <vt:lpstr>Kiosk</vt:lpstr>
      <vt:lpstr>Arena</vt:lpstr>
      <vt:lpstr>Kläder, materiel</vt:lpstr>
      <vt:lpstr>Medlemsansvarig </vt:lpstr>
      <vt:lpstr>PowerPoint-presentation</vt:lpstr>
      <vt:lpstr>Återkoppling</vt:lpstr>
      <vt:lpstr>Häng i…...så länge som möjligt!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&lt;Lagnnamn&gt;</dc:title>
  <dc:creator>Alexander W Karlsson</dc:creator>
  <cp:lastModifiedBy>Linda Torége (Parasport Sverige)</cp:lastModifiedBy>
  <cp:revision>8</cp:revision>
  <dcterms:modified xsi:type="dcterms:W3CDTF">2024-05-03T07:29:52Z</dcterms:modified>
</cp:coreProperties>
</file>