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65" d="100"/>
          <a:sy n="65" d="100"/>
        </p:scale>
        <p:origin x="6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15CE4-F542-455D-AE13-6CB75D2370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id="{0F25E169-B5A8-4D3B-AC86-E70E5FDF38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id="{312EAA86-42CC-4FB3-AE46-B3E86AFA1E36}"/>
              </a:ext>
            </a:extLst>
          </p:cNvPr>
          <p:cNvSpPr>
            <a:spLocks noGrp="1"/>
          </p:cNvSpPr>
          <p:nvPr>
            <p:ph type="dt" sz="half" idx="10"/>
          </p:nvPr>
        </p:nvSpPr>
        <p:spPr/>
        <p:txBody>
          <a:bodyPr/>
          <a:lstStyle/>
          <a:p>
            <a:fld id="{DB5B9F9A-C8F2-4C2B-8261-8B4272DD1A1C}" type="datetimeFigureOut">
              <a:rPr lang="sv-SE" smtClean="0"/>
              <a:t>2022-10-02</a:t>
            </a:fld>
            <a:endParaRPr lang="sv-SE"/>
          </a:p>
        </p:txBody>
      </p:sp>
      <p:sp>
        <p:nvSpPr>
          <p:cNvPr id="5" name="Footer Placeholder 4">
            <a:extLst>
              <a:ext uri="{FF2B5EF4-FFF2-40B4-BE49-F238E27FC236}">
                <a16:creationId xmlns:a16="http://schemas.microsoft.com/office/drawing/2014/main" id="{879FD091-8B8C-4ECB-A84F-F6F599DC3FF1}"/>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9E74719D-FD95-471C-B410-9BE3FD3147D8}"/>
              </a:ext>
            </a:extLst>
          </p:cNvPr>
          <p:cNvSpPr>
            <a:spLocks noGrp="1"/>
          </p:cNvSpPr>
          <p:nvPr>
            <p:ph type="sldNum" sz="quarter" idx="12"/>
          </p:nvPr>
        </p:nvSpPr>
        <p:spPr/>
        <p:txBody>
          <a:bodyPr/>
          <a:lstStyle/>
          <a:p>
            <a:fld id="{94D6A8BA-18C6-4199-AECF-21A29E6921A6}" type="slidenum">
              <a:rPr lang="sv-SE" smtClean="0"/>
              <a:t>‹#›</a:t>
            </a:fld>
            <a:endParaRPr lang="sv-SE"/>
          </a:p>
        </p:txBody>
      </p:sp>
    </p:spTree>
    <p:extLst>
      <p:ext uri="{BB962C8B-B14F-4D97-AF65-F5344CB8AC3E}">
        <p14:creationId xmlns:p14="http://schemas.microsoft.com/office/powerpoint/2010/main" val="1210617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528DF-7CFF-4FCC-995C-1618F3137111}"/>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D5807088-A3B0-4ADD-8B41-6A4E75C84B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48991B11-2D3E-43F5-A6FB-FE16FBE899AC}"/>
              </a:ext>
            </a:extLst>
          </p:cNvPr>
          <p:cNvSpPr>
            <a:spLocks noGrp="1"/>
          </p:cNvSpPr>
          <p:nvPr>
            <p:ph type="dt" sz="half" idx="10"/>
          </p:nvPr>
        </p:nvSpPr>
        <p:spPr/>
        <p:txBody>
          <a:bodyPr/>
          <a:lstStyle/>
          <a:p>
            <a:fld id="{DB5B9F9A-C8F2-4C2B-8261-8B4272DD1A1C}" type="datetimeFigureOut">
              <a:rPr lang="sv-SE" smtClean="0"/>
              <a:t>2022-10-02</a:t>
            </a:fld>
            <a:endParaRPr lang="sv-SE"/>
          </a:p>
        </p:txBody>
      </p:sp>
      <p:sp>
        <p:nvSpPr>
          <p:cNvPr id="5" name="Footer Placeholder 4">
            <a:extLst>
              <a:ext uri="{FF2B5EF4-FFF2-40B4-BE49-F238E27FC236}">
                <a16:creationId xmlns:a16="http://schemas.microsoft.com/office/drawing/2014/main" id="{01F0230B-7868-4329-851D-A4F127C0A384}"/>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8DE4231F-2CFC-4FD6-9DF8-39E1EC3F02DC}"/>
              </a:ext>
            </a:extLst>
          </p:cNvPr>
          <p:cNvSpPr>
            <a:spLocks noGrp="1"/>
          </p:cNvSpPr>
          <p:nvPr>
            <p:ph type="sldNum" sz="quarter" idx="12"/>
          </p:nvPr>
        </p:nvSpPr>
        <p:spPr/>
        <p:txBody>
          <a:bodyPr/>
          <a:lstStyle/>
          <a:p>
            <a:fld id="{94D6A8BA-18C6-4199-AECF-21A29E6921A6}" type="slidenum">
              <a:rPr lang="sv-SE" smtClean="0"/>
              <a:t>‹#›</a:t>
            </a:fld>
            <a:endParaRPr lang="sv-SE"/>
          </a:p>
        </p:txBody>
      </p:sp>
    </p:spTree>
    <p:extLst>
      <p:ext uri="{BB962C8B-B14F-4D97-AF65-F5344CB8AC3E}">
        <p14:creationId xmlns:p14="http://schemas.microsoft.com/office/powerpoint/2010/main" val="3144184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493D0A-B97C-4C07-B7DD-399D3D11D55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A0CA523C-B6A6-422F-A751-958EE9EAAFD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7F99A79D-3796-458B-8362-7F59A2118736}"/>
              </a:ext>
            </a:extLst>
          </p:cNvPr>
          <p:cNvSpPr>
            <a:spLocks noGrp="1"/>
          </p:cNvSpPr>
          <p:nvPr>
            <p:ph type="dt" sz="half" idx="10"/>
          </p:nvPr>
        </p:nvSpPr>
        <p:spPr/>
        <p:txBody>
          <a:bodyPr/>
          <a:lstStyle/>
          <a:p>
            <a:fld id="{DB5B9F9A-C8F2-4C2B-8261-8B4272DD1A1C}" type="datetimeFigureOut">
              <a:rPr lang="sv-SE" smtClean="0"/>
              <a:t>2022-10-02</a:t>
            </a:fld>
            <a:endParaRPr lang="sv-SE"/>
          </a:p>
        </p:txBody>
      </p:sp>
      <p:sp>
        <p:nvSpPr>
          <p:cNvPr id="5" name="Footer Placeholder 4">
            <a:extLst>
              <a:ext uri="{FF2B5EF4-FFF2-40B4-BE49-F238E27FC236}">
                <a16:creationId xmlns:a16="http://schemas.microsoft.com/office/drawing/2014/main" id="{87449EAE-7A2C-4C00-98EA-AB6CB75FEFE7}"/>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5E16C210-B9E1-40FD-ADF6-FBE38E090543}"/>
              </a:ext>
            </a:extLst>
          </p:cNvPr>
          <p:cNvSpPr>
            <a:spLocks noGrp="1"/>
          </p:cNvSpPr>
          <p:nvPr>
            <p:ph type="sldNum" sz="quarter" idx="12"/>
          </p:nvPr>
        </p:nvSpPr>
        <p:spPr/>
        <p:txBody>
          <a:bodyPr/>
          <a:lstStyle/>
          <a:p>
            <a:fld id="{94D6A8BA-18C6-4199-AECF-21A29E6921A6}" type="slidenum">
              <a:rPr lang="sv-SE" smtClean="0"/>
              <a:t>‹#›</a:t>
            </a:fld>
            <a:endParaRPr lang="sv-SE"/>
          </a:p>
        </p:txBody>
      </p:sp>
    </p:spTree>
    <p:extLst>
      <p:ext uri="{BB962C8B-B14F-4D97-AF65-F5344CB8AC3E}">
        <p14:creationId xmlns:p14="http://schemas.microsoft.com/office/powerpoint/2010/main" val="1259316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F7E57-0A18-417B-BA88-50A44991C7B0}"/>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A191C9C6-B4AC-42FD-879A-C87D852921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287FB0C6-CDAC-4897-A051-709C91B24AC6}"/>
              </a:ext>
            </a:extLst>
          </p:cNvPr>
          <p:cNvSpPr>
            <a:spLocks noGrp="1"/>
          </p:cNvSpPr>
          <p:nvPr>
            <p:ph type="dt" sz="half" idx="10"/>
          </p:nvPr>
        </p:nvSpPr>
        <p:spPr/>
        <p:txBody>
          <a:bodyPr/>
          <a:lstStyle/>
          <a:p>
            <a:fld id="{DB5B9F9A-C8F2-4C2B-8261-8B4272DD1A1C}" type="datetimeFigureOut">
              <a:rPr lang="sv-SE" smtClean="0"/>
              <a:t>2022-10-02</a:t>
            </a:fld>
            <a:endParaRPr lang="sv-SE"/>
          </a:p>
        </p:txBody>
      </p:sp>
      <p:sp>
        <p:nvSpPr>
          <p:cNvPr id="5" name="Footer Placeholder 4">
            <a:extLst>
              <a:ext uri="{FF2B5EF4-FFF2-40B4-BE49-F238E27FC236}">
                <a16:creationId xmlns:a16="http://schemas.microsoft.com/office/drawing/2014/main" id="{57A9F360-0B27-4A7A-A3D1-F39B4E3BEA6B}"/>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93698838-9A5D-48FF-B056-0A2DF9066B07}"/>
              </a:ext>
            </a:extLst>
          </p:cNvPr>
          <p:cNvSpPr>
            <a:spLocks noGrp="1"/>
          </p:cNvSpPr>
          <p:nvPr>
            <p:ph type="sldNum" sz="quarter" idx="12"/>
          </p:nvPr>
        </p:nvSpPr>
        <p:spPr/>
        <p:txBody>
          <a:bodyPr/>
          <a:lstStyle/>
          <a:p>
            <a:fld id="{94D6A8BA-18C6-4199-AECF-21A29E6921A6}" type="slidenum">
              <a:rPr lang="sv-SE" smtClean="0"/>
              <a:t>‹#›</a:t>
            </a:fld>
            <a:endParaRPr lang="sv-SE"/>
          </a:p>
        </p:txBody>
      </p:sp>
    </p:spTree>
    <p:extLst>
      <p:ext uri="{BB962C8B-B14F-4D97-AF65-F5344CB8AC3E}">
        <p14:creationId xmlns:p14="http://schemas.microsoft.com/office/powerpoint/2010/main" val="1142593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5F8EA-A7C5-4A82-B573-AC656731C8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id="{77029F45-DF41-4994-9753-3512CC8B4F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8A3F72-C85D-4244-861F-027430B3AC7B}"/>
              </a:ext>
            </a:extLst>
          </p:cNvPr>
          <p:cNvSpPr>
            <a:spLocks noGrp="1"/>
          </p:cNvSpPr>
          <p:nvPr>
            <p:ph type="dt" sz="half" idx="10"/>
          </p:nvPr>
        </p:nvSpPr>
        <p:spPr/>
        <p:txBody>
          <a:bodyPr/>
          <a:lstStyle/>
          <a:p>
            <a:fld id="{DB5B9F9A-C8F2-4C2B-8261-8B4272DD1A1C}" type="datetimeFigureOut">
              <a:rPr lang="sv-SE" smtClean="0"/>
              <a:t>2022-10-02</a:t>
            </a:fld>
            <a:endParaRPr lang="sv-SE"/>
          </a:p>
        </p:txBody>
      </p:sp>
      <p:sp>
        <p:nvSpPr>
          <p:cNvPr id="5" name="Footer Placeholder 4">
            <a:extLst>
              <a:ext uri="{FF2B5EF4-FFF2-40B4-BE49-F238E27FC236}">
                <a16:creationId xmlns:a16="http://schemas.microsoft.com/office/drawing/2014/main" id="{2BF4A0DA-BEB6-4EE6-826D-6A82216B9E27}"/>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0B1FA225-1B79-4C2A-BACA-49D4EA5D28DD}"/>
              </a:ext>
            </a:extLst>
          </p:cNvPr>
          <p:cNvSpPr>
            <a:spLocks noGrp="1"/>
          </p:cNvSpPr>
          <p:nvPr>
            <p:ph type="sldNum" sz="quarter" idx="12"/>
          </p:nvPr>
        </p:nvSpPr>
        <p:spPr/>
        <p:txBody>
          <a:bodyPr/>
          <a:lstStyle/>
          <a:p>
            <a:fld id="{94D6A8BA-18C6-4199-AECF-21A29E6921A6}" type="slidenum">
              <a:rPr lang="sv-SE" smtClean="0"/>
              <a:t>‹#›</a:t>
            </a:fld>
            <a:endParaRPr lang="sv-SE"/>
          </a:p>
        </p:txBody>
      </p:sp>
    </p:spTree>
    <p:extLst>
      <p:ext uri="{BB962C8B-B14F-4D97-AF65-F5344CB8AC3E}">
        <p14:creationId xmlns:p14="http://schemas.microsoft.com/office/powerpoint/2010/main" val="1687776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A1585-BA21-4384-9B2B-746837676A37}"/>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0DAAC94D-4A51-412F-9A87-C4B07ABC001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id="{119E0E91-8AD8-447E-917D-0FC2EA06EDE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id="{89C07D89-C499-4A4A-A98F-A5D4E2158796}"/>
              </a:ext>
            </a:extLst>
          </p:cNvPr>
          <p:cNvSpPr>
            <a:spLocks noGrp="1"/>
          </p:cNvSpPr>
          <p:nvPr>
            <p:ph type="dt" sz="half" idx="10"/>
          </p:nvPr>
        </p:nvSpPr>
        <p:spPr/>
        <p:txBody>
          <a:bodyPr/>
          <a:lstStyle/>
          <a:p>
            <a:fld id="{DB5B9F9A-C8F2-4C2B-8261-8B4272DD1A1C}" type="datetimeFigureOut">
              <a:rPr lang="sv-SE" smtClean="0"/>
              <a:t>2022-10-02</a:t>
            </a:fld>
            <a:endParaRPr lang="sv-SE"/>
          </a:p>
        </p:txBody>
      </p:sp>
      <p:sp>
        <p:nvSpPr>
          <p:cNvPr id="6" name="Footer Placeholder 5">
            <a:extLst>
              <a:ext uri="{FF2B5EF4-FFF2-40B4-BE49-F238E27FC236}">
                <a16:creationId xmlns:a16="http://schemas.microsoft.com/office/drawing/2014/main" id="{B1AAF74D-9514-4C82-9F82-AC51CAE9DBCE}"/>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A77998E5-15A6-4FC3-A982-7922DDA8FAD7}"/>
              </a:ext>
            </a:extLst>
          </p:cNvPr>
          <p:cNvSpPr>
            <a:spLocks noGrp="1"/>
          </p:cNvSpPr>
          <p:nvPr>
            <p:ph type="sldNum" sz="quarter" idx="12"/>
          </p:nvPr>
        </p:nvSpPr>
        <p:spPr/>
        <p:txBody>
          <a:bodyPr/>
          <a:lstStyle/>
          <a:p>
            <a:fld id="{94D6A8BA-18C6-4199-AECF-21A29E6921A6}" type="slidenum">
              <a:rPr lang="sv-SE" smtClean="0"/>
              <a:t>‹#›</a:t>
            </a:fld>
            <a:endParaRPr lang="sv-SE"/>
          </a:p>
        </p:txBody>
      </p:sp>
    </p:spTree>
    <p:extLst>
      <p:ext uri="{BB962C8B-B14F-4D97-AF65-F5344CB8AC3E}">
        <p14:creationId xmlns:p14="http://schemas.microsoft.com/office/powerpoint/2010/main" val="2153963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CD59B-DC04-47F0-88BA-E7B25036980C}"/>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id="{BE49FDD1-A4F1-46DD-B792-41D3560475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58F9FBF-3472-4AE5-8DAB-700A236DC3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id="{8A892357-F7C2-47A9-885F-566A1F3024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0188540-1917-4AD1-9BFE-D36CAAB3992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id="{53E26BD8-40D1-4035-941C-13FBF86FB3F6}"/>
              </a:ext>
            </a:extLst>
          </p:cNvPr>
          <p:cNvSpPr>
            <a:spLocks noGrp="1"/>
          </p:cNvSpPr>
          <p:nvPr>
            <p:ph type="dt" sz="half" idx="10"/>
          </p:nvPr>
        </p:nvSpPr>
        <p:spPr/>
        <p:txBody>
          <a:bodyPr/>
          <a:lstStyle/>
          <a:p>
            <a:fld id="{DB5B9F9A-C8F2-4C2B-8261-8B4272DD1A1C}" type="datetimeFigureOut">
              <a:rPr lang="sv-SE" smtClean="0"/>
              <a:t>2022-10-02</a:t>
            </a:fld>
            <a:endParaRPr lang="sv-SE"/>
          </a:p>
        </p:txBody>
      </p:sp>
      <p:sp>
        <p:nvSpPr>
          <p:cNvPr id="8" name="Footer Placeholder 7">
            <a:extLst>
              <a:ext uri="{FF2B5EF4-FFF2-40B4-BE49-F238E27FC236}">
                <a16:creationId xmlns:a16="http://schemas.microsoft.com/office/drawing/2014/main" id="{E980B595-31B1-4986-95EA-D9A2A0650FAB}"/>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id="{B1A61F04-26F5-44A6-A952-4192BB16341A}"/>
              </a:ext>
            </a:extLst>
          </p:cNvPr>
          <p:cNvSpPr>
            <a:spLocks noGrp="1"/>
          </p:cNvSpPr>
          <p:nvPr>
            <p:ph type="sldNum" sz="quarter" idx="12"/>
          </p:nvPr>
        </p:nvSpPr>
        <p:spPr/>
        <p:txBody>
          <a:bodyPr/>
          <a:lstStyle/>
          <a:p>
            <a:fld id="{94D6A8BA-18C6-4199-AECF-21A29E6921A6}" type="slidenum">
              <a:rPr lang="sv-SE" smtClean="0"/>
              <a:t>‹#›</a:t>
            </a:fld>
            <a:endParaRPr lang="sv-SE"/>
          </a:p>
        </p:txBody>
      </p:sp>
    </p:spTree>
    <p:extLst>
      <p:ext uri="{BB962C8B-B14F-4D97-AF65-F5344CB8AC3E}">
        <p14:creationId xmlns:p14="http://schemas.microsoft.com/office/powerpoint/2010/main" val="3881784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270DE-D3D9-4F01-A03B-5B00BC643F12}"/>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F1F4F983-A991-49B4-8605-C37311BB41D0}"/>
              </a:ext>
            </a:extLst>
          </p:cNvPr>
          <p:cNvSpPr>
            <a:spLocks noGrp="1"/>
          </p:cNvSpPr>
          <p:nvPr>
            <p:ph type="dt" sz="half" idx="10"/>
          </p:nvPr>
        </p:nvSpPr>
        <p:spPr/>
        <p:txBody>
          <a:bodyPr/>
          <a:lstStyle/>
          <a:p>
            <a:fld id="{DB5B9F9A-C8F2-4C2B-8261-8B4272DD1A1C}" type="datetimeFigureOut">
              <a:rPr lang="sv-SE" smtClean="0"/>
              <a:t>2022-10-02</a:t>
            </a:fld>
            <a:endParaRPr lang="sv-SE"/>
          </a:p>
        </p:txBody>
      </p:sp>
      <p:sp>
        <p:nvSpPr>
          <p:cNvPr id="4" name="Footer Placeholder 3">
            <a:extLst>
              <a:ext uri="{FF2B5EF4-FFF2-40B4-BE49-F238E27FC236}">
                <a16:creationId xmlns:a16="http://schemas.microsoft.com/office/drawing/2014/main" id="{1B2BC13C-C656-44B1-8EBB-315CC6E418D7}"/>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id="{913D0382-F58E-4BD6-8BAE-5E5EEBA22AB5}"/>
              </a:ext>
            </a:extLst>
          </p:cNvPr>
          <p:cNvSpPr>
            <a:spLocks noGrp="1"/>
          </p:cNvSpPr>
          <p:nvPr>
            <p:ph type="sldNum" sz="quarter" idx="12"/>
          </p:nvPr>
        </p:nvSpPr>
        <p:spPr/>
        <p:txBody>
          <a:bodyPr/>
          <a:lstStyle/>
          <a:p>
            <a:fld id="{94D6A8BA-18C6-4199-AECF-21A29E6921A6}" type="slidenum">
              <a:rPr lang="sv-SE" smtClean="0"/>
              <a:t>‹#›</a:t>
            </a:fld>
            <a:endParaRPr lang="sv-SE"/>
          </a:p>
        </p:txBody>
      </p:sp>
    </p:spTree>
    <p:extLst>
      <p:ext uri="{BB962C8B-B14F-4D97-AF65-F5344CB8AC3E}">
        <p14:creationId xmlns:p14="http://schemas.microsoft.com/office/powerpoint/2010/main" val="1249390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BDC6BF-58E4-45A2-A316-FEC5A5C6E9B6}"/>
              </a:ext>
            </a:extLst>
          </p:cNvPr>
          <p:cNvSpPr>
            <a:spLocks noGrp="1"/>
          </p:cNvSpPr>
          <p:nvPr>
            <p:ph type="dt" sz="half" idx="10"/>
          </p:nvPr>
        </p:nvSpPr>
        <p:spPr/>
        <p:txBody>
          <a:bodyPr/>
          <a:lstStyle/>
          <a:p>
            <a:fld id="{DB5B9F9A-C8F2-4C2B-8261-8B4272DD1A1C}" type="datetimeFigureOut">
              <a:rPr lang="sv-SE" smtClean="0"/>
              <a:t>2022-10-02</a:t>
            </a:fld>
            <a:endParaRPr lang="sv-SE"/>
          </a:p>
        </p:txBody>
      </p:sp>
      <p:sp>
        <p:nvSpPr>
          <p:cNvPr id="3" name="Footer Placeholder 2">
            <a:extLst>
              <a:ext uri="{FF2B5EF4-FFF2-40B4-BE49-F238E27FC236}">
                <a16:creationId xmlns:a16="http://schemas.microsoft.com/office/drawing/2014/main" id="{4FC2C4FC-9D3E-4202-988D-E8BE0C4E3A90}"/>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id="{1380D145-4864-4CB5-8246-93622CB115C9}"/>
              </a:ext>
            </a:extLst>
          </p:cNvPr>
          <p:cNvSpPr>
            <a:spLocks noGrp="1"/>
          </p:cNvSpPr>
          <p:nvPr>
            <p:ph type="sldNum" sz="quarter" idx="12"/>
          </p:nvPr>
        </p:nvSpPr>
        <p:spPr/>
        <p:txBody>
          <a:bodyPr/>
          <a:lstStyle/>
          <a:p>
            <a:fld id="{94D6A8BA-18C6-4199-AECF-21A29E6921A6}" type="slidenum">
              <a:rPr lang="sv-SE" smtClean="0"/>
              <a:t>‹#›</a:t>
            </a:fld>
            <a:endParaRPr lang="sv-SE"/>
          </a:p>
        </p:txBody>
      </p:sp>
    </p:spTree>
    <p:extLst>
      <p:ext uri="{BB962C8B-B14F-4D97-AF65-F5344CB8AC3E}">
        <p14:creationId xmlns:p14="http://schemas.microsoft.com/office/powerpoint/2010/main" val="1255924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D386A-C49B-402D-A178-5DB45CC3AD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id="{A3DBD714-0CE8-49D3-BD51-A1A95A426B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id="{4EAD1FC6-47DB-459F-B774-4EB20BC29C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A694D1-AB41-44FB-B47B-D146B5CEE39C}"/>
              </a:ext>
            </a:extLst>
          </p:cNvPr>
          <p:cNvSpPr>
            <a:spLocks noGrp="1"/>
          </p:cNvSpPr>
          <p:nvPr>
            <p:ph type="dt" sz="half" idx="10"/>
          </p:nvPr>
        </p:nvSpPr>
        <p:spPr/>
        <p:txBody>
          <a:bodyPr/>
          <a:lstStyle/>
          <a:p>
            <a:fld id="{DB5B9F9A-C8F2-4C2B-8261-8B4272DD1A1C}" type="datetimeFigureOut">
              <a:rPr lang="sv-SE" smtClean="0"/>
              <a:t>2022-10-02</a:t>
            </a:fld>
            <a:endParaRPr lang="sv-SE"/>
          </a:p>
        </p:txBody>
      </p:sp>
      <p:sp>
        <p:nvSpPr>
          <p:cNvPr id="6" name="Footer Placeholder 5">
            <a:extLst>
              <a:ext uri="{FF2B5EF4-FFF2-40B4-BE49-F238E27FC236}">
                <a16:creationId xmlns:a16="http://schemas.microsoft.com/office/drawing/2014/main" id="{A5B7066B-BEA5-4FD2-8D65-468599CB0FE4}"/>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20219332-9719-4FB9-AF0B-B0B9D090EF7E}"/>
              </a:ext>
            </a:extLst>
          </p:cNvPr>
          <p:cNvSpPr>
            <a:spLocks noGrp="1"/>
          </p:cNvSpPr>
          <p:nvPr>
            <p:ph type="sldNum" sz="quarter" idx="12"/>
          </p:nvPr>
        </p:nvSpPr>
        <p:spPr/>
        <p:txBody>
          <a:bodyPr/>
          <a:lstStyle/>
          <a:p>
            <a:fld id="{94D6A8BA-18C6-4199-AECF-21A29E6921A6}" type="slidenum">
              <a:rPr lang="sv-SE" smtClean="0"/>
              <a:t>‹#›</a:t>
            </a:fld>
            <a:endParaRPr lang="sv-SE"/>
          </a:p>
        </p:txBody>
      </p:sp>
    </p:spTree>
    <p:extLst>
      <p:ext uri="{BB962C8B-B14F-4D97-AF65-F5344CB8AC3E}">
        <p14:creationId xmlns:p14="http://schemas.microsoft.com/office/powerpoint/2010/main" val="1250067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D806A-7D0B-4621-8DC6-159871C1A9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id="{0B62D274-EF61-4D6E-A8BB-08CF93EB2C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id="{6B9E5B7D-FF9E-4159-8AFC-978413E358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718BD0-4E8F-4561-82DD-373749C50216}"/>
              </a:ext>
            </a:extLst>
          </p:cNvPr>
          <p:cNvSpPr>
            <a:spLocks noGrp="1"/>
          </p:cNvSpPr>
          <p:nvPr>
            <p:ph type="dt" sz="half" idx="10"/>
          </p:nvPr>
        </p:nvSpPr>
        <p:spPr/>
        <p:txBody>
          <a:bodyPr/>
          <a:lstStyle/>
          <a:p>
            <a:fld id="{DB5B9F9A-C8F2-4C2B-8261-8B4272DD1A1C}" type="datetimeFigureOut">
              <a:rPr lang="sv-SE" smtClean="0"/>
              <a:t>2022-10-02</a:t>
            </a:fld>
            <a:endParaRPr lang="sv-SE"/>
          </a:p>
        </p:txBody>
      </p:sp>
      <p:sp>
        <p:nvSpPr>
          <p:cNvPr id="6" name="Footer Placeholder 5">
            <a:extLst>
              <a:ext uri="{FF2B5EF4-FFF2-40B4-BE49-F238E27FC236}">
                <a16:creationId xmlns:a16="http://schemas.microsoft.com/office/drawing/2014/main" id="{826696BA-CF4F-47DE-A413-B683ECEACA47}"/>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A61A1435-C07A-4B6F-81CF-13C2BD49CDCC}"/>
              </a:ext>
            </a:extLst>
          </p:cNvPr>
          <p:cNvSpPr>
            <a:spLocks noGrp="1"/>
          </p:cNvSpPr>
          <p:nvPr>
            <p:ph type="sldNum" sz="quarter" idx="12"/>
          </p:nvPr>
        </p:nvSpPr>
        <p:spPr/>
        <p:txBody>
          <a:bodyPr/>
          <a:lstStyle/>
          <a:p>
            <a:fld id="{94D6A8BA-18C6-4199-AECF-21A29E6921A6}" type="slidenum">
              <a:rPr lang="sv-SE" smtClean="0"/>
              <a:t>‹#›</a:t>
            </a:fld>
            <a:endParaRPr lang="sv-SE"/>
          </a:p>
        </p:txBody>
      </p:sp>
    </p:spTree>
    <p:extLst>
      <p:ext uri="{BB962C8B-B14F-4D97-AF65-F5344CB8AC3E}">
        <p14:creationId xmlns:p14="http://schemas.microsoft.com/office/powerpoint/2010/main" val="1350959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ECE3FE-696B-4784-AB2C-6B8E688665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id="{E02206CE-F7C6-4506-BFAC-F53B1C9E4A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FD1B79A5-5BD8-40EF-8E21-37CE253E8A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5B9F9A-C8F2-4C2B-8261-8B4272DD1A1C}" type="datetimeFigureOut">
              <a:rPr lang="sv-SE" smtClean="0"/>
              <a:t>2022-10-02</a:t>
            </a:fld>
            <a:endParaRPr lang="sv-SE"/>
          </a:p>
        </p:txBody>
      </p:sp>
      <p:sp>
        <p:nvSpPr>
          <p:cNvPr id="5" name="Footer Placeholder 4">
            <a:extLst>
              <a:ext uri="{FF2B5EF4-FFF2-40B4-BE49-F238E27FC236}">
                <a16:creationId xmlns:a16="http://schemas.microsoft.com/office/drawing/2014/main" id="{DEB4B4FD-17FF-4F6E-82D4-3CC82ED414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id="{34D1EE05-F417-44A8-B0A0-C492182FA1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D6A8BA-18C6-4199-AECF-21A29E6921A6}" type="slidenum">
              <a:rPr lang="sv-SE" smtClean="0"/>
              <a:t>‹#›</a:t>
            </a:fld>
            <a:endParaRPr lang="sv-SE"/>
          </a:p>
        </p:txBody>
      </p:sp>
    </p:spTree>
    <p:extLst>
      <p:ext uri="{BB962C8B-B14F-4D97-AF65-F5344CB8AC3E}">
        <p14:creationId xmlns:p14="http://schemas.microsoft.com/office/powerpoint/2010/main" val="9981535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stefan.h.samuelsson@afry.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2CC16-353F-400F-BA32-C9A72CEF96CF}"/>
              </a:ext>
            </a:extLst>
          </p:cNvPr>
          <p:cNvSpPr>
            <a:spLocks noGrp="1"/>
          </p:cNvSpPr>
          <p:nvPr>
            <p:ph type="ctrTitle"/>
          </p:nvPr>
        </p:nvSpPr>
        <p:spPr/>
        <p:txBody>
          <a:bodyPr/>
          <a:lstStyle/>
          <a:p>
            <a:endParaRPr lang="sv-SE"/>
          </a:p>
        </p:txBody>
      </p:sp>
      <p:sp>
        <p:nvSpPr>
          <p:cNvPr id="3" name="Subtitle 2">
            <a:extLst>
              <a:ext uri="{FF2B5EF4-FFF2-40B4-BE49-F238E27FC236}">
                <a16:creationId xmlns:a16="http://schemas.microsoft.com/office/drawing/2014/main" id="{B1C17FDC-1909-4BB1-B6AC-905AF7E046A7}"/>
              </a:ext>
            </a:extLst>
          </p:cNvPr>
          <p:cNvSpPr>
            <a:spLocks noGrp="1"/>
          </p:cNvSpPr>
          <p:nvPr>
            <p:ph type="subTitle" idx="1"/>
          </p:nvPr>
        </p:nvSpPr>
        <p:spPr/>
        <p:txBody>
          <a:bodyPr/>
          <a:lstStyle/>
          <a:p>
            <a:endParaRPr lang="sv-SE"/>
          </a:p>
        </p:txBody>
      </p:sp>
      <p:pic>
        <p:nvPicPr>
          <p:cNvPr id="4" name="Picture 3">
            <a:extLst>
              <a:ext uri="{FF2B5EF4-FFF2-40B4-BE49-F238E27FC236}">
                <a16:creationId xmlns:a16="http://schemas.microsoft.com/office/drawing/2014/main" id="{B8B112B0-9EDB-482E-B20B-58032168D404}"/>
              </a:ext>
            </a:extLst>
          </p:cNvPr>
          <p:cNvPicPr>
            <a:picLocks noChangeAspect="1"/>
          </p:cNvPicPr>
          <p:nvPr/>
        </p:nvPicPr>
        <p:blipFill>
          <a:blip r:embed="rId2"/>
          <a:stretch>
            <a:fillRect/>
          </a:stretch>
        </p:blipFill>
        <p:spPr>
          <a:xfrm>
            <a:off x="137773" y="197894"/>
            <a:ext cx="11778701" cy="6557748"/>
          </a:xfrm>
          <a:prstGeom prst="rect">
            <a:avLst/>
          </a:prstGeom>
        </p:spPr>
      </p:pic>
    </p:spTree>
    <p:extLst>
      <p:ext uri="{BB962C8B-B14F-4D97-AF65-F5344CB8AC3E}">
        <p14:creationId xmlns:p14="http://schemas.microsoft.com/office/powerpoint/2010/main" val="4112498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09F82-86C7-4B00-99CE-A7AFDE993C4D}"/>
              </a:ext>
            </a:extLst>
          </p:cNvPr>
          <p:cNvSpPr>
            <a:spLocks noGrp="1"/>
          </p:cNvSpPr>
          <p:nvPr>
            <p:ph type="ctrTitle"/>
          </p:nvPr>
        </p:nvSpPr>
        <p:spPr/>
        <p:txBody>
          <a:bodyPr/>
          <a:lstStyle/>
          <a:p>
            <a:endParaRPr lang="sv-SE"/>
          </a:p>
        </p:txBody>
      </p:sp>
      <p:sp>
        <p:nvSpPr>
          <p:cNvPr id="3" name="Subtitle 2">
            <a:extLst>
              <a:ext uri="{FF2B5EF4-FFF2-40B4-BE49-F238E27FC236}">
                <a16:creationId xmlns:a16="http://schemas.microsoft.com/office/drawing/2014/main" id="{EFDE1316-01AA-48B4-8AC9-B698D27C8949}"/>
              </a:ext>
            </a:extLst>
          </p:cNvPr>
          <p:cNvSpPr>
            <a:spLocks noGrp="1"/>
          </p:cNvSpPr>
          <p:nvPr>
            <p:ph type="subTitle" idx="1"/>
          </p:nvPr>
        </p:nvSpPr>
        <p:spPr/>
        <p:txBody>
          <a:bodyPr/>
          <a:lstStyle/>
          <a:p>
            <a:endParaRPr lang="sv-SE"/>
          </a:p>
        </p:txBody>
      </p:sp>
      <p:pic>
        <p:nvPicPr>
          <p:cNvPr id="5" name="Picture 4">
            <a:extLst>
              <a:ext uri="{FF2B5EF4-FFF2-40B4-BE49-F238E27FC236}">
                <a16:creationId xmlns:a16="http://schemas.microsoft.com/office/drawing/2014/main" id="{228796AD-D613-493B-BBB6-AE8467E0EDC5}"/>
              </a:ext>
            </a:extLst>
          </p:cNvPr>
          <p:cNvPicPr>
            <a:picLocks noChangeAspect="1"/>
          </p:cNvPicPr>
          <p:nvPr/>
        </p:nvPicPr>
        <p:blipFill>
          <a:blip r:embed="rId2"/>
          <a:stretch>
            <a:fillRect/>
          </a:stretch>
        </p:blipFill>
        <p:spPr>
          <a:xfrm>
            <a:off x="0" y="43604"/>
            <a:ext cx="12192000" cy="6770792"/>
          </a:xfrm>
          <a:prstGeom prst="rect">
            <a:avLst/>
          </a:prstGeom>
        </p:spPr>
      </p:pic>
    </p:spTree>
    <p:extLst>
      <p:ext uri="{BB962C8B-B14F-4D97-AF65-F5344CB8AC3E}">
        <p14:creationId xmlns:p14="http://schemas.microsoft.com/office/powerpoint/2010/main" val="3474034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D6AC3-ECF7-4649-9138-18E2331A3B1A}"/>
              </a:ext>
            </a:extLst>
          </p:cNvPr>
          <p:cNvSpPr>
            <a:spLocks noGrp="1"/>
          </p:cNvSpPr>
          <p:nvPr>
            <p:ph type="title"/>
          </p:nvPr>
        </p:nvSpPr>
        <p:spPr>
          <a:xfrm>
            <a:off x="838200" y="365125"/>
            <a:ext cx="10451592" cy="915035"/>
          </a:xfrm>
        </p:spPr>
        <p:txBody>
          <a:bodyPr>
            <a:normAutofit fontScale="90000"/>
          </a:bodyPr>
          <a:lstStyle/>
          <a:p>
            <a:pPr algn="ctr"/>
            <a:r>
              <a:rPr lang="sv-SE" sz="4000" dirty="0"/>
              <a:t>Tidigare rekommendation från SvFF (ej uppdaterad än)</a:t>
            </a:r>
          </a:p>
        </p:txBody>
      </p:sp>
      <p:sp>
        <p:nvSpPr>
          <p:cNvPr id="3" name="Content Placeholder 2">
            <a:extLst>
              <a:ext uri="{FF2B5EF4-FFF2-40B4-BE49-F238E27FC236}">
                <a16:creationId xmlns:a16="http://schemas.microsoft.com/office/drawing/2014/main" id="{DB6D0C88-F2BD-4E77-99DC-DF3177C69DAD}"/>
              </a:ext>
            </a:extLst>
          </p:cNvPr>
          <p:cNvSpPr>
            <a:spLocks noGrp="1"/>
          </p:cNvSpPr>
          <p:nvPr>
            <p:ph idx="1"/>
          </p:nvPr>
        </p:nvSpPr>
        <p:spPr/>
        <p:txBody>
          <a:bodyPr/>
          <a:lstStyle/>
          <a:p>
            <a:endParaRPr lang="sv-SE"/>
          </a:p>
        </p:txBody>
      </p:sp>
      <p:pic>
        <p:nvPicPr>
          <p:cNvPr id="4" name="Picture 3">
            <a:extLst>
              <a:ext uri="{FF2B5EF4-FFF2-40B4-BE49-F238E27FC236}">
                <a16:creationId xmlns:a16="http://schemas.microsoft.com/office/drawing/2014/main" id="{D56F54A0-1752-4D18-ABD6-DAAB128A20E8}"/>
              </a:ext>
            </a:extLst>
          </p:cNvPr>
          <p:cNvPicPr>
            <a:picLocks noChangeAspect="1"/>
          </p:cNvPicPr>
          <p:nvPr/>
        </p:nvPicPr>
        <p:blipFill>
          <a:blip r:embed="rId2"/>
          <a:stretch>
            <a:fillRect/>
          </a:stretch>
        </p:blipFill>
        <p:spPr>
          <a:xfrm>
            <a:off x="838200" y="1093008"/>
            <a:ext cx="10565804" cy="5451093"/>
          </a:xfrm>
          <a:prstGeom prst="rect">
            <a:avLst/>
          </a:prstGeom>
        </p:spPr>
      </p:pic>
    </p:spTree>
    <p:extLst>
      <p:ext uri="{BB962C8B-B14F-4D97-AF65-F5344CB8AC3E}">
        <p14:creationId xmlns:p14="http://schemas.microsoft.com/office/powerpoint/2010/main" val="1074753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93276-A254-4EBA-B00C-5FFA3E7B91B9}"/>
              </a:ext>
            </a:extLst>
          </p:cNvPr>
          <p:cNvSpPr>
            <a:spLocks noGrp="1"/>
          </p:cNvSpPr>
          <p:nvPr>
            <p:ph type="title"/>
          </p:nvPr>
        </p:nvSpPr>
        <p:spPr/>
        <p:txBody>
          <a:bodyPr/>
          <a:lstStyle/>
          <a:p>
            <a:r>
              <a:rPr lang="sv-SE" dirty="0"/>
              <a:t>Föreningens generella inställning till tränarutbildning för våra ledare</a:t>
            </a:r>
          </a:p>
        </p:txBody>
      </p:sp>
      <p:sp>
        <p:nvSpPr>
          <p:cNvPr id="3" name="Content Placeholder 2">
            <a:extLst>
              <a:ext uri="{FF2B5EF4-FFF2-40B4-BE49-F238E27FC236}">
                <a16:creationId xmlns:a16="http://schemas.microsoft.com/office/drawing/2014/main" id="{E15EB3A5-9E6D-431C-9A1C-BB858E9F8779}"/>
              </a:ext>
            </a:extLst>
          </p:cNvPr>
          <p:cNvSpPr>
            <a:spLocks noGrp="1"/>
          </p:cNvSpPr>
          <p:nvPr>
            <p:ph idx="1"/>
          </p:nvPr>
        </p:nvSpPr>
        <p:spPr/>
        <p:txBody>
          <a:bodyPr>
            <a:normAutofit lnSpcReduction="10000"/>
          </a:bodyPr>
          <a:lstStyle/>
          <a:p>
            <a:r>
              <a:rPr lang="sv-SE" dirty="0"/>
              <a:t>Alla lag bör sträva ha minst en tränare som har utbildat sig på den nivå som SvFF rekommenderade tidigare.(Nu är dock denna stege ändrad och föreningen väntar på en ny rekommendation från SvFF). </a:t>
            </a:r>
          </a:p>
          <a:p>
            <a:pPr lvl="1"/>
            <a:r>
              <a:rPr lang="sv-SE" sz="2000" dirty="0"/>
              <a:t>Tränare för spelare 6-9 år = SvFF D (</a:t>
            </a:r>
            <a:r>
              <a:rPr lang="sv-SE" sz="2000" dirty="0" err="1"/>
              <a:t>fd</a:t>
            </a:r>
            <a:r>
              <a:rPr lang="sv-SE" sz="2000" dirty="0"/>
              <a:t> </a:t>
            </a:r>
            <a:r>
              <a:rPr lang="sv-SE" sz="2000" dirty="0" err="1"/>
              <a:t>TuC</a:t>
            </a:r>
            <a:r>
              <a:rPr lang="sv-SE" sz="2000" dirty="0"/>
              <a:t>)</a:t>
            </a:r>
          </a:p>
          <a:p>
            <a:pPr lvl="1"/>
            <a:r>
              <a:rPr lang="sv-SE" sz="2000" dirty="0"/>
              <a:t>Tränare för spelare 10-14 år = UEFA C (</a:t>
            </a:r>
            <a:r>
              <a:rPr lang="sv-SE" sz="2000" dirty="0" err="1"/>
              <a:t>fd</a:t>
            </a:r>
            <a:r>
              <a:rPr lang="sv-SE" sz="2000" dirty="0"/>
              <a:t> </a:t>
            </a:r>
            <a:r>
              <a:rPr lang="sv-SE" sz="2000" dirty="0" err="1"/>
              <a:t>TuBu</a:t>
            </a:r>
            <a:r>
              <a:rPr lang="sv-SE" sz="2000" dirty="0"/>
              <a:t>) samt SvFF MV D (</a:t>
            </a:r>
            <a:r>
              <a:rPr lang="sv-SE" sz="2000" dirty="0" err="1"/>
              <a:t>fd</a:t>
            </a:r>
            <a:r>
              <a:rPr lang="sv-SE" sz="2000" dirty="0"/>
              <a:t> MV C)</a:t>
            </a:r>
          </a:p>
          <a:p>
            <a:pPr lvl="1"/>
            <a:r>
              <a:rPr lang="sv-SE" sz="2000" dirty="0"/>
              <a:t>Tränare för spelare 15-19 år = </a:t>
            </a:r>
            <a:r>
              <a:rPr lang="sv-SE" sz="2000" dirty="0" err="1"/>
              <a:t>TuB</a:t>
            </a:r>
            <a:r>
              <a:rPr lang="sv-SE" sz="2000" dirty="0"/>
              <a:t> u </a:t>
            </a:r>
            <a:r>
              <a:rPr lang="sv-SE" sz="2000" dirty="0" err="1"/>
              <a:t>Uppgradringskurs</a:t>
            </a:r>
            <a:r>
              <a:rPr lang="sv-SE" sz="2000" dirty="0"/>
              <a:t> till UEFA C (väldigt oklart i den info som dykt upp än så länge) samt SvFF MV C </a:t>
            </a:r>
          </a:p>
          <a:p>
            <a:pPr lvl="1"/>
            <a:r>
              <a:rPr lang="sv-SE" sz="2000" dirty="0"/>
              <a:t>Tränare för seniorer = UEFA B samt UEFA MV B</a:t>
            </a:r>
          </a:p>
          <a:p>
            <a:r>
              <a:rPr lang="sv-SE" sz="2400" dirty="0"/>
              <a:t>Alla ledare som är med och coachar matcher behöver gå en spelformsutbildning som är anpassad efter den spelform laget spelar. Det finns dessa olika spelformer att utbilda sig i 3v3, 5v5, 7v7, 9v9 eller 11v11. Denna utbildning är numera helt digital och tar 3h. Efter att denna utbildning är klar får man ett grönt kort som ger dig behörighet att leda laget vid matcher. </a:t>
            </a:r>
          </a:p>
          <a:p>
            <a:endParaRPr lang="sv-SE" dirty="0"/>
          </a:p>
        </p:txBody>
      </p:sp>
    </p:spTree>
    <p:extLst>
      <p:ext uri="{BB962C8B-B14F-4D97-AF65-F5344CB8AC3E}">
        <p14:creationId xmlns:p14="http://schemas.microsoft.com/office/powerpoint/2010/main" val="513784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93276-A254-4EBA-B00C-5FFA3E7B91B9}"/>
              </a:ext>
            </a:extLst>
          </p:cNvPr>
          <p:cNvSpPr>
            <a:spLocks noGrp="1"/>
          </p:cNvSpPr>
          <p:nvPr>
            <p:ph type="title"/>
          </p:nvPr>
        </p:nvSpPr>
        <p:spPr/>
        <p:txBody>
          <a:bodyPr/>
          <a:lstStyle/>
          <a:p>
            <a:r>
              <a:rPr lang="sv-SE" dirty="0"/>
              <a:t>Föreningens budget för tränarutbildning</a:t>
            </a:r>
          </a:p>
        </p:txBody>
      </p:sp>
      <p:sp>
        <p:nvSpPr>
          <p:cNvPr id="3" name="Content Placeholder 2">
            <a:extLst>
              <a:ext uri="{FF2B5EF4-FFF2-40B4-BE49-F238E27FC236}">
                <a16:creationId xmlns:a16="http://schemas.microsoft.com/office/drawing/2014/main" id="{E15EB3A5-9E6D-431C-9A1C-BB858E9F8779}"/>
              </a:ext>
            </a:extLst>
          </p:cNvPr>
          <p:cNvSpPr>
            <a:spLocks noGrp="1"/>
          </p:cNvSpPr>
          <p:nvPr>
            <p:ph idx="1"/>
          </p:nvPr>
        </p:nvSpPr>
        <p:spPr/>
        <p:txBody>
          <a:bodyPr>
            <a:normAutofit/>
          </a:bodyPr>
          <a:lstStyle/>
          <a:p>
            <a:r>
              <a:rPr lang="sv-SE" dirty="0"/>
              <a:t>Inför 2022 ökade föreningen sin budget för tränarutbildningar från 50kSEK till 80kSEK. </a:t>
            </a:r>
          </a:p>
          <a:p>
            <a:pPr lvl="1"/>
            <a:r>
              <a:rPr lang="sv-SE" dirty="0"/>
              <a:t>Kostnad per utbildning enligt den nya tränarstegen:</a:t>
            </a:r>
          </a:p>
          <a:p>
            <a:pPr lvl="2"/>
            <a:r>
              <a:rPr lang="sv-SE" sz="1600" dirty="0"/>
              <a:t>Leda laget-utbildningar = </a:t>
            </a:r>
            <a:r>
              <a:rPr lang="sv-SE" sz="1600" dirty="0">
                <a:solidFill>
                  <a:srgbClr val="FF0000"/>
                </a:solidFill>
              </a:rPr>
              <a:t>500SEK</a:t>
            </a:r>
            <a:r>
              <a:rPr lang="sv-SE" sz="1600" dirty="0"/>
              <a:t> (3h digital kurs. Förkunskaper: Inga)</a:t>
            </a:r>
          </a:p>
          <a:p>
            <a:pPr lvl="2"/>
            <a:r>
              <a:rPr lang="sv-SE" sz="1600" dirty="0"/>
              <a:t>SvFF D = </a:t>
            </a:r>
            <a:r>
              <a:rPr lang="sv-SE" sz="1600" dirty="0">
                <a:solidFill>
                  <a:srgbClr val="FF0000"/>
                </a:solidFill>
              </a:rPr>
              <a:t>3000SEK</a:t>
            </a:r>
            <a:r>
              <a:rPr lang="sv-SE" sz="1600" dirty="0"/>
              <a:t> (2 kursdagar + 8h hemarbete mellan dessa dagar. Målgrupp: Tränare och ledare på alla nivåer. Förkunskaper: Inga)</a:t>
            </a:r>
          </a:p>
          <a:p>
            <a:pPr lvl="2"/>
            <a:r>
              <a:rPr lang="sv-SE" sz="1600" dirty="0"/>
              <a:t>Uppgraderingskurs till UEFA C = </a:t>
            </a:r>
            <a:r>
              <a:rPr lang="sv-SE" sz="1600" dirty="0">
                <a:solidFill>
                  <a:srgbClr val="FF0000"/>
                </a:solidFill>
              </a:rPr>
              <a:t>0SEK</a:t>
            </a:r>
            <a:r>
              <a:rPr lang="sv-SE" sz="1600" dirty="0"/>
              <a:t>. (Helt digital utbildning och tar ca 3h. Förkunskaper: </a:t>
            </a:r>
            <a:r>
              <a:rPr lang="sv-SE" sz="1600" dirty="0" err="1"/>
              <a:t>TuBu</a:t>
            </a:r>
            <a:r>
              <a:rPr lang="sv-SE" sz="1600" dirty="0"/>
              <a:t>) </a:t>
            </a:r>
          </a:p>
          <a:p>
            <a:pPr lvl="2"/>
            <a:r>
              <a:rPr lang="sv-SE" sz="1600" dirty="0"/>
              <a:t>UEFA C = </a:t>
            </a:r>
            <a:r>
              <a:rPr lang="sv-SE" sz="1600" dirty="0">
                <a:solidFill>
                  <a:srgbClr val="FF0000"/>
                </a:solidFill>
              </a:rPr>
              <a:t>5000SEK</a:t>
            </a:r>
            <a:r>
              <a:rPr lang="sv-SE" sz="1600" dirty="0"/>
              <a:t> (5 kursdagar + 8h hemarbete mellan dessa dagar. Målgrupp: Barn- och ungdomstränare samt blivande seniortränare. Förkunskaper: </a:t>
            </a:r>
            <a:r>
              <a:rPr lang="sv-SE" sz="1600" dirty="0" err="1"/>
              <a:t>TuC</a:t>
            </a:r>
            <a:r>
              <a:rPr lang="sv-SE" sz="1600" dirty="0"/>
              <a:t> eller SvFF D)</a:t>
            </a:r>
          </a:p>
          <a:p>
            <a:pPr lvl="2"/>
            <a:r>
              <a:rPr lang="sv-SE" sz="1600" dirty="0"/>
              <a:t>SvFF MV D = </a:t>
            </a:r>
            <a:r>
              <a:rPr lang="sv-SE" sz="1600" dirty="0">
                <a:solidFill>
                  <a:srgbClr val="FF0000"/>
                </a:solidFill>
              </a:rPr>
              <a:t>2000SEK</a:t>
            </a:r>
            <a:r>
              <a:rPr lang="sv-SE" sz="1600" dirty="0"/>
              <a:t> (4,5h kurs. Förkunskaper: </a:t>
            </a:r>
            <a:r>
              <a:rPr lang="sv-SE" sz="1600" dirty="0" err="1"/>
              <a:t>TuC</a:t>
            </a:r>
            <a:r>
              <a:rPr lang="sv-SE" sz="1600" dirty="0"/>
              <a:t> eller SvFF D)</a:t>
            </a:r>
          </a:p>
          <a:p>
            <a:pPr lvl="2"/>
            <a:r>
              <a:rPr lang="sv-SE" sz="1600" dirty="0"/>
              <a:t>UEFA B = </a:t>
            </a:r>
            <a:r>
              <a:rPr lang="sv-SE" sz="1600" dirty="0">
                <a:solidFill>
                  <a:srgbClr val="FF0000"/>
                </a:solidFill>
              </a:rPr>
              <a:t>15-22000SEK</a:t>
            </a:r>
            <a:r>
              <a:rPr lang="sv-SE" sz="1600" dirty="0"/>
              <a:t> (13 kursdagar + 40h hemarbete mellan dessa dagar. Målgrupp: Tränare i våra distrikts- och förbundsserier. Förkunskaper: UEFA C samt ett års praktik)</a:t>
            </a:r>
          </a:p>
          <a:p>
            <a:pPr lvl="2"/>
            <a:r>
              <a:rPr lang="sv-SE" sz="1600" dirty="0"/>
              <a:t>UEFA A = </a:t>
            </a:r>
            <a:r>
              <a:rPr lang="sv-SE" sz="1600" dirty="0">
                <a:solidFill>
                  <a:srgbClr val="FF0000"/>
                </a:solidFill>
              </a:rPr>
              <a:t>48000SEK</a:t>
            </a:r>
            <a:r>
              <a:rPr lang="sv-SE" sz="1600" dirty="0"/>
              <a:t> (20 kursdagar + ca 60h hemarbete mellan dessa dagar. Målgrupp: Tränare verksamma på en hög seniornivå (minst div.3 herrar och div.2 dam och högre). Förkunskaper: UEFA B) </a:t>
            </a:r>
          </a:p>
          <a:p>
            <a:pPr lvl="2"/>
            <a:endParaRPr lang="sv-SE" sz="1600" dirty="0"/>
          </a:p>
          <a:p>
            <a:endParaRPr lang="sv-SE" dirty="0"/>
          </a:p>
        </p:txBody>
      </p:sp>
    </p:spTree>
    <p:extLst>
      <p:ext uri="{BB962C8B-B14F-4D97-AF65-F5344CB8AC3E}">
        <p14:creationId xmlns:p14="http://schemas.microsoft.com/office/powerpoint/2010/main" val="422562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93276-A254-4EBA-B00C-5FFA3E7B91B9}"/>
              </a:ext>
            </a:extLst>
          </p:cNvPr>
          <p:cNvSpPr>
            <a:spLocks noGrp="1"/>
          </p:cNvSpPr>
          <p:nvPr>
            <p:ph type="title"/>
          </p:nvPr>
        </p:nvSpPr>
        <p:spPr/>
        <p:txBody>
          <a:bodyPr>
            <a:normAutofit/>
          </a:bodyPr>
          <a:lstStyle/>
          <a:p>
            <a:r>
              <a:rPr lang="sv-SE" dirty="0"/>
              <a:t>Beslut från senaste styrelsemötet</a:t>
            </a:r>
          </a:p>
        </p:txBody>
      </p:sp>
      <p:sp>
        <p:nvSpPr>
          <p:cNvPr id="3" name="Content Placeholder 2">
            <a:extLst>
              <a:ext uri="{FF2B5EF4-FFF2-40B4-BE49-F238E27FC236}">
                <a16:creationId xmlns:a16="http://schemas.microsoft.com/office/drawing/2014/main" id="{E15EB3A5-9E6D-431C-9A1C-BB858E9F8779}"/>
              </a:ext>
            </a:extLst>
          </p:cNvPr>
          <p:cNvSpPr>
            <a:spLocks noGrp="1"/>
          </p:cNvSpPr>
          <p:nvPr>
            <p:ph idx="1"/>
          </p:nvPr>
        </p:nvSpPr>
        <p:spPr/>
        <p:txBody>
          <a:bodyPr>
            <a:normAutofit lnSpcReduction="10000"/>
          </a:bodyPr>
          <a:lstStyle/>
          <a:p>
            <a:pPr marL="0" indent="0">
              <a:buNone/>
            </a:pPr>
            <a:r>
              <a:rPr lang="sv-SE" dirty="0"/>
              <a:t>Utifrån informationen som ni precis har fått så har styrelsens tagit ett beslut gällande UEFA B-utbildningar och det är att dessa bara erbjuds till tränare som är verksamma inom Herrlaget eller Damlaget. </a:t>
            </a:r>
          </a:p>
          <a:p>
            <a:pPr marL="0" indent="0">
              <a:buNone/>
            </a:pPr>
            <a:endParaRPr lang="sv-SE" dirty="0"/>
          </a:p>
          <a:p>
            <a:pPr marL="0" indent="0">
              <a:buNone/>
            </a:pPr>
            <a:r>
              <a:rPr lang="sv-SE" dirty="0"/>
              <a:t>Annars så skulle föreningens budget överskridas på nolltid och det går inte utan att öka våra intäkter genom tex lottförsäljning, höjda träningsavgifter osv. </a:t>
            </a:r>
          </a:p>
          <a:p>
            <a:pPr marL="0" indent="0">
              <a:buNone/>
            </a:pPr>
            <a:endParaRPr lang="sv-SE" dirty="0"/>
          </a:p>
          <a:p>
            <a:pPr marL="0" indent="0">
              <a:buNone/>
            </a:pPr>
            <a:r>
              <a:rPr lang="sv-SE" dirty="0"/>
              <a:t>Föreningen har ca 80-90 verksamma tränare från de yngsta åldrarna till seniorerna. </a:t>
            </a:r>
          </a:p>
        </p:txBody>
      </p:sp>
    </p:spTree>
    <p:extLst>
      <p:ext uri="{BB962C8B-B14F-4D97-AF65-F5344CB8AC3E}">
        <p14:creationId xmlns:p14="http://schemas.microsoft.com/office/powerpoint/2010/main" val="505727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CF033-C602-4C41-8ACD-3C2448E0A2A6}"/>
              </a:ext>
            </a:extLst>
          </p:cNvPr>
          <p:cNvSpPr>
            <a:spLocks noGrp="1"/>
          </p:cNvSpPr>
          <p:nvPr>
            <p:ph type="title"/>
          </p:nvPr>
        </p:nvSpPr>
        <p:spPr/>
        <p:txBody>
          <a:bodyPr/>
          <a:lstStyle/>
          <a:p>
            <a:r>
              <a:rPr lang="sv-SE" dirty="0"/>
              <a:t>Kommande tränarutbildningar		</a:t>
            </a:r>
          </a:p>
        </p:txBody>
      </p:sp>
      <p:sp>
        <p:nvSpPr>
          <p:cNvPr id="3" name="Content Placeholder 2">
            <a:extLst>
              <a:ext uri="{FF2B5EF4-FFF2-40B4-BE49-F238E27FC236}">
                <a16:creationId xmlns:a16="http://schemas.microsoft.com/office/drawing/2014/main" id="{F2F648DB-38A7-4F58-BC8A-2D33A8BBBE4D}"/>
              </a:ext>
            </a:extLst>
          </p:cNvPr>
          <p:cNvSpPr>
            <a:spLocks noGrp="1"/>
          </p:cNvSpPr>
          <p:nvPr>
            <p:ph idx="1"/>
          </p:nvPr>
        </p:nvSpPr>
        <p:spPr/>
        <p:txBody>
          <a:bodyPr>
            <a:normAutofit/>
          </a:bodyPr>
          <a:lstStyle/>
          <a:p>
            <a:r>
              <a:rPr lang="sv-SE" sz="2000" dirty="0"/>
              <a:t>SvFF D 9/10 och 6/11. Sista anmälan 22/9. 3 platser kvar just nu. </a:t>
            </a:r>
          </a:p>
          <a:p>
            <a:r>
              <a:rPr lang="sv-SE" sz="2000" dirty="0"/>
              <a:t>SvFF D 20/11 och 11/12. Sista anmälan 6/11. 6 platser kvar just nu.</a:t>
            </a:r>
          </a:p>
          <a:p>
            <a:r>
              <a:rPr lang="sv-SE" sz="2000" dirty="0"/>
              <a:t>UEFA C 29-30/10, 10/11 samt 3/3 år 2023. Sista anmälan 2/10. 7 platser kvar just nu.</a:t>
            </a:r>
          </a:p>
          <a:p>
            <a:r>
              <a:rPr lang="sv-SE" sz="2000" dirty="0" err="1"/>
              <a:t>TuA</a:t>
            </a:r>
            <a:r>
              <a:rPr lang="sv-SE" sz="2000" dirty="0"/>
              <a:t> 29-30/10 samt 10-11/12. Sista anmälan 2/10. 12 platser kvar just nu.</a:t>
            </a:r>
          </a:p>
          <a:p>
            <a:r>
              <a:rPr lang="sv-SE" sz="2000" dirty="0"/>
              <a:t>UEFA B. Under hela 2023, tider är inte klara ännu. Sista anmälan ej spikat heller ännu. </a:t>
            </a:r>
          </a:p>
          <a:p>
            <a:r>
              <a:rPr lang="sv-SE" sz="2000" dirty="0"/>
              <a:t>SvFF MV D 10/12. Sista anmälan 27/11. 8 platser kvar just nu. </a:t>
            </a:r>
          </a:p>
          <a:p>
            <a:r>
              <a:rPr lang="sv-SE" sz="2000" dirty="0"/>
              <a:t>Leda laget-utbildningar finns en hel uppsjö med under november och december. </a:t>
            </a:r>
          </a:p>
          <a:p>
            <a:endParaRPr lang="sv-SE" sz="2000" dirty="0"/>
          </a:p>
          <a:p>
            <a:pPr marL="0" indent="0">
              <a:buNone/>
            </a:pPr>
            <a:r>
              <a:rPr lang="sv-SE" sz="2000" dirty="0"/>
              <a:t>Kontakta mig, Stefan Samuelsson på 0708941411 eller </a:t>
            </a:r>
            <a:r>
              <a:rPr lang="sv-SE" sz="2000" dirty="0">
                <a:hlinkClick r:id="rId2"/>
              </a:rPr>
              <a:t>stefan.h.samuelsson@afry.com</a:t>
            </a:r>
            <a:r>
              <a:rPr lang="sv-SE" sz="2000" dirty="0"/>
              <a:t> om ni är intresserade av att gå någon av dessa utbildningar. Inom kort kommer de dock att skickas ut till er som är berättigade att gå de olika utbildningarna så avvakta 1 vecka innan ni hör av er till mig.</a:t>
            </a:r>
          </a:p>
        </p:txBody>
      </p:sp>
    </p:spTree>
    <p:extLst>
      <p:ext uri="{BB962C8B-B14F-4D97-AF65-F5344CB8AC3E}">
        <p14:creationId xmlns:p14="http://schemas.microsoft.com/office/powerpoint/2010/main" val="32699490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653</Words>
  <Application>Microsoft Office PowerPoint</Application>
  <PresentationFormat>Bredbild</PresentationFormat>
  <Paragraphs>34</Paragraphs>
  <Slides>7</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7</vt:i4>
      </vt:variant>
    </vt:vector>
  </HeadingPairs>
  <TitlesOfParts>
    <vt:vector size="11" baseType="lpstr">
      <vt:lpstr>Arial</vt:lpstr>
      <vt:lpstr>Calibri</vt:lpstr>
      <vt:lpstr>Calibri Light</vt:lpstr>
      <vt:lpstr>Office Theme</vt:lpstr>
      <vt:lpstr>PowerPoint-presentation</vt:lpstr>
      <vt:lpstr>PowerPoint-presentation</vt:lpstr>
      <vt:lpstr>Tidigare rekommendation från SvFF (ej uppdaterad än)</vt:lpstr>
      <vt:lpstr>Föreningens generella inställning till tränarutbildning för våra ledare</vt:lpstr>
      <vt:lpstr>Föreningens budget för tränarutbildning</vt:lpstr>
      <vt:lpstr>Beslut från senaste styrelsemötet</vt:lpstr>
      <vt:lpstr>Kommande tränarutbildningar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Samuelsson, Stefan</dc:creator>
  <cp:lastModifiedBy>Annelie Örnberg</cp:lastModifiedBy>
  <cp:revision>13</cp:revision>
  <dcterms:created xsi:type="dcterms:W3CDTF">2022-09-25T07:39:28Z</dcterms:created>
  <dcterms:modified xsi:type="dcterms:W3CDTF">2022-10-02T13:44:13Z</dcterms:modified>
</cp:coreProperties>
</file>